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06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263A0-5B12-4DB8-B726-8267620B704A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75363-004B-4C78-A28A-E226F58D6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339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4A2945-4018-4F6C-8012-29449561C17E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sel#mediaviewer/File:Equus_asinus_1.jpg" TargetMode="External"/><Relationship Id="rId2" Type="http://schemas.openxmlformats.org/officeDocument/2006/relationships/hyperlink" Target="http://cs.wikipedia.org/wiki/Mezek#mediaviewer/File:Old_hinny_in_Oklahom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%C5%AF%C5%88#mediaviewer/File:Dunkelfuchsstute-Ciara1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978222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Zraněný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4_25_PR_Zraněný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6.1.2015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 k textu, dokončují neúplné věty, vybírají správný obrázek zvířete.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46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1500" dirty="0" smtClean="0"/>
              <a:t>Zraněný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55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507288" cy="633670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Jeden člověk byl na cestě přepaden lupiči. Obrali ho, zbili a nechali ležet. </a:t>
            </a:r>
          </a:p>
          <a:p>
            <a:r>
              <a:rPr lang="cs-CZ" sz="3600" b="1" dirty="0" smtClean="0"/>
              <a:t>Náhodou šel tudy kněz, ale ten se mu obloukem vyhnul.  Podobně tomu bylo i s levitou. </a:t>
            </a:r>
          </a:p>
          <a:p>
            <a:r>
              <a:rPr lang="cs-CZ" sz="3600" b="1" dirty="0" smtClean="0"/>
              <a:t>Potom přišel k němu Samaritán. Ovázal mu rány, polil je olejem a vínem, naložil na mezka a dovezl do hostince. Tam za něho zaplatil, aby se hostinský o něho postaral.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394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Co se stalo muži, který byl na cestě?</a:t>
            </a:r>
          </a:p>
          <a:p>
            <a:endParaRPr lang="cs-CZ" sz="4000" b="1" dirty="0"/>
          </a:p>
          <a:p>
            <a:r>
              <a:rPr lang="cs-CZ" sz="4000" b="1" dirty="0" smtClean="0"/>
              <a:t>Kdo našel zraněného?</a:t>
            </a:r>
          </a:p>
          <a:p>
            <a:endParaRPr lang="cs-CZ" sz="4000" b="1" dirty="0"/>
          </a:p>
          <a:p>
            <a:r>
              <a:rPr lang="cs-CZ" sz="4000" b="1" dirty="0" smtClean="0"/>
              <a:t>Co udělal  Samaritán?</a:t>
            </a:r>
          </a:p>
          <a:p>
            <a:r>
              <a:rPr lang="cs-CZ" sz="4000" b="1" dirty="0" smtClean="0"/>
              <a:t>Kdo se z mužů zachoval nejlépe?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31879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Dokonči neúplné věty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280920" cy="4873752"/>
          </a:xfrm>
        </p:spPr>
        <p:txBody>
          <a:bodyPr>
            <a:normAutofit/>
          </a:bodyPr>
          <a:lstStyle/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Jeden člověk byl na cestě přepaden </a:t>
            </a:r>
            <a:r>
              <a:rPr lang="cs-CZ" sz="3600" b="1" dirty="0" smtClean="0">
                <a:solidFill>
                  <a:prstClr val="black"/>
                </a:solidFill>
              </a:rPr>
              <a:t>…………</a:t>
            </a:r>
            <a:endParaRPr lang="cs-CZ" sz="3600" b="1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Náhodou šel tudy kněz, ale ten </a:t>
            </a:r>
            <a:r>
              <a:rPr lang="cs-CZ" sz="3600" b="1" dirty="0" smtClean="0">
                <a:solidFill>
                  <a:prstClr val="black"/>
                </a:solidFill>
              </a:rPr>
              <a:t>……...  </a:t>
            </a:r>
            <a:r>
              <a:rPr lang="cs-CZ" sz="3600" b="1" dirty="0">
                <a:solidFill>
                  <a:prstClr val="black"/>
                </a:solidFill>
              </a:rPr>
              <a:t>Podobně tomu bylo i s levitou. </a:t>
            </a:r>
          </a:p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Potom přišel k němu Samaritán. Ovázal mu rány, </a:t>
            </a:r>
            <a:r>
              <a:rPr lang="cs-CZ" sz="3600" b="1" dirty="0" smtClean="0">
                <a:solidFill>
                  <a:prstClr val="black"/>
                </a:solidFill>
              </a:rPr>
              <a:t>………</a:t>
            </a:r>
            <a:endParaRPr lang="cs-CZ" sz="36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45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MEZEK	 najdi vhodný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b="1" dirty="0"/>
              <a:t>Mezek</a:t>
            </a:r>
            <a:r>
              <a:rPr lang="cs-CZ" sz="3200" dirty="0"/>
              <a:t> je kříženec samice osla domácího </a:t>
            </a:r>
            <a:r>
              <a:rPr lang="cs-CZ" sz="3200" dirty="0" smtClean="0"/>
              <a:t>se </a:t>
            </a:r>
            <a:r>
              <a:rPr lang="cs-CZ" sz="3200" dirty="0"/>
              <a:t>samcem koně domácího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028925" cy="2430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30" y="2076746"/>
            <a:ext cx="1868741" cy="2774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245745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508104" y="4437112"/>
            <a:ext cx="295691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229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cs.wikipedia.org/wiki/Mezek#mediaviewer/File:Old_hinny_in_Oklahoma.jpg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cs.wikipedia.org/wiki/Osel#mediaviewer/File:Equus_asinus_1.jpg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cs.wikipedia.org/wiki/K%C5%AF%C5%88#mediaviewer/File:Dunkelfuchsstute-Ciara16.jpg</a:t>
            </a:r>
            <a:endParaRPr lang="cs-CZ" dirty="0" smtClean="0"/>
          </a:p>
          <a:p>
            <a:r>
              <a:rPr lang="cs-CZ" dirty="0" smtClean="0"/>
              <a:t>Převyprávěný text z Bible Ekumenické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42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</TotalTime>
  <Words>256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Otázky</vt:lpstr>
      <vt:lpstr>Dokonči neúplné věty</vt:lpstr>
      <vt:lpstr>MEZEK  najdi vhodný obrázek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10</cp:revision>
  <dcterms:created xsi:type="dcterms:W3CDTF">2015-01-06T19:48:01Z</dcterms:created>
  <dcterms:modified xsi:type="dcterms:W3CDTF">2015-03-31T13:35:34Z</dcterms:modified>
</cp:coreProperties>
</file>