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  <p:sldMasterId id="2147483714" r:id="rId3"/>
    <p:sldMasterId id="2147483726" r:id="rId4"/>
  </p:sldMasterIdLst>
  <p:notesMasterIdLst>
    <p:notesMasterId r:id="rId21"/>
  </p:notesMasterIdLst>
  <p:handoutMasterIdLst>
    <p:handoutMasterId r:id="rId22"/>
  </p:handoutMasterIdLst>
  <p:sldIdLst>
    <p:sldId id="272" r:id="rId5"/>
    <p:sldId id="296" r:id="rId6"/>
    <p:sldId id="297" r:id="rId7"/>
    <p:sldId id="299" r:id="rId8"/>
    <p:sldId id="300" r:id="rId9"/>
    <p:sldId id="301" r:id="rId10"/>
    <p:sldId id="298" r:id="rId11"/>
    <p:sldId id="303" r:id="rId12"/>
    <p:sldId id="302" r:id="rId13"/>
    <p:sldId id="304" r:id="rId14"/>
    <p:sldId id="275" r:id="rId15"/>
    <p:sldId id="276" r:id="rId16"/>
    <p:sldId id="277" r:id="rId17"/>
    <p:sldId id="305" r:id="rId18"/>
    <p:sldId id="287" r:id="rId19"/>
    <p:sldId id="28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94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02" y="-68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361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75697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641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759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726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33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038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0014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306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54747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17712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1364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9224235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05477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1752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1743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6614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286139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1219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240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021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0456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5103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5768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5207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86366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068688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50468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4704415"/>
      </p:ext>
    </p:extLst>
  </p:cSld>
  <p:clrMapOvr>
    <a:masterClrMapping/>
  </p:clrMapOvr>
  <p:hf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537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3734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3940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503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4129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9113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0216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6009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580356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894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1380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8148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1011" y="0"/>
            <a:ext cx="8723291" cy="254333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>
                <a:latin typeface="Century Gothic"/>
              </a:rPr>
              <a:t>Ptáci v zimě</a:t>
            </a:r>
            <a:endParaRPr lang="cs-CZ" sz="4000" b="0" i="0" dirty="0"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6576" y="2543338"/>
            <a:ext cx="7197726" cy="1405467"/>
          </a:xfrm>
        </p:spPr>
        <p:txBody>
          <a:bodyPr/>
          <a:lstStyle/>
          <a:p>
            <a:endParaRPr lang="cs-CZ" cap="none" dirty="0" smtClean="0"/>
          </a:p>
          <a:p>
            <a:r>
              <a:rPr lang="cs-CZ" cap="none" dirty="0" smtClean="0"/>
              <a:t>Jana Šonková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7301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1102337" y="1382614"/>
            <a:ext cx="2001472" cy="15621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28" t="3005" r="3815" b="74272"/>
          <a:stretch/>
        </p:blipFill>
        <p:spPr>
          <a:xfrm rot="5726956">
            <a:off x="3496809" y="1704763"/>
            <a:ext cx="3033329" cy="24799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1674253" y="3245780"/>
            <a:ext cx="1210614" cy="13265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27418" r="7435" b="47417"/>
          <a:stretch/>
        </p:blipFill>
        <p:spPr>
          <a:xfrm>
            <a:off x="6923138" y="518932"/>
            <a:ext cx="1635617" cy="17257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7778675" y="3425780"/>
            <a:ext cx="1623976" cy="16484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32834" y="369801"/>
            <a:ext cx="3302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Poznáte mě?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9172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89526" y="628520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1102337" y="1382614"/>
            <a:ext cx="2001472" cy="15621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28" t="3005" r="3815" b="74272"/>
          <a:stretch/>
        </p:blipFill>
        <p:spPr>
          <a:xfrm rot="5726956">
            <a:off x="3471051" y="1653552"/>
            <a:ext cx="3033329" cy="24799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1674253" y="3245780"/>
            <a:ext cx="1210614" cy="13265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27418" r="7435" b="47417"/>
          <a:stretch/>
        </p:blipFill>
        <p:spPr>
          <a:xfrm>
            <a:off x="6923138" y="518932"/>
            <a:ext cx="1635617" cy="17257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7778675" y="3425780"/>
            <a:ext cx="1623976" cy="16484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32834" y="369801"/>
            <a:ext cx="4033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Zůstanu tu v zimě?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03964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35" t="63085" r="54565" b="199"/>
          <a:stretch/>
        </p:blipFill>
        <p:spPr>
          <a:xfrm>
            <a:off x="4736451" y="1751046"/>
            <a:ext cx="2072623" cy="2518012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159629" y="1343055"/>
            <a:ext cx="2001472" cy="15621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555058" y="5212389"/>
            <a:ext cx="1210614" cy="13265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348377" y="3187473"/>
            <a:ext cx="1623976" cy="16484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32834" y="369801"/>
            <a:ext cx="4033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Zůstanu tu v zimě?</a:t>
            </a:r>
            <a:endParaRPr lang="cs-CZ" sz="36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10377629" y="3605796"/>
            <a:ext cx="1210614" cy="13265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9982200" y="1734738"/>
            <a:ext cx="2001472" cy="156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6049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7.40741E-7 L 3.54167E-6 7.40741E-7 C -0.00039 -0.00671 -0.00013 -0.01365 -0.00117 -0.0199 C -0.00183 -0.02338 -0.00742 -0.03588 -0.00899 -0.03981 C -0.01055 -0.04375 -0.01198 -0.04791 -0.01354 -0.05185 C -0.01419 -0.05393 -0.01485 -0.05625 -0.01576 -0.05787 L -0.01914 -0.06389 C -0.02175 -0.07801 -0.01797 -0.06088 -0.02357 -0.07569 C -0.02422 -0.07754 -0.02409 -0.08009 -0.02474 -0.08171 C -0.02552 -0.08402 -0.02709 -0.08565 -0.028 -0.08773 C -0.0293 -0.09027 -0.03034 -0.09282 -0.03138 -0.0956 C -0.03294 -0.09953 -0.03399 -0.10416 -0.03594 -0.10764 L -0.04258 -0.11944 C -0.0474 -0.13657 -0.04193 -0.12014 -0.04818 -0.13148 C -0.04909 -0.1331 -0.04948 -0.13565 -0.05039 -0.1375 C -0.05925 -0.15301 -0.04805 -0.12777 -0.05716 -0.14745 C -0.05925 -0.15185 -0.05964 -0.15625 -0.06276 -0.15926 C -0.06406 -0.16065 -0.06576 -0.16065 -0.06719 -0.16134 C -0.07318 -0.17731 -0.06537 -0.1581 -0.07279 -0.17129 C -0.07383 -0.17291 -0.07396 -0.17592 -0.07513 -0.17731 C -0.07787 -0.18055 -0.08138 -0.18171 -0.08399 -0.18518 C -0.08555 -0.18727 -0.08685 -0.18981 -0.08854 -0.1912 C -0.08985 -0.19236 -0.09154 -0.19236 -0.09297 -0.19328 C -0.09492 -0.19421 -0.09688 -0.19537 -0.09857 -0.19722 C -0.10026 -0.19884 -0.10143 -0.20139 -0.103 -0.20324 C -0.10404 -0.20416 -0.10534 -0.20416 -0.10638 -0.20509 C -0.10755 -0.20625 -0.1086 -0.2081 -0.10977 -0.20902 C -0.1112 -0.21018 -0.11276 -0.21041 -0.11419 -0.21111 C -0.11979 -0.21389 -0.11615 -0.21296 -0.12318 -0.21713 C -0.12461 -0.21782 -0.12617 -0.21828 -0.12774 -0.21898 C -0.12878 -0.22037 -0.12982 -0.22199 -0.13099 -0.22315 C -0.13386 -0.22546 -0.13854 -0.22615 -0.14115 -0.22708 C -0.14258 -0.22824 -0.14414 -0.22963 -0.14558 -0.23102 C -0.14675 -0.23217 -0.14766 -0.23402 -0.14896 -0.23495 C -0.15104 -0.23657 -0.15339 -0.23773 -0.15573 -0.23889 C -0.1612 -0.24213 -0.15781 -0.24051 -0.16576 -0.24305 C -0.16719 -0.24421 -0.16862 -0.24583 -0.17018 -0.24699 C -0.17136 -0.24768 -0.17253 -0.24791 -0.17357 -0.24884 C -0.17526 -0.25046 -0.17643 -0.25347 -0.178 -0.25486 C -0.18021 -0.25671 -0.18281 -0.25648 -0.18477 -0.25879 C -0.18594 -0.26018 -0.18698 -0.2618 -0.18815 -0.26296 C -0.18998 -0.26458 -0.19414 -0.26597 -0.19597 -0.2669 C -0.19818 -0.26805 -0.20039 -0.2699 -0.20274 -0.27083 C -0.20417 -0.27152 -0.20573 -0.27199 -0.20716 -0.27291 C -0.20912 -0.27384 -0.21081 -0.27569 -0.21276 -0.27685 C -0.21459 -0.27777 -0.21654 -0.27824 -0.21836 -0.2787 C -0.22305 -0.28009 -0.2306 -0.28171 -0.23516 -0.28264 L -0.31016 -0.28078 C -0.31875 -0.28032 -0.33594 -0.27685 -0.33594 -0.27685 C -0.34688 -0.27199 -0.33177 -0.27824 -0.35156 -0.27291 C -0.353 -0.27245 -0.36029 -0.2669 -0.36055 -0.2669 C -0.36237 -0.26597 -0.36433 -0.26574 -0.36615 -0.26481 C -0.36732 -0.26435 -0.36836 -0.26342 -0.36953 -0.26296 C -0.3793 -0.25787 -0.36927 -0.26365 -0.37735 -0.25879 C -0.38607 -0.24328 -0.37552 -0.26319 -0.38294 -0.2449 C -0.38386 -0.24259 -0.38529 -0.2412 -0.38633 -0.23889 C -0.38711 -0.23703 -0.38763 -0.23472 -0.38854 -0.2331 C -0.38959 -0.23078 -0.39089 -0.22916 -0.39193 -0.22708 C -0.39571 -0.21875 -0.39219 -0.22268 -0.39636 -0.21898 L -0.3974 -0.21713 " pathEditMode="relative" ptsTypes="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07" t="4976" r="54017" b="59403"/>
          <a:stretch/>
        </p:blipFill>
        <p:spPr>
          <a:xfrm>
            <a:off x="4953873" y="1734738"/>
            <a:ext cx="2129315" cy="2742067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269706" y="1309027"/>
            <a:ext cx="2001472" cy="15621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555058" y="5212389"/>
            <a:ext cx="1210614" cy="13265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348377" y="3164046"/>
            <a:ext cx="1623976" cy="16484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32834" y="369801"/>
            <a:ext cx="4033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Zůstanu tu v zimě?</a:t>
            </a:r>
            <a:endParaRPr lang="cs-CZ" sz="36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10377629" y="3582369"/>
            <a:ext cx="1210614" cy="13265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9982200" y="1734738"/>
            <a:ext cx="2001472" cy="156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1457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1.11111E-6 L 1.25E-6 1.11111E-6 C 0.00404 -0.00208 0.00807 -0.00509 0.01224 -0.00602 C 0.01823 -0.00764 0.02422 -0.00718 0.03021 -0.0081 C 0.03425 -0.0088 0.03841 -0.01088 0.04245 -0.01204 C 0.04505 -0.01273 0.04766 -0.01343 0.05026 -0.01412 C 0.05612 -0.01551 0.05951 -0.01574 0.06484 -0.01806 C 0.06602 -0.01852 0.06706 -0.01944 0.06823 -0.02014 C 0.07122 -0.02153 0.07448 -0.02153 0.07721 -0.02407 C 0.08112 -0.02755 0.08372 -0.03032 0.08841 -0.03194 C 0.09154 -0.0331 0.09531 -0.03426 0.09844 -0.03588 C 0.10078 -0.03727 0.103 -0.03843 0.10521 -0.04005 C 0.10677 -0.04097 0.10807 -0.04306 0.10964 -0.04398 C 0.11224 -0.04514 0.11484 -0.04537 0.11745 -0.04583 C 0.1418 -0.06042 0.10456 -0.03843 0.13203 -0.05393 C 0.16146 -0.07037 0.12852 -0.05324 0.1612 -0.06991 L 0.17682 -0.07778 C 0.20977 -0.09074 0.16367 -0.07199 0.19701 -0.08773 C 0.19922 -0.08889 0.20365 -0.08981 0.20365 -0.08981 L 0.22044 -0.0956 L 0.27083 -0.09768 L 0.2888 -0.10162 L 0.3056 -0.10556 C 0.30925 -0.10648 0.31302 -0.10671 0.3168 -0.10764 C 0.34583 -0.11574 0.30677 -0.1081 0.33802 -0.11366 C 0.34102 -0.11505 0.34401 -0.11667 0.34701 -0.11759 C 0.35 -0.11852 0.353 -0.11921 0.35599 -0.11968 C 0.3707 -0.12222 0.36836 -0.12153 0.38177 -0.12153 L 0.38177 -0.12153 " pathEditMode="relative" ptsTypes="AAAAAAAAAAAAAAAAAAAAAAAAAAA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-1.66667E-6 7.40741E-7 C 0.00261 -0.00486 0.00534 -0.00926 0.00782 -0.01412 C 0.00938 -0.01713 0.01055 -0.02106 0.01224 -0.02407 C 0.01355 -0.02639 0.01537 -0.02778 0.01667 -0.02986 C 0.01797 -0.03171 0.01888 -0.03426 0.02006 -0.03588 C 0.02305 -0.04028 0.02448 -0.04028 0.02787 -0.04398 C 0.02904 -0.04514 0.03008 -0.04699 0.03125 -0.04791 C 0.0487 -0.06157 0.02409 -0.0375 0.04922 -0.05972 C 0.05287 -0.06319 0.05651 -0.06713 0.06042 -0.06967 C 0.06224 -0.07106 0.0642 -0.07222 0.06602 -0.07384 C 0.06797 -0.07546 0.06967 -0.07801 0.07162 -0.07963 C 0.07618 -0.08379 0.08425 -0.0875 0.08842 -0.08958 C 0.08946 -0.09097 0.0905 -0.09259 0.0918 -0.09375 C 0.09441 -0.09606 0.09779 -0.09791 0.10066 -0.09953 C 0.10183 -0.10162 0.10274 -0.10416 0.10404 -0.10555 C 0.10612 -0.10764 0.11081 -0.10949 0.11081 -0.10949 C 0.11459 -0.11481 0.11849 -0.1206 0.12305 -0.12361 C 0.12448 -0.12453 0.12605 -0.12477 0.12761 -0.12546 C 0.13099 -0.12963 0.13138 -0.13055 0.13542 -0.13356 C 0.13985 -0.1368 0.1392 -0.13426 0.14441 -0.13935 C 0.14597 -0.14097 0.14727 -0.14375 0.14883 -0.14537 C 0.15821 -0.15578 0.14909 -0.14467 0.15664 -0.15139 C 0.16433 -0.15833 0.15482 -0.15347 0.16563 -0.15741 C 0.17891 -0.17523 0.16198 -0.15416 0.17461 -0.16528 C 0.18829 -0.17754 0.17605 -0.16828 0.18464 -0.17916 C 0.18607 -0.18102 0.18763 -0.18217 0.1892 -0.18333 C 0.19141 -0.18495 0.19467 -0.18634 0.19701 -0.18727 C 0.19805 -0.18866 0.19909 -0.19004 0.20039 -0.1912 C 0.20144 -0.19213 0.20274 -0.1919 0.20365 -0.19328 C 0.20469 -0.19467 0.20482 -0.19791 0.20599 -0.19907 C 0.2142 -0.20787 0.21485 -0.20555 0.22162 -0.20903 C 0.22383 -0.21041 0.22605 -0.2118 0.22839 -0.21319 C 0.23685 -0.22453 0.23112 -0.21759 0.24623 -0.23102 L 0.253 -0.23703 C 0.25495 -0.23866 0.25664 -0.2412 0.2586 -0.24305 C 0.26302 -0.24722 0.26732 -0.25162 0.27201 -0.25486 C 0.27383 -0.25625 0.27579 -0.25741 0.27761 -0.25879 C 0.27761 -0.25879 0.29441 -0.27384 0.29779 -0.27685 C 0.3 -0.2787 0.30209 -0.28125 0.30443 -0.28287 C 0.30638 -0.28403 0.30834 -0.28518 0.31003 -0.2868 C 0.31394 -0.29051 0.31719 -0.29583 0.32123 -0.29861 C 0.32318 -0.3 0.325 -0.30162 0.32683 -0.30278 C 0.33164 -0.30555 0.33282 -0.30416 0.33802 -0.30856 C 0.34362 -0.31366 0.34089 -0.3118 0.34584 -0.31458 C 0.34701 -0.31666 0.34792 -0.31921 0.34922 -0.3206 C 0.35352 -0.32523 0.35443 -0.32338 0.35821 -0.32662 C 0.3612 -0.32893 0.36394 -0.33287 0.36719 -0.33449 C 0.3698 -0.33588 0.3724 -0.3368 0.375 -0.33842 C 0.37657 -0.33958 0.378 -0.3412 0.37943 -0.34259 C 0.38125 -0.34398 0.38321 -0.34537 0.38503 -0.34653 C 0.38659 -0.34745 0.38802 -0.34768 0.38959 -0.34838 C 0.39753 -0.35254 0.38711 -0.34838 0.39857 -0.35254 C 0.4 -0.3537 0.40144 -0.35532 0.403 -0.35648 C 0.40651 -0.35879 0.40677 -0.35833 0.40977 -0.35833 " pathEditMode="relative" ptsTypes="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1.85185E-6 L 2.70833E-6 1.85185E-6 C -0.02617 -0.0051 0.01172 0.00208 -0.03034 -0.00394 C -0.03294 -0.0044 -0.03555 -0.00533 -0.03815 -0.00579 C -0.04779 -0.00811 -0.04583 -0.00741 -0.05495 -0.00996 C -0.05716 -0.01042 -0.05938 -0.01135 -0.06159 -0.01181 C -0.06615 -0.01274 -0.07057 -0.0132 -0.07513 -0.01389 C -0.08255 -0.01829 -0.07461 -0.01412 -0.08854 -0.01783 C -0.08998 -0.01829 -0.09141 -0.01945 -0.09297 -0.01991 C -0.1086 -0.02292 -0.14011 -0.02338 -0.15013 -0.02385 L -0.15677 -0.02593 C -0.15873 -0.02639 -0.16055 -0.02732 -0.16237 -0.02778 C -0.16719 -0.02871 -0.17214 -0.02917 -0.17695 -0.02986 C -0.18867 -0.03496 -0.17253 -0.02824 -0.19714 -0.0338 C -0.20091 -0.03473 -0.20456 -0.03704 -0.20833 -0.03774 L -0.21836 -0.03982 C -0.22539 -0.04399 -0.22031 -0.04144 -0.23294 -0.04375 L -0.24297 -0.04561 L -0.28216 -0.04375 C -0.2836 -0.04352 -0.29492 -0.04051 -0.29675 -0.03982 C -0.29818 -0.03912 -0.29974 -0.0382 -0.30117 -0.03774 C -0.30456 -0.03681 -0.30794 -0.03658 -0.31133 -0.03588 C -0.31393 -0.03519 -0.31654 -0.03449 -0.31914 -0.0338 C -0.32565 -0.02986 -0.3194 -0.03334 -0.32917 -0.02986 C -0.33503 -0.02778 -0.33203 -0.02824 -0.33698 -0.02593 C -0.33854 -0.025 -0.33998 -0.02454 -0.34154 -0.02385 C -0.35117 -0.0125 -0.33893 -0.02616 -0.34818 -0.01783 C -0.35078 -0.01551 -0.35313 -0.01158 -0.35495 -0.00787 C -0.35638 -0.00463 -0.35873 0.00254 -0.35938 0.00601 C -0.3599 0.00856 -0.3599 0.01157 -0.36055 0.01389 C -0.36107 0.0162 -0.36198 0.01805 -0.36276 0.0199 C -0.36289 0.02106 -0.36445 0.03611 -0.36498 0.03796 C -0.36654 0.04351 -0.36953 0.04791 -0.37057 0.05393 C -0.37175 0.05949 -0.37318 0.06898 -0.37617 0.07176 L -0.37839 0.07384 L -0.37839 0.07384 " pathEditMode="relative" ptsTypes="AAAAAAAAAAAAAAAAAAAAAAAAAAAAAAAAAA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214" t="4576" r="3068" b="59404"/>
          <a:stretch/>
        </p:blipFill>
        <p:spPr>
          <a:xfrm>
            <a:off x="5106537" y="1928924"/>
            <a:ext cx="1978926" cy="2470243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269706" y="1309027"/>
            <a:ext cx="2001472" cy="15621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555058" y="5212389"/>
            <a:ext cx="1210614" cy="13265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348377" y="3164046"/>
            <a:ext cx="1623976" cy="16484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32834" y="369801"/>
            <a:ext cx="4033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Zůstanu tu v zimě?</a:t>
            </a:r>
            <a:endParaRPr lang="cs-CZ" sz="36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10377629" y="3582369"/>
            <a:ext cx="1210614" cy="13265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9982200" y="1734738"/>
            <a:ext cx="2001472" cy="156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4290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4.81481E-6 L -2.91667E-6 4.81481E-6 C 0.07878 -0.00093 0.16888 -0.0044 0.25065 4.81481E-6 C 0.25846 0.00023 0.2569 0.00185 0.26302 0.00393 C 0.26471 0.00439 0.27839 0.00764 0.27969 0.00787 C 0.29284 0.00879 0.30586 0.00902 0.31888 0.00972 L 0.32669 0.0118 L 0.32565 0.0118 " pathEditMode="relative" ptsTypes="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22222E-6 L 5.83333E-6 2.22222E-6 C 0.00365 -0.00139 0.00743 -0.00255 0.01107 -0.00417 C 0.01745 -0.00671 0.01146 -0.00556 0.01902 -0.00995 C 0.02084 -0.01111 0.02266 -0.01134 0.02462 -0.01204 C 0.02605 -0.01343 0.02748 -0.01505 0.02904 -0.01597 C 0.0418 -0.02361 0.04154 -0.02315 0.05144 -0.02593 C 0.05443 -0.02801 0.05743 -0.03009 0.06042 -0.03195 C 0.06303 -0.03357 0.06563 -0.03426 0.06824 -0.03588 C 0.08191 -0.04468 0.07006 -0.04028 0.08386 -0.04398 C 0.08803 -0.04699 0.09389 -0.05208 0.09844 -0.05394 C 0.10105 -0.05486 0.10365 -0.05509 0.10626 -0.05579 C 0.10886 -0.05718 0.11146 -0.0588 0.11407 -0.05972 C 0.12709 -0.06505 0.11498 -0.0588 0.12644 -0.06389 C 0.12904 -0.06505 0.13165 -0.06644 0.13425 -0.06782 C 0.13764 -0.06968 0.14089 -0.07222 0.14441 -0.07384 C 0.14988 -0.07616 0.15561 -0.07755 0.1612 -0.07963 C 0.16381 -0.08079 0.16641 -0.08241 0.16902 -0.0838 C 0.17826 -0.0882 0.17631 -0.08727 0.18464 -0.08958 C 0.20769 -0.10509 0.17878 -0.08657 0.20365 -0.09954 C 0.20678 -0.10116 0.20964 -0.1037 0.21264 -0.10556 C 0.22188 -0.11111 0.21967 -0.10833 0.22943 -0.11366 C 0.25001 -0.12431 0.23008 -0.11528 0.2474 -0.12361 C 0.26615 -0.13241 0.24558 -0.12222 0.26745 -0.13148 C 0.27917 -0.13634 0.27162 -0.13495 0.28425 -0.13935 C 0.28686 -0.14028 0.28946 -0.14074 0.29219 -0.14144 C 0.30717 -0.15486 0.2849 -0.13588 0.30222 -0.14745 C 0.30821 -0.15139 0.30274 -0.15255 0.31003 -0.15347 C 0.3142 -0.15394 0.31824 -0.15347 0.3224 -0.15347 L 0.32566 -0.14931 " pathEditMode="relative" ptsTypes="AAAAAAAAAAAAAAAAAAAAAAAAAAAA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2.22222E-6 L 3.54167E-6 2.22222E-6 C 0.00325 -0.00208 0.00677 -0.00347 0.01002 -0.00602 C 0.01172 -0.00741 0.01289 -0.01018 0.01445 -0.01204 C 0.01627 -0.01412 0.0181 -0.0162 0.02005 -0.01805 C 0.02187 -0.01968 0.02383 -0.0206 0.02565 -0.02199 C 0.02721 -0.02315 0.02864 -0.02477 0.03021 -0.02593 C 0.03086 -0.02801 0.03138 -0.03055 0.03242 -0.03194 C 0.03333 -0.03333 0.03476 -0.0331 0.03581 -0.03403 C 0.03776 -0.03565 0.03958 -0.0375 0.04141 -0.03981 C 0.04297 -0.04213 0.04414 -0.0456 0.04583 -0.04792 C 0.04713 -0.04977 0.04896 -0.05023 0.05026 -0.05185 C 0.05234 -0.05417 0.05391 -0.05741 0.05586 -0.05972 C 0.06081 -0.06597 0.06172 -0.06597 0.06706 -0.06968 C 0.0694 -0.07384 0.07096 -0.07917 0.07383 -0.08171 C 0.07526 -0.0831 0.07695 -0.08403 0.07825 -0.08565 C 0.07995 -0.08796 0.08112 -0.09143 0.08281 -0.09375 C 0.09062 -0.1044 0.08659 -0.09444 0.09401 -0.10764 C 0.09492 -0.10926 0.09518 -0.11204 0.09622 -0.11366 C 0.09752 -0.11551 0.09935 -0.11574 0.10065 -0.11759 C 0.10234 -0.11991 0.10364 -0.12315 0.10521 -0.12546 C 0.10846 -0.13055 0.10976 -0.13125 0.11302 -0.13542 C 0.11458 -0.1375 0.11601 -0.13958 0.11745 -0.14143 C 0.12617 -0.15231 0.11484 -0.13773 0.12526 -0.1493 C 0.1362 -0.16134 0.12279 -0.1493 0.13542 -0.16134 C 0.13828 -0.16412 0.14141 -0.16667 0.1444 -0.16921 C 0.14583 -0.1706 0.14739 -0.17153 0.14883 -0.17338 C 0.15104 -0.17593 0.15299 -0.1794 0.1556 -0.18125 C 0.15742 -0.18264 0.15937 -0.18356 0.1612 -0.18518 C 0.16237 -0.18634 0.16341 -0.18796 0.16445 -0.18912 C 0.16706 -0.1919 0.16966 -0.19468 0.17239 -0.19722 C 0.18047 -0.2044 0.16966 -0.19074 0.18125 -0.20509 C 0.1832 -0.20764 0.18489 -0.21065 0.18685 -0.21319 C 0.18828 -0.21481 0.18997 -0.21551 0.19141 -0.21713 C 0.19297 -0.21875 0.19414 -0.22153 0.19583 -0.22315 C 0.19726 -0.2243 0.19883 -0.2243 0.20039 -0.225 C 0.20221 -0.22778 0.20391 -0.23055 0.20599 -0.2331 C 0.21133 -0.23981 0.21081 -0.23796 0.21601 -0.24305 C 0.21797 -0.24491 0.21979 -0.24699 0.22161 -0.24884 C 0.22565 -0.25347 0.22461 -0.25324 0.22943 -0.25694 C 0.23047 -0.25764 0.23177 -0.25787 0.23281 -0.2588 C 0.23516 -0.26111 0.23698 -0.26528 0.23945 -0.2669 L 0.24622 -0.27083 C 0.25508 -0.28264 0.24609 -0.27176 0.25625 -0.28079 C 0.2582 -0.28241 0.26002 -0.28472 0.26185 -0.2868 C 0.26302 -0.28796 0.26406 -0.28958 0.26523 -0.29074 C 0.26953 -0.29468 0.27031 -0.29421 0.27422 -0.29676 C 0.27604 -0.29792 0.27799 -0.2993 0.27982 -0.30069 C 0.28229 -0.30509 0.28346 -0.30787 0.28659 -0.31065 C 0.28828 -0.31227 0.29036 -0.31296 0.29219 -0.31458 C 0.29414 -0.31643 0.29844 -0.32268 0.3 -0.32454 C 0.30182 -0.32662 0.30364 -0.32847 0.3056 -0.33055 C 0.30781 -0.33634 0.30794 -0.33773 0.3112 -0.34259 C 0.31224 -0.34398 0.31354 -0.34491 0.31458 -0.34653 C 0.31693 -0.35023 0.31823 -0.35671 0.32122 -0.35833 C 0.32513 -0.36065 0.3237 -0.3588 0.32565 -0.36227 " pathEditMode="relative" ptsTypes="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5.55556E-6 L 8.33333E-7 -5.55556E-6 L -0.06615 -0.00209 C -0.06875 -0.00232 -0.07135 -0.00348 -0.07396 -0.00417 C -0.0776 -0.00487 -0.08138 -0.00533 -0.08516 -0.00602 C -0.08685 -0.00741 -0.0918 -0.01112 -0.09414 -0.01204 C -0.09596 -0.01297 -0.09779 -0.01343 -0.09974 -0.01413 C -0.10117 -0.01528 -0.1026 -0.01714 -0.10417 -0.01806 C -0.10664 -0.01945 -0.11575 -0.02153 -0.11758 -0.022 C -0.11914 -0.02339 -0.12044 -0.02501 -0.12213 -0.02593 C -0.12383 -0.02709 -0.12578 -0.02732 -0.1276 -0.02802 C -0.12917 -0.02848 -0.13073 -0.02917 -0.13216 -0.0301 C -0.13437 -0.03126 -0.13659 -0.03265 -0.1388 -0.03403 C -0.14075 -0.03519 -0.14258 -0.03681 -0.1444 -0.03797 C -0.14622 -0.0389 -0.14818 -0.03913 -0.15 -0.03982 C -0.15234 -0.04098 -0.15443 -0.04283 -0.15677 -0.04399 C -0.16237 -0.0463 -0.15977 -0.04515 -0.16458 -0.04792 C -0.16575 -0.04931 -0.16667 -0.05093 -0.16797 -0.05186 C -0.1694 -0.05302 -0.17708 -0.05556 -0.17799 -0.05579 C -0.18555 -0.06251 -0.17943 -0.05788 -0.18815 -0.06181 C -0.20247 -0.06829 -0.18971 -0.0639 -0.2026 -0.06783 C -0.20495 -0.06922 -0.20703 -0.07084 -0.20937 -0.07177 C -0.21198 -0.07292 -0.21458 -0.07315 -0.21719 -0.07385 C -0.2194 -0.07431 -0.22174 -0.07501 -0.22396 -0.0757 C -0.24154 -0.08172 -0.22865 -0.07802 -0.24297 -0.08172 C -0.24414 -0.08311 -0.24505 -0.08496 -0.24635 -0.08565 C -0.24883 -0.08704 -0.25156 -0.08727 -0.25417 -0.08774 C -0.2612 -0.08866 -0.26836 -0.08913 -0.27539 -0.08959 C -0.28229 -0.0889 -0.29596 -0.08727 -0.30338 -0.08565 C -0.3056 -0.08519 -0.30794 -0.0845 -0.31016 -0.0838 L -0.31341 -0.08172 " pathEditMode="relative" ptsTypes="AAAAAAAAAAAAAAAAAAAAAAAAAAAAA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1.04167E-6 -1.11111E-6 C -0.00339 -0.00347 -0.00677 -0.00671 -0.01016 -0.01018 C -0.01133 -0.01134 -0.0125 -0.0125 -0.01354 -0.01412 C -0.0181 -0.02106 -0.0181 -0.02407 -0.02357 -0.03009 C -0.02526 -0.03171 -0.02734 -0.03264 -0.02917 -0.03403 C -0.03034 -0.03472 -0.03151 -0.03495 -0.03255 -0.03588 C -0.04414 -0.04745 -0.03503 -0.04143 -0.04258 -0.04583 C -0.05755 -0.06365 -0.03542 -0.03819 -0.04935 -0.05185 C -0.05169 -0.05416 -0.05352 -0.0581 -0.05599 -0.05995 C -0.05977 -0.0625 -0.06393 -0.06389 -0.06719 -0.06782 C -0.07318 -0.07477 -0.06797 -0.06921 -0.07617 -0.07569 C -0.07773 -0.07708 -0.0793 -0.07824 -0.08073 -0.07986 C -0.0819 -0.08102 -0.08281 -0.08264 -0.08398 -0.08379 C -0.08581 -0.08541 -0.08776 -0.08657 -0.08958 -0.08773 C -0.0918 -0.08912 -0.09427 -0.08958 -0.09635 -0.09166 C -0.10365 -0.09953 -0.1 -0.09629 -0.10755 -0.10162 C -0.10872 -0.1037 -0.1095 -0.10648 -0.11094 -0.10764 C -0.11302 -0.10926 -0.11536 -0.10879 -0.11758 -0.10972 C -0.11914 -0.11018 -0.12057 -0.11088 -0.12214 -0.11157 C -0.12357 -0.11365 -0.125 -0.11597 -0.12656 -0.11759 C -0.12839 -0.11944 -0.13034 -0.12037 -0.13216 -0.12153 C -0.13659 -0.1243 -0.14102 -0.12824 -0.14557 -0.12963 C -0.14792 -0.13032 -0.15013 -0.13055 -0.15234 -0.13148 C -0.15495 -0.13264 -0.15768 -0.13379 -0.16016 -0.13541 C -0.16172 -0.13657 -0.16302 -0.13865 -0.16471 -0.13958 C -0.16602 -0.14028 -0.17839 -0.14328 -0.17917 -0.14352 C -0.18151 -0.1449 -0.18372 -0.14583 -0.18594 -0.14745 C -0.19245 -0.15208 -0.18815 -0.15069 -0.19375 -0.15347 C -0.19674 -0.15486 -0.19974 -0.15602 -0.20273 -0.1574 C -0.20417 -0.1581 -0.20573 -0.15856 -0.20716 -0.15949 C -0.20833 -0.16018 -0.2095 -0.16065 -0.21055 -0.16134 C -0.21211 -0.1625 -0.21341 -0.16458 -0.2151 -0.16551 C -0.21719 -0.16666 -0.21953 -0.16666 -0.22174 -0.16736 C -0.22331 -0.16782 -0.22474 -0.16875 -0.2263 -0.16944 C -0.22995 -0.17083 -0.23372 -0.17222 -0.2375 -0.17338 C -0.23971 -0.17407 -0.24193 -0.17453 -0.24414 -0.17546 C -0.2457 -0.17592 -0.24714 -0.17685 -0.2487 -0.17731 C -0.25091 -0.17824 -0.25312 -0.17847 -0.25534 -0.1794 C -0.2569 -0.17986 -0.25833 -0.18102 -0.2599 -0.18125 C -0.26354 -0.18217 -0.26732 -0.1824 -0.27109 -0.18333 C -0.27852 -0.18495 -0.27604 -0.18495 -0.28229 -0.18727 C -0.28841 -0.18981 -0.28789 -0.18912 -0.29453 -0.1912 C -0.29635 -0.1919 -0.29831 -0.19282 -0.30013 -0.19328 C -0.30156 -0.19352 -0.30312 -0.19328 -0.30456 -0.19328 L -0.30456 -0.19328 L -0.30456 -0.19328 " pathEditMode="relative" ptsTypes="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653877" y="1375948"/>
            <a:ext cx="1241618" cy="9690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28" t="3005" r="3815" b="74272"/>
          <a:stretch/>
        </p:blipFill>
        <p:spPr>
          <a:xfrm rot="5726956">
            <a:off x="4664565" y="1426254"/>
            <a:ext cx="1713379" cy="14008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9067182" y="1454640"/>
            <a:ext cx="855606" cy="937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27418" r="7435" b="47417"/>
          <a:stretch/>
        </p:blipFill>
        <p:spPr>
          <a:xfrm>
            <a:off x="7033478" y="1361930"/>
            <a:ext cx="926567" cy="9776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2938850" y="1502296"/>
            <a:ext cx="1047551" cy="10633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4320" r="63010" b="77652"/>
          <a:stretch/>
        </p:blipFill>
        <p:spPr>
          <a:xfrm>
            <a:off x="9143563" y="3576740"/>
            <a:ext cx="1241618" cy="9690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9" t="31548" r="66113" b="49109"/>
          <a:stretch/>
        </p:blipFill>
        <p:spPr>
          <a:xfrm>
            <a:off x="7033478" y="3195507"/>
            <a:ext cx="855606" cy="9375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27418" r="7435" b="47417"/>
          <a:stretch/>
        </p:blipFill>
        <p:spPr>
          <a:xfrm>
            <a:off x="5076027" y="3109805"/>
            <a:ext cx="926567" cy="97763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928" t="3005" r="3815" b="74272"/>
          <a:stretch/>
        </p:blipFill>
        <p:spPr>
          <a:xfrm rot="5726956">
            <a:off x="2811061" y="3446303"/>
            <a:ext cx="1713379" cy="14008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523" t="55211" r="5883" b="20751"/>
          <a:stretch/>
        </p:blipFill>
        <p:spPr>
          <a:xfrm>
            <a:off x="1118191" y="3554327"/>
            <a:ext cx="1047551" cy="1063368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519304" y="1305163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54620" y="3303903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558165" y="3242528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595965" y="1288979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630030" y="3195507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483254" y="1305163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701895" y="3227373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648736" y="1328797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8761447" y="1375948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8779447" y="3221198"/>
            <a:ext cx="1906073" cy="1781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3300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5347" y="477672"/>
            <a:ext cx="3164444" cy="43557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86854" y="477672"/>
            <a:ext cx="297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6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6759" y="1160060"/>
            <a:ext cx="4849504" cy="363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913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531885" y="1194298"/>
            <a:ext cx="4406142" cy="3304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5086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562518"/>
            <a:ext cx="10131425" cy="364913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Vlastní zdroje, fotografie z archivu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>
                <a:latin typeface="Calibri" panose="020F0502020204030204" pitchFamily="34" charset="0"/>
              </a:rPr>
              <a:t>Integrovaný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655263"/>
            <a:ext cx="8596668" cy="3880773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šest pracovních listů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list, 2 fotografie využití </a:t>
            </a:r>
            <a:r>
              <a:rPr lang="cs-CZ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KUMUČe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cíle</a:t>
            </a:r>
          </a:p>
          <a:p>
            <a:pPr marL="331470" indent="-285750"/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základním principům v přírodě, seznámí se s charakteristickými vlastnostmi ptactva.</a:t>
            </a:r>
          </a:p>
          <a:p>
            <a:pPr marL="331470" indent="-285750"/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Upevní si kladný vztah k přírodě.</a:t>
            </a:r>
          </a:p>
          <a:p>
            <a:pPr marL="45720" indent="0">
              <a:buNone/>
            </a:pPr>
            <a:endParaRPr lang="cs-CZ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461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3397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423610"/>
            <a:ext cx="8596668" cy="388077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2. snímek – poznejte a pojmenujte ptáky</a:t>
            </a:r>
          </a:p>
          <a:p>
            <a:r>
              <a:rPr lang="cs-CZ" sz="1600" dirty="0" smtClean="0"/>
              <a:t>3. snímek – zakroužkujte pomocí lišty pera ptáky, kteří na zimu zůstávají u nás</a:t>
            </a:r>
          </a:p>
          <a:p>
            <a:r>
              <a:rPr lang="cs-CZ" sz="1600" dirty="0" smtClean="0"/>
              <a:t>4.- 6. snímek – přetáhnutím dejte do krmítka stejný počet ptáků, jako je zrní na krmítku</a:t>
            </a:r>
          </a:p>
          <a:p>
            <a:r>
              <a:rPr lang="cs-CZ" sz="1600" dirty="0" smtClean="0"/>
              <a:t>7. snímek – pexeso</a:t>
            </a:r>
          </a:p>
          <a:p>
            <a:r>
              <a:rPr lang="cs-CZ" sz="1600" dirty="0" smtClean="0"/>
              <a:t>8.snímek – pracovní list k vytisknutí 10.snímku</a:t>
            </a:r>
          </a:p>
          <a:p>
            <a:pPr marL="0" indent="0">
              <a:buNone/>
            </a:pPr>
            <a:r>
              <a:rPr lang="cs-CZ" sz="1600" dirty="0" smtClean="0"/>
              <a:t>Využití </a:t>
            </a:r>
            <a:r>
              <a:rPr lang="cs-CZ" sz="1600" dirty="0" err="1" smtClean="0"/>
              <a:t>KUMUČe</a:t>
            </a:r>
            <a:r>
              <a:rPr lang="cs-CZ" sz="1600" dirty="0" smtClean="0"/>
              <a:t> – 9.snímek – je totožný se snímkem č. </a:t>
            </a:r>
            <a:r>
              <a:rPr lang="cs-CZ" sz="1600" dirty="0" smtClean="0"/>
              <a:t>3, </a:t>
            </a:r>
            <a:r>
              <a:rPr lang="cs-CZ" sz="1600" dirty="0" smtClean="0"/>
              <a:t>s použitím barevných </a:t>
            </a:r>
            <a:r>
              <a:rPr lang="cs-CZ" sz="1600" dirty="0" smtClean="0"/>
              <a:t>magnetek </a:t>
            </a:r>
            <a:r>
              <a:rPr lang="cs-CZ" sz="1600" dirty="0" smtClean="0"/>
              <a:t>(červené x černé)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10.snímek – je totožný se snímkem č.4.-</a:t>
            </a:r>
            <a:r>
              <a:rPr lang="cs-CZ" sz="1600" dirty="0" smtClean="0"/>
              <a:t>6, </a:t>
            </a:r>
            <a:r>
              <a:rPr lang="cs-CZ" sz="1600" dirty="0" smtClean="0"/>
              <a:t>s použitím </a:t>
            </a:r>
            <a:r>
              <a:rPr lang="cs-CZ" sz="1600" dirty="0" smtClean="0"/>
              <a:t>magnetek</a:t>
            </a:r>
            <a:endParaRPr lang="cs-CZ" sz="1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4862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908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739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Učit se základním poznatkům o principech v přírodě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33970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431</Words>
  <Application>Microsoft Office PowerPoint</Application>
  <PresentationFormat>Vlastní</PresentationFormat>
  <Paragraphs>79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Faseta</vt:lpstr>
      <vt:lpstr>Motiv Office</vt:lpstr>
      <vt:lpstr>1_Motiv Office</vt:lpstr>
      <vt:lpstr>Ptáci v zimě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Využití KUMUČe</vt:lpstr>
      <vt:lpstr>Využití KUMUČe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2015-04-01T21:08:34Z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