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67" r:id="rId2"/>
    <p:sldId id="268" r:id="rId3"/>
    <p:sldId id="269" r:id="rId4"/>
    <p:sldId id="270" r:id="rId5"/>
    <p:sldId id="27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660"/>
  </p:normalViewPr>
  <p:slideViewPr>
    <p:cSldViewPr>
      <p:cViewPr varScale="1">
        <p:scale>
          <a:sx n="99" d="100"/>
          <a:sy n="99" d="100"/>
        </p:scale>
        <p:origin x="-234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2738" y="274638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4832942"/>
              </p:ext>
            </p:extLst>
          </p:nvPr>
        </p:nvGraphicFramePr>
        <p:xfrm>
          <a:off x="755576" y="1700808"/>
          <a:ext cx="7569200" cy="430793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I/2  Inovace a zkvalitnění výuky směřující k rozvoji čtenářské a informační 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gramotnost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Vlastivěda (Vzdělávací oblast: Člověk a jeho svět)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 marnotratném synu 1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VY_12_INOVACE_4_06_VL_O</a:t>
                      </a:r>
                      <a:r>
                        <a:rPr kumimoji="0" lang="cs-CZ" sz="1400" b="1" i="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marnotratném synu 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18. 11. 2014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slouží k seznámení žáků s jedním z Ježíšových podobenstvích. Je zařazen do oblasti Křesťanská výchova 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si následující text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	Ježíš vyprávěl příběh: Jeden otec měl dva syny. Ten mladší se rozhodl, že si vezme všechno dědictví a odejde od svého otce. Otec mu nebránil a syn se vydal do jiné země. Za několik dní všechno utratil. V té zemi nastal veliký hlad a on neměl nic, za co by si koupil jídlo. Musel pracovat u prasat, ale měl tak veliký hlad, že si přál, aby mohl jíst slupky, které žerou vepři, o která se staral. Jednoho dne ho napadlo, že by se mohl vrátit k otci a nechat se u něj zaměstnat. Vrátil se tedy do rodné země a otec 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příběh dopadl? Vyber správnou odpověď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Otec syna vyhnal a řekl mu, že už se k němu nesmí vrátit</a:t>
            </a:r>
          </a:p>
          <a:p>
            <a:r>
              <a:rPr lang="cs-CZ" dirty="0" smtClean="0"/>
              <a:t>B) Otec syna k sobě vzal, ale jen aby u něj pracoval</a:t>
            </a:r>
          </a:p>
          <a:p>
            <a:r>
              <a:rPr lang="cs-CZ" dirty="0" smtClean="0"/>
              <a:t>C) Otec s radostí syna přivítal a uspořádal mu velikou hostinu</a:t>
            </a:r>
          </a:p>
          <a:p>
            <a:r>
              <a:rPr lang="cs-CZ" dirty="0" smtClean="0"/>
              <a:t>D</a:t>
            </a:r>
            <a:r>
              <a:rPr lang="cs-CZ" dirty="0" smtClean="0"/>
              <a:t>) Otec </a:t>
            </a:r>
            <a:r>
              <a:rPr lang="cs-CZ" dirty="0" smtClean="0"/>
              <a:t>si nepamatoval, že má druhého syna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 si odpověď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Správná odpověď je:</a:t>
            </a:r>
          </a:p>
          <a:p>
            <a:endParaRPr lang="cs-CZ" dirty="0" smtClean="0"/>
          </a:p>
          <a:p>
            <a:r>
              <a:rPr lang="cs-CZ" dirty="0" smtClean="0"/>
              <a:t>C) Otec s radostí syna přivítal a uspořádal mu velikou hostinu</a:t>
            </a:r>
            <a:endParaRPr lang="cs-CZ" dirty="0"/>
          </a:p>
        </p:txBody>
      </p:sp>
      <p:pic>
        <p:nvPicPr>
          <p:cNvPr id="4" name="Picture 3" descr="11954282251483436086liftarn_Foregiveness_2.svg.thumb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3429000"/>
            <a:ext cx="2160240" cy="20738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Volně převyprávěný text z Bible (Lukáš 15. kapitola)</a:t>
            </a:r>
          </a:p>
          <a:p>
            <a:r>
              <a:rPr lang="cs-CZ" dirty="0" smtClean="0"/>
              <a:t>www.clker.com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275</TotalTime>
  <Words>189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</vt:lpstr>
      <vt:lpstr>Snímek 1</vt:lpstr>
      <vt:lpstr>Přečti si následující text</vt:lpstr>
      <vt:lpstr>Jak příběh dopadl? Vyber správnou odpověď</vt:lpstr>
      <vt:lpstr>Zkontroluj si odpověď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Dum</cp:lastModifiedBy>
  <cp:revision>34</cp:revision>
  <dcterms:created xsi:type="dcterms:W3CDTF">2014-09-17T17:02:37Z</dcterms:created>
  <dcterms:modified xsi:type="dcterms:W3CDTF">2015-04-01T12:46:55Z</dcterms:modified>
</cp:coreProperties>
</file>