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04" r:id="rId1"/>
  </p:sldMasterIdLst>
  <p:sldIdLst>
    <p:sldId id="267" r:id="rId2"/>
    <p:sldId id="268" r:id="rId3"/>
    <p:sldId id="269" r:id="rId4"/>
    <p:sldId id="270" r:id="rId5"/>
    <p:sldId id="271" r:id="rId6"/>
    <p:sldId id="27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94" autoAdjust="0"/>
    <p:restoredTop sz="94660"/>
  </p:normalViewPr>
  <p:slideViewPr>
    <p:cSldViewPr>
      <p:cViewPr varScale="1">
        <p:scale>
          <a:sx n="99" d="100"/>
          <a:sy n="99" d="100"/>
        </p:scale>
        <p:origin x="-21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2120254-67D0-4884-9DDF-D4B4D8E792A0}" type="datetimeFigureOut">
              <a:rPr lang="cs-CZ" smtClean="0"/>
              <a:pPr/>
              <a:t>1.4.2015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405" r:id="rId1"/>
    <p:sldLayoutId id="2147484406" r:id="rId2"/>
    <p:sldLayoutId id="2147484407" r:id="rId3"/>
    <p:sldLayoutId id="2147484408" r:id="rId4"/>
    <p:sldLayoutId id="2147484409" r:id="rId5"/>
    <p:sldLayoutId id="2147484410" r:id="rId6"/>
    <p:sldLayoutId id="2147484411" r:id="rId7"/>
    <p:sldLayoutId id="2147484412" r:id="rId8"/>
    <p:sldLayoutId id="2147484413" r:id="rId9"/>
    <p:sldLayoutId id="2147484414" r:id="rId10"/>
    <p:sldLayoutId id="214748441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Content Placeholder 3" descr="H:\!Dokumenty\!Gympl\!projekty\!!OP VK\publicita\OPVK_hor_zakladni_logolink_CB_cz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32656"/>
            <a:ext cx="5436524" cy="1055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53739595"/>
              </p:ext>
            </p:extLst>
          </p:nvPr>
        </p:nvGraphicFramePr>
        <p:xfrm>
          <a:off x="755576" y="1700808"/>
          <a:ext cx="7569200" cy="430793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84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I/2  Inovace a zkvalitnění výuky směřující k rozvoji čtenářské a informační </a:t>
                      </a: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gramotnost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Pavlína Bulušková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Vlastivěda (Vzdělávací oblast: Člověk a jeho svět)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Cesta do Betléma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4.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VY_12_INOVACE_4_13_VL_Cesta do Betléma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9. 12. 2014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slouží k rozvíjení správnému porozumění textu. Dále slouží k seznámení s příběhem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 Bible.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Řadí se do oblasti Křesťanská výchova 2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si následující text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7467600" cy="4857403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	Když se Ježíš narodil, mudrci od východu přišli do Jeruzaléma a ptali se: „Kde je ten narozený král Židů? Viděli jsme jeho hvězdu a přišli jsme se mu poklonit</a:t>
            </a:r>
            <a:r>
              <a:rPr lang="cs-CZ" dirty="0" smtClean="0"/>
              <a:t>.“ </a:t>
            </a:r>
            <a:r>
              <a:rPr lang="cs-CZ" dirty="0" smtClean="0"/>
              <a:t>Dozvěděl se to král Herodes, který nesnesl žádného jiného krále, proto mudrcům řekl: „Jděte, a až to dítě najdete, přijďte mi to říct, chci se mu také poklonit.“ Jenže Herodes plánoval, že Ježíše zabije. Mudrci dál následovali hvězdu a došli až do města Betléma, kde se Ježíši poklonili a přinesli mu tři dary. Ve snu jim Bůh řekl, ať se k Herodovi nevrací. Oni ho poslechli a vydali se jinou cestou zpět domů.</a:t>
            </a:r>
            <a:endParaRPr lang="cs-CZ" dirty="0"/>
          </a:p>
        </p:txBody>
      </p:sp>
      <p:pic>
        <p:nvPicPr>
          <p:cNvPr id="4" name="Picture 3" descr="1194984752681580776star_double_tom_webb_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188640"/>
            <a:ext cx="1152128" cy="120872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Řekni, co je jinak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Když se Ježíš narodil, Herodes přišel za mudrci a zeptal se jich, kde je ten narozený Židovský král.</a:t>
            </a:r>
          </a:p>
          <a:p>
            <a:r>
              <a:rPr lang="cs-CZ" dirty="0" smtClean="0"/>
              <a:t>Mudrci dál následovali hvězdu, až dorazili do Nazareta.</a:t>
            </a:r>
          </a:p>
          <a:p>
            <a:r>
              <a:rPr lang="cs-CZ" dirty="0" smtClean="0"/>
              <a:t>Ve snu mudrcům Bůh řekl, ať se k Herodovi nevrací. Oni ho neposlechli a vydali se k němu.</a:t>
            </a:r>
          </a:p>
          <a:p>
            <a:endParaRPr lang="cs-CZ" dirty="0" smtClean="0"/>
          </a:p>
        </p:txBody>
      </p:sp>
      <p:pic>
        <p:nvPicPr>
          <p:cNvPr id="4" name="Picture 3" descr="1194984752681580776star_double_tom_webb_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32040" y="188640"/>
            <a:ext cx="1512168" cy="158645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 král vládl, když se Ježíš narodil?</a:t>
            </a:r>
          </a:p>
          <a:p>
            <a:endParaRPr lang="cs-CZ" dirty="0" smtClean="0"/>
          </a:p>
          <a:p>
            <a:r>
              <a:rPr lang="cs-CZ" dirty="0" smtClean="0"/>
              <a:t>Kolik darů donesli mudrci Ježíši?</a:t>
            </a:r>
          </a:p>
          <a:p>
            <a:endParaRPr lang="cs-CZ" dirty="0" smtClean="0"/>
          </a:p>
          <a:p>
            <a:r>
              <a:rPr lang="cs-CZ" dirty="0" smtClean="0"/>
              <a:t>Co Bůh řekl mudrcům ve snu?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3" descr="1194984752681580776star_double_tom_webb_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72" y="188640"/>
            <a:ext cx="1498240" cy="1571838"/>
          </a:xfrm>
          <a:prstGeom prst="rect">
            <a:avLst/>
          </a:prstGeom>
        </p:spPr>
      </p:pic>
      <p:pic>
        <p:nvPicPr>
          <p:cNvPr id="5" name="Picture 4" descr="nativity-scene-md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4293096"/>
            <a:ext cx="2657605" cy="207293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r>
              <a:rPr lang="cs-CZ" sz="6000" dirty="0" smtClean="0"/>
              <a:t>VÝBORNĚ</a:t>
            </a:r>
            <a:endParaRPr lang="cs-CZ" sz="6000" dirty="0"/>
          </a:p>
        </p:txBody>
      </p:sp>
      <p:pic>
        <p:nvPicPr>
          <p:cNvPr id="4" name="Picture 3" descr="1194984752681580776star_double_tom_webb_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3212976"/>
            <a:ext cx="3140496" cy="3294766"/>
          </a:xfrm>
          <a:prstGeom prst="rect">
            <a:avLst/>
          </a:prstGeom>
        </p:spPr>
      </p:pic>
      <p:pic>
        <p:nvPicPr>
          <p:cNvPr id="5" name="Picture 4" descr="1194984752681580776star_double_tom_webb_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flipH="1">
            <a:off x="827584" y="1700808"/>
            <a:ext cx="1364339" cy="143135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Volně převyprávěný text dle Bible – Matoušovo evangelium 2. kapitola</a:t>
            </a:r>
          </a:p>
          <a:p>
            <a:r>
              <a:rPr lang="cs-CZ" dirty="0" smtClean="0"/>
              <a:t>www.clker.com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">
  <a:themeElements>
    <a:clrScheme name="Custom 1">
      <a:dk1>
        <a:srgbClr val="2C2E00"/>
      </a:dk1>
      <a:lt1>
        <a:srgbClr val="2C2E00"/>
      </a:lt1>
      <a:dk2>
        <a:srgbClr val="EBF1DD"/>
      </a:dk2>
      <a:lt2>
        <a:srgbClr val="76923C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251</TotalTime>
  <Words>198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Technic</vt:lpstr>
      <vt:lpstr>Snímek 1</vt:lpstr>
      <vt:lpstr>Přečti si následující text</vt:lpstr>
      <vt:lpstr>Řekni, co je jinak</vt:lpstr>
      <vt:lpstr>Odpověz na otázky</vt:lpstr>
      <vt:lpstr>Snímek 5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Úvodní strana</dc:title>
  <dc:creator>PC</dc:creator>
  <cp:lastModifiedBy>Dum</cp:lastModifiedBy>
  <cp:revision>35</cp:revision>
  <dcterms:created xsi:type="dcterms:W3CDTF">2014-09-17T17:02:37Z</dcterms:created>
  <dcterms:modified xsi:type="dcterms:W3CDTF">2015-04-01T12:44:06Z</dcterms:modified>
</cp:coreProperties>
</file>