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04" r:id="rId1"/>
  </p:sldMasterIdLst>
  <p:sldIdLst>
    <p:sldId id="267" r:id="rId2"/>
    <p:sldId id="268" r:id="rId3"/>
    <p:sldId id="269" r:id="rId4"/>
    <p:sldId id="27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94" autoAdjust="0"/>
    <p:restoredTop sz="94660"/>
  </p:normalViewPr>
  <p:slideViewPr>
    <p:cSldViewPr>
      <p:cViewPr varScale="1">
        <p:scale>
          <a:sx n="99" d="100"/>
          <a:sy n="99" d="100"/>
        </p:scale>
        <p:origin x="-21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405" r:id="rId1"/>
    <p:sldLayoutId id="2147484406" r:id="rId2"/>
    <p:sldLayoutId id="2147484407" r:id="rId3"/>
    <p:sldLayoutId id="2147484408" r:id="rId4"/>
    <p:sldLayoutId id="2147484409" r:id="rId5"/>
    <p:sldLayoutId id="2147484410" r:id="rId6"/>
    <p:sldLayoutId id="2147484411" r:id="rId7"/>
    <p:sldLayoutId id="2147484412" r:id="rId8"/>
    <p:sldLayoutId id="2147484413" r:id="rId9"/>
    <p:sldLayoutId id="2147484414" r:id="rId10"/>
    <p:sldLayoutId id="214748441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Content Placeholder 3" descr="H:\!Dokumenty\!Gympl\!projekty\!!OP VK\publicita\OPVK_hor_zakladni_logolink_CB_cz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32656"/>
            <a:ext cx="5436524" cy="1055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00853189"/>
              </p:ext>
            </p:extLst>
          </p:nvPr>
        </p:nvGraphicFramePr>
        <p:xfrm>
          <a:off x="755576" y="1700808"/>
          <a:ext cx="7569200" cy="430793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84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I/2  Inovace a zkvalitnění výuky směřující k rozvoji čtenářské a informační </a:t>
                      </a: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gramotnostI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Pavlína Bulušková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Vlastivěda (Vzdělávací oblast: Člověk a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jeho svět)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2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 rozsévači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4.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VY_12_INOVACE_4_29_VL_O</a:t>
                      </a:r>
                      <a:r>
                        <a:rPr kumimoji="0" lang="cs-CZ" sz="1400" b="1" i="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rozsévači 1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30. 12. 2014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Materiál slouží k procvičování porozumění textu. Je zařazen do oblasti Křesťanská výchova 2.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Přečti si pozorně následující text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Jeden rozsévač šel ráno rozsévat semena. Když rozséval, vítr je rozfoukal na různá místa. Některá z těch semen spadla podél cesty, jiná na skálu, nebo do trní. Ostatní byla zaváta do dobré země. Semena podél cesty byla sezobána ptáky. </a:t>
            </a:r>
            <a:r>
              <a:rPr lang="cs-CZ" dirty="0" smtClean="0"/>
              <a:t>Ta, </a:t>
            </a:r>
            <a:r>
              <a:rPr lang="cs-CZ" dirty="0" smtClean="0"/>
              <a:t>která spadla na </a:t>
            </a:r>
            <a:r>
              <a:rPr lang="cs-CZ" dirty="0" smtClean="0"/>
              <a:t>skálu, </a:t>
            </a:r>
            <a:r>
              <a:rPr lang="cs-CZ" dirty="0" smtClean="0"/>
              <a:t>uschla, protože neměla vláhu. Semena v trní se udusila. Jen na dobré půdě semena vyrostla a přinesla užitek.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Kdo to ví?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Kam vítr semena zavál?</a:t>
            </a:r>
          </a:p>
          <a:p>
            <a:r>
              <a:rPr lang="cs-CZ" dirty="0" smtClean="0"/>
              <a:t>Co se stalo se semeny podél cesty?</a:t>
            </a:r>
          </a:p>
          <a:p>
            <a:r>
              <a:rPr lang="cs-CZ" dirty="0" smtClean="0"/>
              <a:t>Kde přinesla semena užitek?</a:t>
            </a:r>
          </a:p>
          <a:p>
            <a:endParaRPr lang="cs-CZ" dirty="0" smtClean="0"/>
          </a:p>
          <a:p>
            <a:r>
              <a:rPr lang="cs-CZ" dirty="0" smtClean="0"/>
              <a:t>Odkud pochází text?</a:t>
            </a:r>
          </a:p>
          <a:p>
            <a:endParaRPr lang="cs-CZ" dirty="0"/>
          </a:p>
        </p:txBody>
      </p:sp>
      <p:pic>
        <p:nvPicPr>
          <p:cNvPr id="4" name="Picture 3" descr="1217862172513747892davosmith_Wheat.svg.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56176" y="2780928"/>
            <a:ext cx="1241911" cy="35010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6995120" cy="4525963"/>
          </a:xfrm>
        </p:spPr>
        <p:txBody>
          <a:bodyPr/>
          <a:lstStyle/>
          <a:p>
            <a:r>
              <a:rPr lang="cs-CZ" dirty="0" smtClean="0"/>
              <a:t>www.clker.com</a:t>
            </a:r>
          </a:p>
          <a:p>
            <a:r>
              <a:rPr lang="cs-CZ" dirty="0" smtClean="0"/>
              <a:t>Volně převyprávění text dle Bible (Matouš 13. kapitola)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227</TotalTime>
  <Words>131</Words>
  <Application>Microsoft Office PowerPoint</Application>
  <PresentationFormat>Předvádění na obrazovce (4:3)</PresentationFormat>
  <Paragraphs>35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Technic</vt:lpstr>
      <vt:lpstr>Snímek 1</vt:lpstr>
      <vt:lpstr>Přečti si pozorně následující text</vt:lpstr>
      <vt:lpstr>Kdo to ví?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Úvodní strana</dc:title>
  <dc:creator>PC</dc:creator>
  <cp:lastModifiedBy>Dum</cp:lastModifiedBy>
  <cp:revision>36</cp:revision>
  <dcterms:created xsi:type="dcterms:W3CDTF">2014-09-17T17:02:37Z</dcterms:created>
  <dcterms:modified xsi:type="dcterms:W3CDTF">2015-04-01T12:40:58Z</dcterms:modified>
</cp:coreProperties>
</file>