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70" r:id="rId4"/>
    <p:sldId id="271" r:id="rId5"/>
    <p:sldId id="269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94" autoAdjust="0"/>
    <p:restoredTop sz="94660"/>
  </p:normalViewPr>
  <p:slideViewPr>
    <p:cSldViewPr>
      <p:cViewPr varScale="1">
        <p:scale>
          <a:sx n="99" d="100"/>
          <a:sy n="99" d="100"/>
        </p:scale>
        <p:origin x="-21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8503363"/>
              </p:ext>
            </p:extLst>
          </p:nvPr>
        </p:nvGraphicFramePr>
        <p:xfrm>
          <a:off x="755576" y="1700808"/>
          <a:ext cx="7569200" cy="452129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Jonáš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VY_12_INOVACE_4_35_PR_Jonáš</a:t>
                      </a:r>
                      <a:r>
                        <a:rPr kumimoji="0" lang="cs-CZ" sz="1400" b="1" i="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2. 1. 2015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procvičování správnému porozumění textu. Dále seznamuje žáky s příběhem o proroku Jonášovi. Je zařazen do oblasti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Pozorně si přečti příběh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064896" cy="532859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Bůh poslal Jonáše do Ninive, aby jim vyřídil, že konají zle vůči Pánu Bohu. Jenže Jonáš se bál, proto utekl před Hospodinem. </a:t>
            </a:r>
          </a:p>
          <a:p>
            <a:pPr>
              <a:buNone/>
            </a:pPr>
            <a:r>
              <a:rPr lang="cs-CZ" dirty="0" smtClean="0"/>
              <a:t>	Zaplatil si cestu lodí a odplul z města. Když byla loď uprostřed moře, strhla se veliká bouře. Všichni námořníci se snažili udržet loď na hladině a Jonáš tvrdě spal. Jeden z mužů ho probudil a řekl mu: „Volej ke svému Bohu, třeba nám pomůže!“ Jonáš mu odpověděl: „Jsem hebrej a věřím v Boha, který je živý. Neposlechl jsem ho, ta bouře je určitě kvůli mně, hoďte mě do moře, tím se zachráníte.“ Námořníci dělali, co mohli, ale loď se </a:t>
            </a:r>
            <a:r>
              <a:rPr lang="cs-CZ" dirty="0" smtClean="0"/>
              <a:t>téměř </a:t>
            </a:r>
            <a:r>
              <a:rPr lang="cs-CZ" dirty="0" smtClean="0"/>
              <a:t>potopila, proto Jonáše opravdu vyhodili z lodi.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správně na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jakého města poslal Bůh Jonáše?</a:t>
            </a:r>
          </a:p>
          <a:p>
            <a:endParaRPr lang="cs-CZ" dirty="0" smtClean="0"/>
          </a:p>
          <a:p>
            <a:r>
              <a:rPr lang="cs-CZ" dirty="0" smtClean="0"/>
              <a:t>Co udělal Jonáš, když se dozvěděl, co má udělat?</a:t>
            </a:r>
          </a:p>
          <a:p>
            <a:endParaRPr lang="cs-CZ" dirty="0" smtClean="0"/>
          </a:p>
          <a:p>
            <a:r>
              <a:rPr lang="cs-CZ" dirty="0" smtClean="0"/>
              <a:t>Proč měli námořníci strach?</a:t>
            </a:r>
          </a:p>
          <a:p>
            <a:endParaRPr lang="cs-CZ" dirty="0" smtClean="0"/>
          </a:p>
          <a:p>
            <a:r>
              <a:rPr lang="cs-CZ" dirty="0" smtClean="0"/>
              <a:t>Co jim navrhl Jonáš, aby udělali?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 descr="11949896821208544722boat_jarno_vasamaa1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48047" y="2780928"/>
            <a:ext cx="2995953" cy="273630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Řekni, co je špatně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Jonáš poslal Boha do Ninive, aby jim vyřídil, že konají zle vůči Pánu Bohu.</a:t>
            </a:r>
          </a:p>
          <a:p>
            <a:endParaRPr lang="cs-CZ" dirty="0" smtClean="0"/>
          </a:p>
          <a:p>
            <a:r>
              <a:rPr lang="cs-CZ" dirty="0" smtClean="0"/>
              <a:t>Jonáš se vkradl na loď a odplul z města.</a:t>
            </a:r>
          </a:p>
          <a:p>
            <a:endParaRPr lang="cs-CZ" dirty="0" smtClean="0"/>
          </a:p>
          <a:p>
            <a:r>
              <a:rPr lang="cs-CZ" dirty="0" smtClean="0"/>
              <a:t>Námořníci dělali, co mohli, ale loď se teméř potopila, proto Jonáše opravdu schovali v podpalubí.</a:t>
            </a:r>
          </a:p>
          <a:p>
            <a:endParaRPr lang="cs-CZ" dirty="0"/>
          </a:p>
        </p:txBody>
      </p:sp>
      <p:pic>
        <p:nvPicPr>
          <p:cNvPr id="4" name="Picture 3" descr="11971498211613864463nicubunu_Faceless_sailor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188640"/>
            <a:ext cx="1107853" cy="158417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si, jak příběh dopadl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Jenže Bůh připravil velikou rybu, která Jonáše spolkla, aby se Jonáš neutopil. V břiše se Jonáš modlil a litoval, že nešel do Ninive. Po třech dnech Jonáše ryba vyplivla na </a:t>
            </a:r>
            <a:r>
              <a:rPr lang="cs-CZ" dirty="0" smtClean="0"/>
              <a:t>břeh</a:t>
            </a:r>
            <a:r>
              <a:rPr lang="cs-CZ" dirty="0" smtClean="0"/>
              <a:t>. Poté Jonáš poslechl Hospodina a vyřídil vzkaz od Boha v městě Ninive. Ninivští si vzali jeho slova k srdci a vrátili se k Pánu Bohu.</a:t>
            </a:r>
            <a:endParaRPr lang="cs-CZ" dirty="0"/>
          </a:p>
        </p:txBody>
      </p:sp>
      <p:pic>
        <p:nvPicPr>
          <p:cNvPr id="4" name="Picture 3" descr="1195425519962542415johnny_automatic_cute_whale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5229200"/>
            <a:ext cx="2267744" cy="137576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 převyprávěný text z Bible (Jonáš 1. – 4. kapitola)</a:t>
            </a:r>
          </a:p>
          <a:p>
            <a:r>
              <a:rPr lang="cs-CZ" dirty="0" smtClean="0"/>
              <a:t>www.clker.com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213</TotalTime>
  <Words>209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Technic</vt:lpstr>
      <vt:lpstr>Snímek 1</vt:lpstr>
      <vt:lpstr>Pozorně si přečti příběh</vt:lpstr>
      <vt:lpstr>Odpověz správně na otázky</vt:lpstr>
      <vt:lpstr>Řekni, co je špatně</vt:lpstr>
      <vt:lpstr>Přečti si, jak příběh dopadl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Dum</cp:lastModifiedBy>
  <cp:revision>30</cp:revision>
  <dcterms:created xsi:type="dcterms:W3CDTF">2014-09-17T17:02:37Z</dcterms:created>
  <dcterms:modified xsi:type="dcterms:W3CDTF">2015-04-01T12:08:04Z</dcterms:modified>
</cp:coreProperties>
</file>