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6"/>
  </p:notesMasterIdLst>
  <p:handoutMasterIdLst>
    <p:handoutMasterId r:id="rId17"/>
  </p:handoutMasterIdLst>
  <p:sldIdLst>
    <p:sldId id="272" r:id="rId3"/>
    <p:sldId id="282" r:id="rId4"/>
    <p:sldId id="284" r:id="rId5"/>
    <p:sldId id="285" r:id="rId6"/>
    <p:sldId id="286" r:id="rId7"/>
    <p:sldId id="287" r:id="rId8"/>
    <p:sldId id="275" r:id="rId9"/>
    <p:sldId id="276" r:id="rId10"/>
    <p:sldId id="277" r:id="rId11"/>
    <p:sldId id="278" r:id="rId12"/>
    <p:sldId id="279" r:id="rId13"/>
    <p:sldId id="280" r:id="rId14"/>
    <p:sldId id="28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FEF8E5"/>
    <a:srgbClr val="FDFEE6"/>
    <a:srgbClr val="FDFE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90" y="-3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m,z,ž,červ,černá</a:t>
            </a:r>
            <a:r>
              <a:rPr lang="cs-CZ" dirty="0" smtClean="0"/>
              <a:t>,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209294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m,z,ž,červ,černá</a:t>
            </a:r>
            <a:r>
              <a:rPr lang="cs-CZ" dirty="0" smtClean="0"/>
              <a:t>,  </a:t>
            </a:r>
            <a:r>
              <a:rPr lang="cs-CZ" dirty="0" err="1" smtClean="0"/>
              <a:t>černá,červ,ž,z,m</a:t>
            </a:r>
            <a:r>
              <a:rPr lang="cs-CZ" dirty="0" smtClean="0"/>
              <a:t>,  </a:t>
            </a:r>
            <a:r>
              <a:rPr lang="cs-CZ" dirty="0" err="1" smtClean="0"/>
              <a:t>červ,ž,z,m,černá</a:t>
            </a:r>
            <a:r>
              <a:rPr lang="cs-CZ" dirty="0" smtClean="0"/>
              <a:t>,  </a:t>
            </a:r>
            <a:r>
              <a:rPr lang="cs-CZ" dirty="0" err="1" smtClean="0"/>
              <a:t>m,ž,z,černá,červ</a:t>
            </a:r>
            <a:r>
              <a:rPr lang="cs-CZ" dirty="0" smtClean="0"/>
              <a:t>,  </a:t>
            </a:r>
            <a:r>
              <a:rPr lang="cs-CZ" dirty="0" err="1" smtClean="0"/>
              <a:t>ž,z,m,černá,červ</a:t>
            </a:r>
            <a:r>
              <a:rPr lang="cs-CZ" dirty="0" smtClean="0"/>
              <a:t>,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46665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30827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478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87635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  <a:t>Barevné korálky 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08597" y="4995935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4419600" y="4299857"/>
            <a:ext cx="544286" cy="48985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1556656" y="1234044"/>
            <a:ext cx="544286" cy="4898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10792691" y="4313216"/>
            <a:ext cx="544286" cy="4898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9393382" y="4207328"/>
            <a:ext cx="544286" cy="4898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6979227" y="4114800"/>
            <a:ext cx="544286" cy="48985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5573486" y="3962400"/>
            <a:ext cx="544286" cy="48985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4691743" y="712519"/>
            <a:ext cx="544286" cy="52152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4419600" y="1584860"/>
            <a:ext cx="544286" cy="4898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3706586" y="2195202"/>
            <a:ext cx="544286" cy="4898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2166752" y="4164774"/>
            <a:ext cx="544286" cy="48985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2189019" y="3193473"/>
            <a:ext cx="544286" cy="48985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2579914" y="502476"/>
            <a:ext cx="544286" cy="48985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3124200" y="1967590"/>
            <a:ext cx="544286" cy="48985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2035628" y="2462894"/>
            <a:ext cx="544286" cy="48985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870856" y="5189516"/>
            <a:ext cx="544286" cy="4898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olný tvar 33"/>
          <p:cNvSpPr/>
          <p:nvPr/>
        </p:nvSpPr>
        <p:spPr>
          <a:xfrm>
            <a:off x="5573486" y="384465"/>
            <a:ext cx="6357257" cy="3378034"/>
          </a:xfrm>
          <a:custGeom>
            <a:avLst/>
            <a:gdLst>
              <a:gd name="connsiteX0" fmla="*/ 0 w 5018315"/>
              <a:gd name="connsiteY0" fmla="*/ 283029 h 1925450"/>
              <a:gd name="connsiteX1" fmla="*/ 1480458 w 5018315"/>
              <a:gd name="connsiteY1" fmla="*/ 1915886 h 1925450"/>
              <a:gd name="connsiteX2" fmla="*/ 3548743 w 5018315"/>
              <a:gd name="connsiteY2" fmla="*/ 914400 h 1925450"/>
              <a:gd name="connsiteX3" fmla="*/ 4974772 w 5018315"/>
              <a:gd name="connsiteY3" fmla="*/ 21772 h 1925450"/>
              <a:gd name="connsiteX4" fmla="*/ 4974772 w 5018315"/>
              <a:gd name="connsiteY4" fmla="*/ 21772 h 1925450"/>
              <a:gd name="connsiteX5" fmla="*/ 5018315 w 5018315"/>
              <a:gd name="connsiteY5" fmla="*/ 0 h 1925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18315" h="1925450">
                <a:moveTo>
                  <a:pt x="0" y="283029"/>
                </a:moveTo>
                <a:cubicBezTo>
                  <a:pt x="444500" y="1046843"/>
                  <a:pt x="889001" y="1810657"/>
                  <a:pt x="1480458" y="1915886"/>
                </a:cubicBezTo>
                <a:cubicBezTo>
                  <a:pt x="2071915" y="2021115"/>
                  <a:pt x="2966357" y="1230086"/>
                  <a:pt x="3548743" y="914400"/>
                </a:cubicBezTo>
                <a:cubicBezTo>
                  <a:pt x="4131129" y="598714"/>
                  <a:pt x="4974772" y="21772"/>
                  <a:pt x="4974772" y="21772"/>
                </a:cubicBezTo>
                <a:lnTo>
                  <a:pt x="4974772" y="21772"/>
                </a:lnTo>
                <a:lnTo>
                  <a:pt x="5018315" y="0"/>
                </a:ln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77852 -0.58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919" y="-29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1.85185E-6 L 0.54297 -0.0379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48" y="-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3.33333E-6 L 0.53346 -0.1159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67" y="-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2.96296E-6 L 0.55899 -0.1467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43" y="-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4.07407E-6 L 0.65964 -0.1307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82" y="-6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1.48148E-6 L 0.43033 -0.3474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10" y="-1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7.40741E-7 L 0.59206 0.1988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96" y="9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3.7037E-6 L 0.39765 0.1923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83" y="9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1.11111E-6 L 0.57774 -0.1340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80" y="-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1.11111E-6 L 0.61654 -0.32662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820" y="-16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4.07407E-6 L 0.16484 -0.0763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42" y="-3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42 1.85185E-6 L -0.0043 -0.09861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-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3.33333E-6 L -0.35573 -0.19884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86" y="-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12 -0.01527 L -0.26328 -0.25763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65" y="-1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12 -0.02014 L 0.27644 0.22824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28" y="1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977243" y="5189516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4419600" y="4299857"/>
            <a:ext cx="544286" cy="48985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1556656" y="1234044"/>
            <a:ext cx="544286" cy="4898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10792691" y="4313216"/>
            <a:ext cx="544286" cy="4898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9393382" y="4207328"/>
            <a:ext cx="544286" cy="4898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6979227" y="4114800"/>
            <a:ext cx="544286" cy="48985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5573486" y="3962400"/>
            <a:ext cx="544286" cy="48985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4691743" y="712519"/>
            <a:ext cx="544286" cy="52152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4419600" y="1584860"/>
            <a:ext cx="544286" cy="4898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3706586" y="2195202"/>
            <a:ext cx="544286" cy="4898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2166752" y="4164774"/>
            <a:ext cx="544286" cy="48985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2189019" y="3193473"/>
            <a:ext cx="544286" cy="48985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2579914" y="502476"/>
            <a:ext cx="544286" cy="48985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3124200" y="1967590"/>
            <a:ext cx="544286" cy="48985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2035628" y="2462894"/>
            <a:ext cx="544286" cy="48985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870856" y="5189516"/>
            <a:ext cx="544286" cy="4898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olný tvar 33"/>
          <p:cNvSpPr/>
          <p:nvPr/>
        </p:nvSpPr>
        <p:spPr>
          <a:xfrm>
            <a:off x="5573486" y="384465"/>
            <a:ext cx="6357257" cy="3378034"/>
          </a:xfrm>
          <a:custGeom>
            <a:avLst/>
            <a:gdLst>
              <a:gd name="connsiteX0" fmla="*/ 0 w 5018315"/>
              <a:gd name="connsiteY0" fmla="*/ 283029 h 1925450"/>
              <a:gd name="connsiteX1" fmla="*/ 1480458 w 5018315"/>
              <a:gd name="connsiteY1" fmla="*/ 1915886 h 1925450"/>
              <a:gd name="connsiteX2" fmla="*/ 3548743 w 5018315"/>
              <a:gd name="connsiteY2" fmla="*/ 914400 h 1925450"/>
              <a:gd name="connsiteX3" fmla="*/ 4974772 w 5018315"/>
              <a:gd name="connsiteY3" fmla="*/ 21772 h 1925450"/>
              <a:gd name="connsiteX4" fmla="*/ 4974772 w 5018315"/>
              <a:gd name="connsiteY4" fmla="*/ 21772 h 1925450"/>
              <a:gd name="connsiteX5" fmla="*/ 5018315 w 5018315"/>
              <a:gd name="connsiteY5" fmla="*/ 0 h 1925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18315" h="1925450">
                <a:moveTo>
                  <a:pt x="0" y="283029"/>
                </a:moveTo>
                <a:cubicBezTo>
                  <a:pt x="444500" y="1046843"/>
                  <a:pt x="889001" y="1810657"/>
                  <a:pt x="1480458" y="1915886"/>
                </a:cubicBezTo>
                <a:cubicBezTo>
                  <a:pt x="2071915" y="2021115"/>
                  <a:pt x="2966357" y="1230086"/>
                  <a:pt x="3548743" y="914400"/>
                </a:cubicBezTo>
                <a:cubicBezTo>
                  <a:pt x="4131129" y="598714"/>
                  <a:pt x="4974772" y="21772"/>
                  <a:pt x="4974772" y="21772"/>
                </a:cubicBezTo>
                <a:lnTo>
                  <a:pt x="4974772" y="21772"/>
                </a:lnTo>
                <a:lnTo>
                  <a:pt x="5018315" y="0"/>
                </a:ln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39649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0.00023 L -1.45833E-6 0.00023 C -0.00208 -0.00718 -0.00351 -0.01459 -0.0056 -0.02153 C -0.0207 -0.07246 -0.02578 -0.07546 -0.04114 -0.14028 C -0.04596 -0.16158 -0.0526 -0.18218 -0.05612 -0.20417 C -0.05742 -0.2125 -0.0582 -0.2213 -0.06028 -0.2294 C -0.06159 -0.23565 -0.06393 -0.24074 -0.06562 -0.24653 C -0.06732 -0.25255 -0.0681 -0.25926 -0.06966 -0.26551 C -0.07526 -0.28796 -0.07643 -0.29074 -0.08203 -0.3081 C -0.08398 -0.32662 -0.08216 -0.31505 -0.08607 -0.33148 C -0.08659 -0.33357 -0.08672 -0.33588 -0.08737 -0.33773 C -0.08815 -0.34005 -0.08945 -0.3419 -0.0901 -0.34421 C -0.09127 -0.34838 -0.09193 -0.35255 -0.09297 -0.35695 L -0.09557 -0.36968 C -0.09648 -0.37431 -0.09818 -0.38426 -0.10234 -0.38426 L -0.10364 -0.38426 L -0.10364 -0.38403 " pathEditMode="relative" rAng="0" ptsTypes="AAAAAAAAAAAAAAA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82" y="-19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0.02199 L -4.16667E-6 -0.02176 C 0.00222 -0.01759 0.00417 -0.01181 0.00691 -0.0081 C 0.03568 0.03287 0.06029 0.05972 0.09193 0.0956 C 0.18959 0.20578 0.06289 0.05879 0.16185 0.1787 C 0.17292 0.19213 0.1849 0.20324 0.19558 0.21736 C 0.20625 0.23102 0.2155 0.24768 0.22592 0.26203 C 0.23295 0.27153 0.24141 0.27801 0.24805 0.28842 C 0.25964 0.30648 0.26849 0.33009 0.2806 0.34722 C 0.28985 0.36018 0.29441 0.36597 0.30287 0.37986 C 0.30717 0.38703 0.31133 0.39467 0.31563 0.40208 L 0.32136 0.41203 C 0.32305 0.41504 0.32435 0.41828 0.32618 0.42037 L 0.32956 0.42453 C 0.33034 0.42639 0.33099 0.4287 0.33204 0.43055 C 0.33295 0.43287 0.33529 0.43935 0.33542 0.43657 C 0.33633 0.40416 0.3349 0.37153 0.33425 0.33912 C 0.33425 0.33426 0.3336 0.32963 0.33308 0.32477 C 0.33256 0.3206 0.33138 0.3169 0.33073 0.31273 C 0.32995 0.30764 0.32748 0.29166 0.32618 0.28634 C 0.32513 0.28287 0.32344 0.27986 0.32266 0.27616 C 0.32149 0.27222 0.32136 0.26782 0.32032 0.26412 C 0.31941 0.26111 0.31368 0.24444 0.31094 0.2375 C 0.30977 0.23495 0.30873 0.23217 0.30743 0.22963 C 0.30678 0.22801 0.30599 0.22639 0.30521 0.22546 C 0.30404 0.2243 0.30287 0.22407 0.3017 0.22338 C 0.30039 0.22407 0.29896 0.22361 0.29805 0.22546 C 0.29649 0.22893 0.29258 0.24282 0.29232 0.24977 C 0.29206 0.25787 0.29232 0.26597 0.29232 0.2743 L 0.29232 0.27453 L 0.29232 0.2743 " pathEditMode="relative" rAng="0" ptsTypes="AAAAAAAAAAAAAAAAAAAAAAAAAAAAAAA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84" y="2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0.00023 L 2.77556E-17 0.00023 C 0.00286 -0.00347 0.00599 -0.00648 0.00885 -0.01018 C 0.01302 -0.01551 0.01693 -0.0213 0.02122 -0.02616 C 0.0431 -0.05185 0.03255 -0.03796 0.05599 -0.05833 C 0.06172 -0.06319 0.06706 -0.06967 0.07279 -0.0743 C 0.07799 -0.07824 0.08333 -0.08079 0.08854 -0.08426 C 0.09427 -0.08796 0.09961 -0.09282 0.10534 -0.0963 C 0.10977 -0.09884 0.11458 -0.09977 0.11888 -0.10208 C 0.12357 -0.10509 0.12786 -0.10903 0.13229 -0.11227 C 0.13646 -0.11505 0.14076 -0.1169 0.14466 -0.12037 C 0.15404 -0.12847 0.17005 -0.14514 0.17943 -0.15833 C 0.18294 -0.16319 0.18607 -0.16921 0.18958 -0.1743 C 0.19505 -0.18194 0.20104 -0.18842 0.20638 -0.1963 C 0.20872 -0.19977 0.2112 -0.20255 0.21315 -0.20648 C 0.21523 -0.21042 0.2168 -0.21574 0.21875 -0.22037 C 0.22331 -0.23079 0.23177 -0.24745 0.23672 -0.2544 C 0.23854 -0.25694 0.24023 -0.25995 0.24232 -0.2625 C 0.24375 -0.26389 0.24544 -0.26481 0.24688 -0.2662 C 0.25443 -0.27454 0.25143 -0.27315 0.25807 -0.27824 C 0.2599 -0.27963 0.26198 -0.28079 0.26367 -0.28241 C 0.26523 -0.28403 0.26641 -0.28704 0.2681 -0.28842 C 0.2724 -0.2912 0.28151 -0.29444 0.28151 -0.29398 C 0.2832 -0.29583 0.28451 -0.29722 0.2862 -0.29838 C 0.28724 -0.29907 0.28841 -0.2993 0.28945 -0.30023 C 0.29883 -0.30972 0.29349 -0.30509 0.29961 -0.31435 C 0.30091 -0.31667 0.3026 -0.31829 0.30404 -0.32037 C 0.30443 -0.32245 0.30456 -0.32454 0.30521 -0.32639 C 0.30898 -0.33727 0.30977 -0.33518 0.31406 -0.34444 C 0.3151 -0.3463 0.31563 -0.34838 0.31641 -0.35046 C 0.31901 -0.35648 0.32227 -0.36157 0.32435 -0.36829 C 0.325 -0.37106 0.32539 -0.37407 0.32643 -0.37662 C 0.32773 -0.37893 0.32969 -0.38009 0.33112 -0.38241 C 0.33229 -0.38495 0.3332 -0.38773 0.33438 -0.39051 C 0.33464 -0.39236 0.3349 -0.39444 0.33555 -0.3963 C 0.34258 -0.41921 0.33724 -0.40139 0.34219 -0.4125 C 0.34297 -0.41435 0.34375 -0.41643 0.34453 -0.41852 C 0.34674 -0.43032 0.34375 -0.41898 0.35013 -0.42847 C 0.35104 -0.42986 0.35117 -0.4331 0.35234 -0.43449 C 0.35326 -0.43565 0.35456 -0.43611 0.35573 -0.43634 C 0.35859 -0.43727 0.36172 -0.43773 0.36471 -0.43866 C 0.36615 -0.43981 0.36784 -0.44097 0.36914 -0.44236 C 0.37109 -0.44421 0.37292 -0.44676 0.37474 -0.44838 C 0.37669 -0.45 0.37852 -0.45092 0.38047 -0.45255 C 0.38112 -0.45393 0.38177 -0.45555 0.38268 -0.45648 C 0.38359 -0.45741 0.3849 -0.4581 0.38607 -0.45833 C 0.39089 -0.45972 0.3957 -0.45995 0.40065 -0.46042 C 0.40169 -0.4618 0.40299 -0.46273 0.40391 -0.46435 C 0.40938 -0.47407 0.40326 -0.46782 0.40859 -0.47222 L 0.40859 -0.47199 L 0.40859 -0.47222 " pathEditMode="relative" rAng="0" ptsTypes="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30" y="-2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474 0.025 L 0.02474 0.025 C 0.03125 0.03009 0.03789 0.03472 0.04427 0.04027 C 0.04714 0.04282 0.05013 0.04537 0.053 0.04815 C 0.05547 0.05046 0.05794 0.05347 0.06055 0.05578 C 0.0638 0.05856 0.06719 0.06065 0.07031 0.06342 C 0.07331 0.06643 0.07591 0.07083 0.07904 0.07315 C 0.08255 0.07592 0.08633 0.07662 0.08985 0.07893 C 0.09297 0.08102 0.09558 0.08449 0.09857 0.0868 C 0.10183 0.08912 0.10521 0.09027 0.10834 0.09259 C 0.11094 0.09421 0.11354 0.09629 0.11602 0.09838 C 0.11823 0.10023 0.12018 0.10254 0.12253 0.10416 C 0.12422 0.10532 0.12617 0.10509 0.128 0.10602 C 0.12982 0.10694 0.13151 0.10879 0.13334 0.10995 C 0.13724 0.11227 0.14141 0.11273 0.14531 0.11389 C 0.15117 0.11319 0.15703 0.11319 0.16276 0.1118 C 0.16498 0.11134 0.16706 0.10902 0.16927 0.10787 C 0.17071 0.1074 0.17214 0.10648 0.17357 0.10602 C 0.17656 0.10509 0.17943 0.10486 0.18229 0.10416 C 0.18386 0.1037 0.18516 0.10277 0.18672 0.10208 C 0.19909 0.09722 0.18581 0.10301 0.19649 0.09838 C 0.19753 0.09699 0.19844 0.09514 0.19974 0.09444 C 0.20625 0.09027 0.21133 0.09004 0.21823 0.08865 C 0.22227 0.08634 0.22044 0.08773 0.2237 0.08472 L 0.2237 0.08472 L 0.2237 0.08472 " pathEditMode="relative" ptsTypes="AAAAAAAAAAAAAAAAAAAAAAAAAA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95 0.02315 L 0.02395 0.02315 L 0.08906 0.02107 C 0.09895 0.0206 0.10872 0.01875 0.11849 0.01713 L 0.14453 0.01343 C 0.14856 0.01134 0.1526 0.01019 0.15651 0.00764 C 0.16145 0.0044 0.16809 -0.00347 0.17278 -0.00787 C 0.17565 -0.01065 0.17864 -0.01296 0.18151 -0.01551 C 0.18333 -0.01736 0.18515 -0.01967 0.18697 -0.02129 C 0.18984 -0.02407 0.19283 -0.02616 0.1957 -0.02917 C 0.19791 -0.03148 0.2 -0.03426 0.20221 -0.0368 C 0.20364 -0.03866 0.20494 -0.04097 0.20651 -0.04259 C 0.21549 -0.05208 0.21328 -0.04491 0.22278 -0.0618 C 0.225 -0.06574 0.2276 -0.06898 0.22929 -0.07338 C 0.23007 -0.07546 0.23072 -0.07754 0.23151 -0.0794 C 0.23255 -0.08148 0.23372 -0.0831 0.23476 -0.08518 C 0.23789 -0.09167 0.24088 -0.10023 0.24244 -0.10833 L 0.2457 -0.12569 C 0.24596 -0.12754 0.24609 -0.12986 0.24674 -0.13148 C 0.24778 -0.13403 0.24895 -0.13657 0.25 -0.13912 C 0.25078 -0.14097 0.2513 -0.14305 0.25221 -0.14491 C 0.25351 -0.14768 0.25494 -0.15046 0.25651 -0.15254 C 0.26302 -0.16111 0.25937 -0.15671 0.26744 -0.1662 C 0.27252 -0.17222 0.26862 -0.16852 0.275 -0.17199 C 0.27721 -0.17315 0.28151 -0.17569 0.28151 -0.17569 C 0.28294 -0.17523 0.28476 -0.17569 0.28593 -0.17384 C 0.28789 -0.17083 0.28906 -0.16643 0.29023 -0.16227 C 0.29205 -0.15555 0.29283 -0.15417 0.29349 -0.14676 C 0.29362 -0.14491 0.29349 -0.14305 0.29349 -0.14097 L 0.29349 -0.14097 L 0.29349 -0.14097 " pathEditMode="relative" ptsTypes="AAAAAAAAAAAAAAAAAAAAAAAAAAAAAAA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78 -0.00857 L 0.02278 -0.00857 C 0.02669 -0.01459 0.03099 -0.01968 0.03463 -0.02616 C 0.04935 -0.05209 0.05273 -0.06644 0.06836 -0.08982 C 0.07851 -0.10487 0.08932 -0.11829 0.09987 -0.13241 C 0.10338 -0.13704 0.1069 -0.1419 0.1108 -0.14584 C 0.11406 -0.14908 0.11718 -0.15232 0.12057 -0.15556 C 0.12265 -0.15741 0.12487 -0.15926 0.12708 -0.16135 C 0.13685 -0.17084 0.12799 -0.16389 0.13789 -0.17084 C 0.14922 -0.19098 0.13385 -0.16436 0.1444 -0.18056 C 0.14596 -0.18287 0.14739 -0.18565 0.14883 -0.18843 C 0.14909 -0.19028 0.14909 -0.1926 0.14987 -0.19422 C 0.15169 -0.19746 0.15638 -0.20186 0.15638 -0.20186 C 0.15794 -0.20625 0.15846 -0.20834 0.16067 -0.21158 C 0.16172 -0.21297 0.16302 -0.21389 0.16393 -0.21528 C 0.16523 -0.21713 0.16601 -0.21968 0.16731 -0.22107 C 0.17083 -0.2257 0.17135 -0.22431 0.17487 -0.22686 C 0.18424 -0.23403 0.17487 -0.22824 0.18242 -0.23264 C 0.18971 -0.23218 0.197 -0.23195 0.20416 -0.23079 C 0.20573 -0.23056 0.20703 -0.2294 0.20859 -0.22894 C 0.21067 -0.22801 0.21289 -0.22778 0.2151 -0.22686 C 0.225 -0.22362 0.2233 -0.22431 0.23034 -0.22107 C 0.23138 -0.21991 0.23242 -0.21829 0.23359 -0.21737 C 0.23893 -0.2125 0.23815 -0.21436 0.24336 -0.21158 C 0.24557 -0.21042 0.24987 -0.20764 0.24987 -0.20764 C 0.25677 -0.20834 0.26367 -0.20857 0.27044 -0.20949 C 0.27161 -0.20973 0.27265 -0.21088 0.2737 -0.21158 C 0.27513 -0.21227 0.27669 -0.21274 0.27812 -0.21343 L 0.28034 -0.21737 L 0.28034 -0.21737 L 0.28034 -0.21737 " pathEditMode="relative" ptsTypes="AAAAAAAAAAAAAAAAAAAAAAAAAAAAAAA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52 -0.01898 L 0.02252 -0.01898 C 0.04322 -0.03148 0.0207 -0.01851 0.05507 -0.03449 C 0.08086 -0.04652 0.10599 -0.06342 0.13229 -0.07129 L 0.17135 -0.08287 C 0.20013 -0.09189 0.22278 -0.10139 0.25182 -0.10601 C 0.26588 -0.10856 0.28007 -0.10879 0.29414 -0.10995 C 0.32825 -0.1074 0.3625 -0.10833 0.39635 -0.10231 L 0.41809 -0.09838 C 0.42721 -0.09699 0.44309 -0.09537 0.45182 -0.09444 C 0.45612 -0.09259 0.46041 -0.09027 0.46484 -0.08865 C 0.47578 -0.08472 0.4789 -0.08472 0.48984 -0.08287 C 0.4927 -0.08101 0.49557 -0.0787 0.49856 -0.07708 C 0.50143 -0.07546 0.50429 -0.07453 0.50729 -0.07314 C 0.51783 -0.06875 0.5151 -0.0699 0.52461 -0.06736 C 0.55208 -0.04907 0.51666 -0.07152 0.54088 -0.05972 C 0.54244 -0.05902 0.54375 -0.05648 0.54531 -0.05578 C 0.54778 -0.05463 0.55039 -0.05463 0.55286 -0.05393 C 0.5539 -0.05787 0.55533 -0.06134 0.55612 -0.06551 C 0.5582 -0.07639 0.55729 -0.08981 0.56158 -0.09838 C 0.58658 -0.14907 0.55286 -0.07847 0.57461 -0.13125 C 0.57643 -0.13564 0.57916 -0.13865 0.58112 -0.14282 C 0.58281 -0.14652 0.58359 -0.15115 0.58554 -0.15439 C 0.5888 -0.16018 0.59375 -0.16296 0.59635 -0.1699 C 0.59947 -0.17801 0.59739 -0.17476 0.60286 -0.17963 C 0.6039 -0.18148 0.60468 -0.18426 0.60612 -0.18541 C 0.6082 -0.18703 0.61054 -0.18657 0.61263 -0.18726 C 0.6138 -0.18773 0.61484 -0.18865 0.61588 -0.18935 C 0.61849 -0.18865 0.62278 -0.19166 0.62356 -0.18726 C 0.6263 -0.17245 0.62421 -0.15879 0.62031 -0.14676 C 0.61966 -0.14467 0.61901 -0.14259 0.61809 -0.14097 C 0.61536 -0.13541 0.61341 -0.12731 0.60937 -0.12546 L 0.60507 -0.12361 C 0.60182 -0.11967 0.6013 -0.11875 0.59739 -0.11574 C 0.59635 -0.11504 0.59309 -0.11458 0.59414 -0.11389 C 0.59622 -0.11273 0.59856 -0.11389 0.60065 -0.11389 L 0.60065 -0.11389 L 0.60065 -0.11389 " pathEditMode="relative" ptsTypes="AAAAAAAAAAAAAAAAAAAAAAAAAAAAAAAAAAAAAA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4.81481E-6 L 0.80976 -0.13541 L 0.80976 -0.13541 " pathEditMode="relative" ptsTypes="AAA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422 0.00486 L 0.02422 0.00486 C 0.03177 0.01273 0.04375 0.02616 0.05131 0.03171 C 0.06628 0.04305 0.1112 0.07315 0.12852 0.07824 C 0.13282 0.0794 0.13724 0.08009 0.14154 0.08194 C 0.14597 0.08403 0.15013 0.08773 0.15456 0.08981 C 0.15847 0.09167 0.16263 0.09213 0.16654 0.09375 C 0.19466 0.10509 0.16394 0.09375 0.18828 0.10532 C 0.1918 0.10694 0.19558 0.10741 0.19922 0.10903 C 0.21354 0.11643 0.20756 0.11713 0.22084 0.1206 C 0.22487 0.12176 0.22891 0.12199 0.23282 0.12268 C 0.23581 0.12384 0.23867 0.12546 0.24154 0.12639 C 0.25157 0.13009 0.26563 0.12963 0.27422 0.13032 L 0.30248 0.13241 C 0.3086 0.13171 0.31485 0.13194 0.32084 0.13032 C 0.32539 0.12917 0.32474 0.125 0.32852 0.12268 C 0.33125 0.12083 0.33438 0.12083 0.33724 0.11875 C 0.34506 0.11319 0.34076 0.11528 0.35026 0.11296 C 0.35131 0.11227 0.35248 0.1118 0.35352 0.11111 C 0.35495 0.10995 0.35625 0.1081 0.35782 0.10717 C 0.36211 0.10463 0.37266 0.1037 0.37526 0.10324 L 0.38828 0.09745 L 0.39258 0.0956 C 0.3944 0.09375 0.39623 0.09167 0.39805 0.08981 C 0.39922 0.08866 0.40013 0.08704 0.40131 0.08588 C 0.40235 0.08495 0.40352 0.08472 0.40456 0.08403 C 0.41211 0.07523 0.4086 0.07778 0.41433 0.0743 C 0.41563 0.07292 0.42058 0.06759 0.42084 0.06458 C 0.42136 0.06018 0.42045 0.05555 0.41979 0.05116 C 0.41927 0.04722 0.41758 0.03958 0.41758 0.03958 L 0.41758 0.03958 L 0.41758 0.03958 " pathEditMode="relative" ptsTypes="AAAAAAAAAAAAAAAAAAAAAAAAAAAAAAAA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5 0.01504 L 0.025 0.01504 C 0.02891 0.0162 0.03282 0.01782 0.03685 0.01875 C 0.05222 0.02222 0.09115 0.02245 0.09662 0.02268 C 0.11849 0.02638 0.18086 0.0368 0.19883 0.04189 C 0.23854 0.05324 0.27839 0.06319 0.31732 0.08055 C 0.34636 0.09351 0.37565 0.1037 0.4043 0.11921 C 0.41732 0.12615 0.43034 0.13379 0.44336 0.14051 C 0.47149 0.15463 0.46315 0.14907 0.48685 0.15787 C 0.49167 0.15949 0.49623 0.16203 0.50104 0.16365 C 0.51341 0.16782 0.52396 0.16898 0.53685 0.17129 C 0.54558 0.17523 0.55821 0.1824 0.56628 0.17314 C 0.56927 0.16967 0.55755 0.16157 0.55755 0.16157 C 0.55612 0.15787 0.55443 0.15416 0.55313 0.15 C 0.54505 0.12314 0.54362 0.11851 0.53907 0.09606 C 0.53828 0.09213 0.53763 0.08819 0.53685 0.08449 C 0.5362 0.08125 0.53542 0.07801 0.53477 0.07476 C 0.53425 0.07291 0.53412 0.07083 0.5336 0.06898 C 0.53242 0.06458 0.5319 0.06388 0.53034 0.06134 L 0.53034 0.06134 L 0.53034 0.06134 " pathEditMode="relative" ptsTypes="AAAAAAAAAAAAAAAAAAAAA">
                                      <p:cBhvr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0.06018 L -2.08333E-6 -0.05995 C -0.01706 -0.11759 -0.03424 -0.17477 -0.05104 -0.23217 C -0.07096 -0.29977 -0.06484 -0.29467 -0.09101 -0.3456 C -0.09583 -0.35486 -0.1013 -0.36365 -0.10677 -0.37245 C -0.11328 -0.38264 -0.12044 -0.39236 -0.12734 -0.40231 C -0.12903 -0.40439 -0.13047 -0.40717 -0.13216 -0.40879 L -0.14674 -0.42384 C -0.14831 -0.42569 -0.14974 -0.42801 -0.15169 -0.42893 L -0.15885 -0.43217 C -0.15937 -0.43449 -0.16081 -0.44097 -0.16002 -0.43912 C -0.15885 -0.43588 -0.15833 -0.43217 -0.15755 -0.42893 C -0.1569 -0.425 -0.15599 -0.42129 -0.15521 -0.41736 C -0.15482 -0.41504 -0.15456 -0.41273 -0.1539 -0.41064 C -0.15338 -0.40833 -0.15247 -0.40602 -0.15169 -0.40393 C -0.15052 -0.40115 -0.14909 -0.39861 -0.14804 -0.3956 C -0.1289 -0.34606 -0.13828 -0.36852 -0.12604 -0.33889 C -0.12448 -0.33495 -0.12226 -0.33148 -0.12135 -0.32708 C -0.11849 -0.31597 -0.122 -0.32963 -0.11653 -0.31227 C -0.11588 -0.31064 -0.11432 -0.30833 -0.11523 -0.30717 L -0.11771 -0.31064 L -0.11771 -0.31041 L -0.11771 -0.31064 " pathEditMode="relative" rAng="0" ptsTypes="AAAAAAAAAAAAAAAAAAAAAAA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21" y="-18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71 -0.05116 L 0.01471 -0.05116 C 0.02513 -0.05695 0.03542 -0.06412 0.04623 -0.06852 C 0.0724 -0.07917 0.09193 -0.07269 0.12005 -0.07037 C 0.1293 -0.06644 0.13698 -0.06459 0.14505 -0.05695 C 0.1474 -0.05463 0.14935 -0.05139 0.15156 -0.04931 C 0.15586 -0.04491 0.16055 -0.04236 0.16458 -0.0375 C 0.17253 -0.02824 0.17904 -0.01482 0.1875 -0.00671 C 0.19544 0.00092 0.20391 0.00717 0.21133 0.01643 C 0.21498 0.02106 0.21836 0.02616 0.22227 0.03009 C 0.22852 0.03634 0.23516 0.04213 0.2418 0.04745 C 0.24623 0.05092 0.25221 0.05579 0.25703 0.05903 C 0.25912 0.06041 0.26146 0.06134 0.26354 0.06273 C 0.2668 0.06528 0.26992 0.06852 0.27331 0.0706 C 0.27617 0.07222 0.27917 0.07291 0.28203 0.0743 C 0.28646 0.07685 0.29076 0.07916 0.29505 0.08217 C 0.29909 0.08495 0.30287 0.08912 0.30703 0.0919 C 0.31055 0.09421 0.31419 0.09583 0.31784 0.09768 C 0.32643 0.10162 0.3211 0.09699 0.33203 0.10347 C 0.3513 0.11481 0.33255 0.10555 0.34284 0.11111 C 0.34544 0.1125 0.34792 0.11389 0.35052 0.11504 L 0.36029 0.11875 C 0.36094 0.12014 0.36159 0.12176 0.36237 0.12268 C 0.36354 0.12384 0.36927 0.12616 0.37005 0.12662 C 0.37292 0.12916 0.37682 0.13287 0.37982 0.13426 C 0.3819 0.13541 0.38412 0.13565 0.38633 0.13611 C 0.38737 0.1375 0.38828 0.13981 0.38958 0.14004 C 0.39909 0.14213 0.40925 0.1419 0.41901 0.1419 L 0.41901 0.1419 L 0.41901 0.1419 " pathEditMode="relative" ptsTypes="AAAAAAAAAAAAAAAAAAAAAAAAAAAAAA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0833E-6 -3.7037E-7 L -5.20833E-6 -3.7037E-7 C 0.00169 -0.01527 0.00377 -0.0375 0.00755 -0.05046 C 0.0164 -0.08032 0.02577 -0.10972 0.03684 -0.13726 C 0.04049 -0.14629 0.04439 -0.15486 0.04778 -0.16435 C 0.07031 -0.22824 0.0539 -0.19213 0.08033 -0.28032 C 0.08333 -0.29004 0.08632 -0.29953 0.08906 -0.30925 C 0.09674 -0.33634 0.09726 -0.34583 0.10755 -0.375 C 0.11119 -0.38518 0.11445 -0.39606 0.11835 -0.40578 C 0.12018 -0.41041 0.12213 -0.41481 0.12382 -0.41944 C 0.12643 -0.42638 0.12812 -0.43472 0.1315 -0.44074 C 0.13294 -0.44328 0.1345 -0.4456 0.1358 -0.44838 C 0.14049 -0.45763 0.13945 -0.45787 0.14452 -0.46574 C 0.14544 -0.46736 0.14674 -0.46828 0.14778 -0.46967 C 0.14921 -0.47152 0.15077 -0.47338 0.15208 -0.47546 C 0.15364 -0.47777 0.15468 -0.48125 0.1565 -0.4831 C 0.15768 -0.48449 0.15937 -0.48449 0.1608 -0.48518 C 0.16184 -0.48634 0.16327 -0.48703 0.16406 -0.48888 C 0.16484 -0.4905 0.16432 -0.49328 0.1651 -0.49467 C 0.16627 -0.49675 0.16822 -0.49699 0.16952 -0.49861 C 0.17031 -0.49953 0.17096 -0.50115 0.17174 -0.50254 C 0.172 -0.50509 0.17356 -0.50787 0.17278 -0.51018 C 0.17174 -0.51342 0.16926 -0.51458 0.16731 -0.51597 C 0.16562 -0.51713 0.16367 -0.51713 0.16184 -0.51805 C 0.15221 -0.52175 0.1638 -0.51805 0.15104 -0.52175 C 0.14439 -0.52963 0.1513 -0.52222 0.1401 -0.52963 C 0.13867 -0.53055 0.13736 -0.53217 0.1358 -0.53333 C 0.13476 -0.53425 0.13359 -0.53472 0.13255 -0.53541 C 0.13294 -0.5405 0.13189 -0.54675 0.13359 -0.55069 C 0.13502 -0.55393 0.13801 -0.55162 0.1401 -0.55277 C 0.14895 -0.5574 0.14114 -0.55463 0.14674 -0.56041 C 0.14765 -0.56157 0.14882 -0.5618 0.14999 -0.56226 C 0.1496 -0.56041 0.1496 -0.5581 0.14882 -0.55648 C 0.14804 -0.55486 0.14648 -0.55439 0.14557 -0.55277 C 0.14466 -0.55115 0.14413 -0.54884 0.14348 -0.54699 C 0.14309 -0.5449 0.14283 -0.54305 0.14231 -0.5412 C 0.14179 -0.53912 0.14036 -0.53773 0.1401 -0.53541 C 0.13958 -0.52893 0.14062 -0.52963 0.14231 -0.52963 L 0.14231 -0.52963 L 0.14231 -0.52963 " pathEditMode="relative" ptsTypes="AAAAAAAAAAAAAAAAAAAAAAAAAAAAAAAAAAAAAAAA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 0.00024 C 0.00885 -0.01736 0.01784 -0.03449 0.02656 -0.05208 C 0.02656 -0.05185 0.05091 -0.10393 0.05091 -0.1037 C 0.05378 -0.11064 0.05625 -0.11782 0.05938 -0.1243 C 0.06563 -0.13703 0.07318 -0.14814 0.07878 -0.16134 C 0.08125 -0.16689 0.08346 -0.17268 0.08607 -0.17801 C 0.09076 -0.18703 0.09727 -0.19375 0.10065 -0.20393 C 0.10195 -0.20763 0.10299 -0.21134 0.1043 -0.21504 C 0.10612 -0.22037 0.11068 -0.23078 0.11289 -0.23541 C 0.11432 -0.23865 0.11628 -0.2412 0.11771 -0.24467 C 0.11953 -0.24884 0.1207 -0.25347 0.12266 -0.25763 C 0.12617 -0.26574 0.1306 -0.27314 0.13359 -0.28171 C 0.13672 -0.29166 0.13893 -0.30231 0.1431 -0.31134 C 0.14518 -0.31574 0.14766 -0.31967 0.14922 -0.3243 C 0.1526 -0.33379 0.15273 -0.34282 0.15651 -0.35208 C 0.15898 -0.3581 0.16289 -0.3625 0.1651 -0.36875 C 0.16589 -0.37106 0.16667 -0.37361 0.16745 -0.37615 C 0.16797 -0.37801 0.16797 -0.38009 0.16875 -0.38171 C 0.16966 -0.38402 0.17109 -0.38541 0.1724 -0.38726 C 0.17357 -0.39305 0.1737 -0.39444 0.17604 -0.40023 C 0.17747 -0.40393 0.17956 -0.40717 0.18086 -0.41134 C 0.18385 -0.42083 0.18229 -0.41643 0.18581 -0.4243 C 0.18854 -0.4412 0.18451 -0.42361 0.19063 -0.43541 C 0.19128 -0.43703 0.19115 -0.43935 0.1918 -0.44097 C 0.19466 -0.44861 0.19635 -0.44907 0.20039 -0.45578 C 0.20339 -0.46111 0.20469 -0.4662 0.20872 -0.4706 C 0.21068 -0.47245 0.21289 -0.47268 0.21484 -0.4743 C 0.21862 -0.47708 0.21953 -0.48032 0.22331 -0.48356 C 0.22448 -0.48449 0.22578 -0.48449 0.22695 -0.48541 C 0.22826 -0.48657 0.22943 -0.48796 0.2306 -0.48912 C 0.23216 -0.49051 0.23398 -0.49143 0.23555 -0.49282 C 0.24206 -0.49838 0.23607 -0.4949 0.24284 -0.49814 C 0.24492 -0.49791 0.24753 -0.49861 0.24896 -0.49652 C 0.25065 -0.49375 0.25 -0.48865 0.2513 -0.48541 C 0.25208 -0.48356 0.25313 -0.48194 0.25378 -0.47986 C 0.2556 -0.47314 0.25534 -0.46828 0.25859 -0.46319 C 0.25951 -0.46157 0.26081 -0.46018 0.26224 -0.45949 C 0.26328 -0.45902 0.26471 -0.45949 0.26576 -0.45949 L 0.26576 -0.45926 L 0.26966 -0.45393 " pathEditMode="relative" rAng="0" ptsTypes="AAAAAAAAAAAAAAAAAAAAAAAAAAAAAAAAAAAAAAAAA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77" y="-24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95 0.01342 L 0.02395 0.01342 C 0.02643 0.01782 0.02877 0.02268 0.03151 0.02685 C 0.03945 0.03958 0.05416 0.06157 0.06406 0.07523 C 0.06836 0.08102 0.07304 0.08611 0.07708 0.09259 C 0.08072 0.09838 0.0845 0.10393 0.08802 0.10995 C 0.09127 0.11551 0.09427 0.12199 0.09778 0.12731 C 0.10117 0.1324 0.10507 0.13611 0.10859 0.14097 C 0.11601 0.15092 0.12317 0.16134 0.13033 0.17176 C 0.14778 0.19722 0.13033 0.17291 0.14778 0.20069 C 0.15195 0.2074 0.15729 0.21227 0.1608 0.22014 C 0.16341 0.22592 0.16523 0.23078 0.16836 0.23564 C 0.16979 0.23773 0.17135 0.23935 0.17278 0.24143 C 0.17395 0.24305 0.17487 0.24537 0.17604 0.24722 C 0.17695 0.24861 0.17825 0.24953 0.17929 0.25092 C 0.18007 0.25208 0.18059 0.25393 0.18138 0.25486 C 0.18242 0.25602 0.18359 0.25625 0.18463 0.25694 C 0.18606 0.25625 0.1875 0.25532 0.18906 0.25486 C 0.19114 0.25416 0.19336 0.2537 0.19557 0.25301 C 0.19739 0.25231 0.19921 0.25162 0.20104 0.25092 C 0.19856 0.24676 0.19987 0.24722 0.19765 0.24722 L 0.19765 0.24722 L 0.19765 0.24722 " pathEditMode="relative" ptsTypes="AAAAAAAAAAAAAAAAAAAAAAA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977243" y="5189516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6656393" y="3467798"/>
            <a:ext cx="544286" cy="48985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8172070" y="3356041"/>
            <a:ext cx="544286" cy="4898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7663100" y="3592087"/>
            <a:ext cx="544286" cy="4898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8579792" y="2965378"/>
            <a:ext cx="544286" cy="4898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5530262" y="1220345"/>
            <a:ext cx="544286" cy="48985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5721175" y="1705345"/>
            <a:ext cx="544286" cy="48985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5420095" y="712519"/>
            <a:ext cx="544286" cy="52152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883729" y="2158758"/>
            <a:ext cx="544286" cy="4898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6193972" y="2623474"/>
            <a:ext cx="544286" cy="4898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8918903" y="2557992"/>
            <a:ext cx="544286" cy="48985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9839432" y="1738188"/>
            <a:ext cx="544286" cy="48985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10248405" y="1315808"/>
            <a:ext cx="544286" cy="48985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6466115" y="3045636"/>
            <a:ext cx="544286" cy="48985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9413159" y="2133617"/>
            <a:ext cx="544286" cy="48985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7118814" y="3617518"/>
            <a:ext cx="544286" cy="4898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olný tvar 33"/>
          <p:cNvSpPr/>
          <p:nvPr/>
        </p:nvSpPr>
        <p:spPr>
          <a:xfrm>
            <a:off x="5721174" y="428263"/>
            <a:ext cx="6061853" cy="3473271"/>
          </a:xfrm>
          <a:custGeom>
            <a:avLst/>
            <a:gdLst>
              <a:gd name="connsiteX0" fmla="*/ 0 w 5018315"/>
              <a:gd name="connsiteY0" fmla="*/ 283029 h 1925450"/>
              <a:gd name="connsiteX1" fmla="*/ 1480458 w 5018315"/>
              <a:gd name="connsiteY1" fmla="*/ 1915886 h 1925450"/>
              <a:gd name="connsiteX2" fmla="*/ 3548743 w 5018315"/>
              <a:gd name="connsiteY2" fmla="*/ 914400 h 1925450"/>
              <a:gd name="connsiteX3" fmla="*/ 4974772 w 5018315"/>
              <a:gd name="connsiteY3" fmla="*/ 21772 h 1925450"/>
              <a:gd name="connsiteX4" fmla="*/ 4974772 w 5018315"/>
              <a:gd name="connsiteY4" fmla="*/ 21772 h 1925450"/>
              <a:gd name="connsiteX5" fmla="*/ 5018315 w 5018315"/>
              <a:gd name="connsiteY5" fmla="*/ 0 h 1925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18315" h="1925450">
                <a:moveTo>
                  <a:pt x="0" y="283029"/>
                </a:moveTo>
                <a:cubicBezTo>
                  <a:pt x="444500" y="1046843"/>
                  <a:pt x="889001" y="1810657"/>
                  <a:pt x="1480458" y="1915886"/>
                </a:cubicBezTo>
                <a:cubicBezTo>
                  <a:pt x="2071915" y="2021115"/>
                  <a:pt x="2966357" y="1230086"/>
                  <a:pt x="3548743" y="914400"/>
                </a:cubicBezTo>
                <a:cubicBezTo>
                  <a:pt x="4131129" y="598714"/>
                  <a:pt x="4974772" y="21772"/>
                  <a:pt x="4974772" y="21772"/>
                </a:cubicBezTo>
                <a:lnTo>
                  <a:pt x="4974772" y="21772"/>
                </a:lnTo>
                <a:lnTo>
                  <a:pt x="5018315" y="0"/>
                </a:ln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00576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977243" y="5189516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13159" y="293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3114539" y="4000233"/>
            <a:ext cx="544286" cy="48985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5043680" y="3457286"/>
            <a:ext cx="544286" cy="4898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4121246" y="4124522"/>
            <a:ext cx="544286" cy="4898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4599127" y="3834307"/>
            <a:ext cx="544286" cy="4898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2158026" y="2206887"/>
            <a:ext cx="544286" cy="48985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863035" y="3640215"/>
            <a:ext cx="544286" cy="48985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7201719" y="1425863"/>
            <a:ext cx="544286" cy="52152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341875" y="2691193"/>
            <a:ext cx="544286" cy="4898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2652118" y="3155909"/>
            <a:ext cx="544286" cy="4898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377049" y="3090427"/>
            <a:ext cx="544286" cy="48985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6297578" y="2270623"/>
            <a:ext cx="544286" cy="48985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6706551" y="1848243"/>
            <a:ext cx="544286" cy="48985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885883" y="1601026"/>
            <a:ext cx="544286" cy="48985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5871305" y="2666052"/>
            <a:ext cx="544286" cy="48985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3576960" y="4149953"/>
            <a:ext cx="544286" cy="4898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olný tvar 33"/>
          <p:cNvSpPr/>
          <p:nvPr/>
        </p:nvSpPr>
        <p:spPr>
          <a:xfrm>
            <a:off x="2069732" y="1025104"/>
            <a:ext cx="6061853" cy="3473271"/>
          </a:xfrm>
          <a:custGeom>
            <a:avLst/>
            <a:gdLst>
              <a:gd name="connsiteX0" fmla="*/ 0 w 5018315"/>
              <a:gd name="connsiteY0" fmla="*/ 283029 h 1925450"/>
              <a:gd name="connsiteX1" fmla="*/ 1480458 w 5018315"/>
              <a:gd name="connsiteY1" fmla="*/ 1915886 h 1925450"/>
              <a:gd name="connsiteX2" fmla="*/ 3548743 w 5018315"/>
              <a:gd name="connsiteY2" fmla="*/ 914400 h 1925450"/>
              <a:gd name="connsiteX3" fmla="*/ 4974772 w 5018315"/>
              <a:gd name="connsiteY3" fmla="*/ 21772 h 1925450"/>
              <a:gd name="connsiteX4" fmla="*/ 4974772 w 5018315"/>
              <a:gd name="connsiteY4" fmla="*/ 21772 h 1925450"/>
              <a:gd name="connsiteX5" fmla="*/ 5018315 w 5018315"/>
              <a:gd name="connsiteY5" fmla="*/ 0 h 1925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18315" h="1925450">
                <a:moveTo>
                  <a:pt x="0" y="283029"/>
                </a:moveTo>
                <a:cubicBezTo>
                  <a:pt x="444500" y="1046843"/>
                  <a:pt x="889001" y="1810657"/>
                  <a:pt x="1480458" y="1915886"/>
                </a:cubicBezTo>
                <a:cubicBezTo>
                  <a:pt x="2071915" y="2021115"/>
                  <a:pt x="2966357" y="1230086"/>
                  <a:pt x="3548743" y="914400"/>
                </a:cubicBezTo>
                <a:cubicBezTo>
                  <a:pt x="4131129" y="598714"/>
                  <a:pt x="4974772" y="21772"/>
                  <a:pt x="4974772" y="21772"/>
                </a:cubicBezTo>
                <a:lnTo>
                  <a:pt x="4974772" y="21772"/>
                </a:lnTo>
                <a:lnTo>
                  <a:pt x="5018315" y="0"/>
                </a:ln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52368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977243" y="5189516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13159" y="293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7250837" y="1425332"/>
            <a:ext cx="544286" cy="48985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5833041" y="2652454"/>
            <a:ext cx="544286" cy="4898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4121246" y="4124522"/>
            <a:ext cx="544286" cy="4898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4599127" y="3834307"/>
            <a:ext cx="544286" cy="4898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2158026" y="2206887"/>
            <a:ext cx="544286" cy="48985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863035" y="3640215"/>
            <a:ext cx="544286" cy="48985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3155817" y="4002281"/>
            <a:ext cx="544286" cy="52152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341875" y="2691193"/>
            <a:ext cx="544286" cy="4898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077008" y="3435997"/>
            <a:ext cx="544286" cy="4898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377049" y="3090427"/>
            <a:ext cx="544286" cy="48985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6297578" y="2270623"/>
            <a:ext cx="544286" cy="48985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6706551" y="1848243"/>
            <a:ext cx="544286" cy="48985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2590892" y="3117525"/>
            <a:ext cx="544286" cy="48985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7696887" y="938825"/>
            <a:ext cx="544286" cy="48985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3576960" y="4149953"/>
            <a:ext cx="544286" cy="48985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olný tvar 33"/>
          <p:cNvSpPr/>
          <p:nvPr/>
        </p:nvSpPr>
        <p:spPr>
          <a:xfrm>
            <a:off x="2069732" y="1025104"/>
            <a:ext cx="6061853" cy="3473271"/>
          </a:xfrm>
          <a:custGeom>
            <a:avLst/>
            <a:gdLst>
              <a:gd name="connsiteX0" fmla="*/ 0 w 5018315"/>
              <a:gd name="connsiteY0" fmla="*/ 283029 h 1925450"/>
              <a:gd name="connsiteX1" fmla="*/ 1480458 w 5018315"/>
              <a:gd name="connsiteY1" fmla="*/ 1915886 h 1925450"/>
              <a:gd name="connsiteX2" fmla="*/ 3548743 w 5018315"/>
              <a:gd name="connsiteY2" fmla="*/ 914400 h 1925450"/>
              <a:gd name="connsiteX3" fmla="*/ 4974772 w 5018315"/>
              <a:gd name="connsiteY3" fmla="*/ 21772 h 1925450"/>
              <a:gd name="connsiteX4" fmla="*/ 4974772 w 5018315"/>
              <a:gd name="connsiteY4" fmla="*/ 21772 h 1925450"/>
              <a:gd name="connsiteX5" fmla="*/ 5018315 w 5018315"/>
              <a:gd name="connsiteY5" fmla="*/ 0 h 1925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18315" h="1925450">
                <a:moveTo>
                  <a:pt x="0" y="283029"/>
                </a:moveTo>
                <a:cubicBezTo>
                  <a:pt x="444500" y="1046843"/>
                  <a:pt x="889001" y="1810657"/>
                  <a:pt x="1480458" y="1915886"/>
                </a:cubicBezTo>
                <a:cubicBezTo>
                  <a:pt x="2071915" y="2021115"/>
                  <a:pt x="2966357" y="1230086"/>
                  <a:pt x="3548743" y="914400"/>
                </a:cubicBezTo>
                <a:cubicBezTo>
                  <a:pt x="4131129" y="598714"/>
                  <a:pt x="4974772" y="21772"/>
                  <a:pt x="4974772" y="21772"/>
                </a:cubicBezTo>
                <a:lnTo>
                  <a:pt x="4974772" y="21772"/>
                </a:lnTo>
                <a:lnTo>
                  <a:pt x="5018315" y="0"/>
                </a:ln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8191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Obrazce programu PowerPoint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3746" y="438912"/>
            <a:ext cx="10427134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poznávací schopnosti - vnímání 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dle diktátu vybírají správnou barvu 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Znát barvy 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Snímek číslo 2-3 </a:t>
            </a:r>
            <a:r>
              <a:rPr lang="cs-CZ" dirty="0" smtClean="0"/>
              <a:t>- na </a:t>
            </a:r>
            <a:r>
              <a:rPr lang="cs-CZ" dirty="0" smtClean="0"/>
              <a:t>základě poznámek /název barvy/ klikají děti zleva doprava na diktovanou </a:t>
            </a:r>
            <a:r>
              <a:rPr lang="cs-CZ" dirty="0" smtClean="0"/>
              <a:t>barvu. </a:t>
            </a:r>
            <a:r>
              <a:rPr lang="cs-CZ" dirty="0" smtClean="0"/>
              <a:t>Barevný korálek se řadí na šňůrku.</a:t>
            </a:r>
          </a:p>
          <a:p>
            <a:r>
              <a:rPr lang="cs-CZ" dirty="0" smtClean="0"/>
              <a:t>Snímek 4-6 </a:t>
            </a:r>
            <a:r>
              <a:rPr lang="cs-CZ" dirty="0" smtClean="0"/>
              <a:t>- děti </a:t>
            </a:r>
            <a:r>
              <a:rPr lang="cs-CZ" dirty="0" smtClean="0"/>
              <a:t>dle předlohy sami </a:t>
            </a:r>
            <a:r>
              <a:rPr lang="cs-CZ" dirty="0" smtClean="0"/>
              <a:t>navlékají </a:t>
            </a:r>
            <a:r>
              <a:rPr lang="cs-CZ" dirty="0" smtClean="0"/>
              <a:t>korálky, případně řadí správné barvy na magnetickou tabulku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u="sng" dirty="0" smtClean="0"/>
              <a:t>Cílem </a:t>
            </a:r>
            <a:r>
              <a:rPr lang="cs-CZ" b="1" u="sng" dirty="0"/>
              <a:t>práce </a:t>
            </a:r>
            <a:r>
              <a:rPr lang="cs-CZ" b="1" u="sng" dirty="0" smtClean="0"/>
              <a:t>je naučit žáky pozornosti a soustředění na zadaný úkol</a:t>
            </a:r>
            <a:endParaRPr lang="cs-CZ" dirty="0"/>
          </a:p>
          <a:p>
            <a:pPr lvl="0"/>
            <a:r>
              <a:rPr lang="cs-CZ" dirty="0"/>
              <a:t>Na magnetickou </a:t>
            </a:r>
            <a:r>
              <a:rPr lang="cs-CZ" dirty="0" smtClean="0"/>
              <a:t>tabulku řadíme barvy dle vzoru na snímku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Vědomě využívat všech smyslů, záměrně pozorovat, postřehovat, všímat </a:t>
            </a:r>
            <a:endParaRPr lang="cs-CZ" dirty="0" smtClean="0"/>
          </a:p>
          <a:p>
            <a:r>
              <a:rPr lang="cs-CZ" dirty="0" smtClean="0"/>
              <a:t>Rozlišit základní barvy</a:t>
            </a:r>
          </a:p>
          <a:p>
            <a:r>
              <a:rPr lang="cs-CZ" dirty="0" smtClean="0"/>
              <a:t>Práce dle předlohy</a:t>
            </a:r>
          </a:p>
          <a:p>
            <a:r>
              <a:rPr lang="cs-CZ" dirty="0" smtClean="0"/>
              <a:t>Orientace zleva doprava</a:t>
            </a:r>
          </a:p>
          <a:p>
            <a:r>
              <a:rPr lang="cs-CZ"/>
              <a:t>Záměrně se soustředit a udržet pozornost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285</Words>
  <Application>Microsoft Office PowerPoint</Application>
  <PresentationFormat>Vlastní</PresentationFormat>
  <Paragraphs>59</Paragraphs>
  <Slides>13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Sheer Green 16x9</vt:lpstr>
      <vt:lpstr>Barevné korálky </vt:lpstr>
      <vt:lpstr>Snímek 2</vt:lpstr>
      <vt:lpstr>Snímek 3</vt:lpstr>
      <vt:lpstr>Snímek 4</vt:lpstr>
      <vt:lpstr>Snímek 5</vt:lpstr>
      <vt:lpstr>Snímek 6</vt:lpstr>
      <vt:lpstr>Použité odkazy</vt:lpstr>
      <vt:lpstr>Metodický pokyn Integrovaný blok: poznávací schopnosti - vnímání 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2015-04-01T21:00:29Z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