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4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75" r:id="rId13"/>
    <p:sldId id="276" r:id="rId14"/>
    <p:sldId id="277" r:id="rId15"/>
    <p:sldId id="278" r:id="rId16"/>
    <p:sldId id="279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8"/>
    <a:srgbClr val="FEF8E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90" y="-50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3C8F4D-009A-4B63-A7ED-FD1AC1A4387B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11812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3C8F4D-009A-4B63-A7ED-FD1AC1A4387B}" type="slidenum">
              <a:rPr lang="cs-CZ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90483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3C8F4D-009A-4B63-A7ED-FD1AC1A4387B}" type="slidenum">
              <a:rPr lang="cs-CZ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24992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3C8F4D-009A-4B63-A7ED-FD1AC1A4387B}" type="slidenum">
              <a:rPr lang="cs-CZ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26578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3C8F4D-009A-4B63-A7ED-FD1AC1A4387B}" type="slidenum">
              <a:rPr lang="cs-CZ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95905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3C8F4D-009A-4B63-A7ED-FD1AC1A4387B}" type="slidenum">
              <a:rPr lang="cs-CZ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21605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3C8F4D-009A-4B63-A7ED-FD1AC1A4387B}" type="slidenum">
              <a:rPr lang="cs-CZ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96056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3C8F4D-009A-4B63-A7ED-FD1AC1A4387B}" type="slidenum">
              <a:rPr lang="cs-CZ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3569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3C8F4D-009A-4B63-A7ED-FD1AC1A4387B}" type="slidenum">
              <a:rPr lang="cs-CZ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37300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Ekologie – využití sluníčka k ohřevu vody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Vztah k životnímu prostředí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9619488" y="0"/>
            <a:ext cx="2572512" cy="137769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81648" y="-103711"/>
            <a:ext cx="9628807" cy="67685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2808715" y="6480145"/>
            <a:ext cx="6374675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 b="1">
                <a:latin typeface="Comic Sans MS"/>
              </a:rPr>
              <a:t>Budova se solárními panely.</a:t>
            </a:r>
          </a:p>
        </p:txBody>
      </p:sp>
    </p:spTree>
    <p:extLst>
      <p:ext uri="{BB962C8B-B14F-4D97-AF65-F5344CB8AC3E}">
        <p14:creationId xmlns:p14="http://schemas.microsoft.com/office/powerpoint/2010/main" xmlns="" val="35518717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104" y="-182145"/>
            <a:ext cx="9687692" cy="67018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4725785" y="2920749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222269" y="6423221"/>
            <a:ext cx="5439778" cy="400110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 sz="2000" b="1" dirty="0" smtClean="0">
                <a:latin typeface="Comic Sans MS"/>
              </a:rPr>
              <a:t>Tok teplé </a:t>
            </a:r>
            <a:r>
              <a:rPr lang="cs-CZ" sz="2000" b="1" dirty="0">
                <a:latin typeface="Comic Sans MS"/>
              </a:rPr>
              <a:t>vody z vodovodního kohoutku.</a:t>
            </a:r>
          </a:p>
        </p:txBody>
      </p:sp>
    </p:spTree>
    <p:extLst>
      <p:ext uri="{BB962C8B-B14F-4D97-AF65-F5344CB8AC3E}">
        <p14:creationId xmlns:p14="http://schemas.microsoft.com/office/powerpoint/2010/main" xmlns="" val="1355165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07611" y="-187024"/>
            <a:ext cx="9579878" cy="68142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2919827" y="6437316"/>
            <a:ext cx="5737279" cy="400050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pt-BR" sz="2000" b="1">
                <a:latin typeface="Comic Sans MS"/>
              </a:rPr>
              <a:t>Koupeme se ve vaně s teplou vodou</a:t>
            </a:r>
            <a:r>
              <a:rPr lang="cs-CZ" sz="2000" b="1">
                <a:latin typeface="Comic Sans MS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xmlns="" val="1141815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8615" y="-174555"/>
            <a:ext cx="9505606" cy="67657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6012001" y="3405701"/>
            <a:ext cx="2743200" cy="1016501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/>
              <a:t>Kliknutím vložíte text.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672138" y="6487735"/>
            <a:ext cx="4273888" cy="400050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 sz="2000" b="1">
                <a:latin typeface="Comic Sans MS"/>
              </a:rPr>
              <a:t>Doma máme příjemné teplo.</a:t>
            </a:r>
          </a:p>
        </p:txBody>
      </p:sp>
    </p:spTree>
    <p:extLst>
      <p:ext uri="{BB962C8B-B14F-4D97-AF65-F5344CB8AC3E}">
        <p14:creationId xmlns:p14="http://schemas.microsoft.com/office/powerpoint/2010/main" xmlns="" val="1336125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69671" y="-151785"/>
            <a:ext cx="9413642" cy="66948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3241781" y="6466591"/>
            <a:ext cx="5521007" cy="400110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 sz="2000" b="1">
                <a:latin typeface="Comic Sans MS"/>
              </a:rPr>
              <a:t>Solární panely nám ohřívají vodu v bazénu.</a:t>
            </a:r>
          </a:p>
        </p:txBody>
      </p:sp>
    </p:spTree>
    <p:extLst>
      <p:ext uri="{BB962C8B-B14F-4D97-AF65-F5344CB8AC3E}">
        <p14:creationId xmlns:p14="http://schemas.microsoft.com/office/powerpoint/2010/main" xmlns="" val="994188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24144" y="-390324"/>
            <a:ext cx="9724195" cy="68219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2305728" y="6371718"/>
            <a:ext cx="7404705" cy="400110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 sz="2000" b="1">
                <a:latin typeface="Comic Sans MS"/>
              </a:rPr>
              <a:t>Ve skleníku máme příhodné podmínky pro pěstování.</a:t>
            </a:r>
          </a:p>
        </p:txBody>
      </p:sp>
    </p:spTree>
    <p:extLst>
      <p:ext uri="{BB962C8B-B14F-4D97-AF65-F5344CB8AC3E}">
        <p14:creationId xmlns:p14="http://schemas.microsoft.com/office/powerpoint/2010/main" xmlns="" val="178423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POKUS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/>
              <a:t>Teplota vody v nádobě v závislosti na barvě kelímku.</a:t>
            </a:r>
          </a:p>
          <a:p>
            <a:r>
              <a:rPr lang="cs-CZ"/>
              <a:t>BÍLÁ – barva odrážející světlo </a:t>
            </a:r>
          </a:p>
          <a:p>
            <a:r>
              <a:rPr lang="cs-CZ"/>
              <a:t>ČERNÁ – barva pohlcující světlo</a:t>
            </a:r>
          </a:p>
        </p:txBody>
      </p:sp>
    </p:spTree>
    <p:extLst>
      <p:ext uri="{BB962C8B-B14F-4D97-AF65-F5344CB8AC3E}">
        <p14:creationId xmlns:p14="http://schemas.microsoft.com/office/powerpoint/2010/main" xmlns="" val="3922890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45824" y="-33600"/>
            <a:ext cx="9589507" cy="68980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132387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72099" y="-25400"/>
            <a:ext cx="9686414" cy="68758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936702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/>
              <a:t>-</a:t>
            </a:r>
            <a:r>
              <a:rPr lang="cs-CZ" dirty="0" smtClean="0"/>
              <a:t> </a:t>
            </a:r>
            <a:r>
              <a:rPr lang="cs-CZ" dirty="0" smtClean="0"/>
              <a:t>vlastní kresby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Obrázky znázorňují využití sluneční energie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Znalost přírodních zákonů a využití v praxi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2-7 si s dětmi dle obrázku vyprávíme o využití a přínosu sluneční energie.</a:t>
            </a:r>
          </a:p>
          <a:p>
            <a:r>
              <a:rPr lang="cs-CZ" dirty="0" smtClean="0"/>
              <a:t>Snímek 9-10 znázorňuje pokus, který s dětmi na toto téma provádíme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 praktickou ukázku využití sluneční energie využijeme tmavého papíru </a:t>
            </a:r>
            <a:r>
              <a:rPr lang="cs-CZ" dirty="0" smtClean="0"/>
              <a:t>(případně </a:t>
            </a:r>
            <a:r>
              <a:rPr lang="cs-CZ" dirty="0" smtClean="0"/>
              <a:t>izolační </a:t>
            </a:r>
            <a:r>
              <a:rPr lang="cs-CZ" dirty="0" smtClean="0"/>
              <a:t>pásky) </a:t>
            </a:r>
            <a:r>
              <a:rPr lang="cs-CZ" dirty="0" smtClean="0"/>
              <a:t>a skleněného kelímku.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Uvědomovat si, že člověk a příroda se navzájem ovlivňují, že každý může svým chováním působit na životní </a:t>
            </a:r>
            <a:r>
              <a:rPr lang="cs-CZ" dirty="0" smtClean="0"/>
              <a:t>prostředí</a:t>
            </a:r>
          </a:p>
          <a:p>
            <a:r>
              <a:rPr lang="cs-CZ" dirty="0"/>
              <a:t>Spoluvytvářet pohodu prostředí (cítit se spokojeně a bezpečně)</a:t>
            </a:r>
          </a:p>
          <a:p>
            <a:r>
              <a:rPr lang="cs-CZ" dirty="0"/>
              <a:t>Být citlivý k přírodě</a:t>
            </a:r>
          </a:p>
          <a:p>
            <a:r>
              <a:rPr lang="cs-CZ" dirty="0"/>
              <a:t>Pojmenovat většinu toho, čím je obklopeno</a:t>
            </a:r>
          </a:p>
          <a:p>
            <a:r>
              <a:rPr lang="cs-CZ" dirty="0"/>
              <a:t> </a:t>
            </a:r>
            <a:r>
              <a:rPr lang="cs-CZ" dirty="0" smtClean="0"/>
              <a:t>Praktické využití přírodních zdrojů a čistota přírodního prostředí</a:t>
            </a:r>
            <a:endParaRPr lang="cs-CZ" dirty="0"/>
          </a:p>
          <a:p>
            <a:r>
              <a:rPr lang="cs-CZ" dirty="0"/>
              <a:t>Vyjadřovat samostatně a smysluplně myšlenky, nápady, pocity, ve vhodně zformulovaných větách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330</Words>
  <Application>Microsoft Office PowerPoint</Application>
  <PresentationFormat>Vlastní</PresentationFormat>
  <Paragraphs>72</Paragraphs>
  <Slides>17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Ekologie – využití sluníčka k ohřevu vody</vt:lpstr>
      <vt:lpstr>Snímek 2</vt:lpstr>
      <vt:lpstr>Snímek 3</vt:lpstr>
      <vt:lpstr>Snímek 4</vt:lpstr>
      <vt:lpstr>Snímek 5</vt:lpstr>
      <vt:lpstr>Snímek 6</vt:lpstr>
      <vt:lpstr>Snímek 7</vt:lpstr>
      <vt:lpstr>POKUS</vt:lpstr>
      <vt:lpstr>Snímek 9</vt:lpstr>
      <vt:lpstr>Snímek 10</vt:lpstr>
      <vt:lpstr>Použité odkazy</vt:lpstr>
      <vt:lpstr>Metodický pokyn Integrovaný blok: příroda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2015-04-01T20:57:59Z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