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6" r:id="rId6"/>
    <p:sldId id="285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5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1" d="100"/>
          <a:sy n="81" d="100"/>
        </p:scale>
        <p:origin x="-288" y="-61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3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5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4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46977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325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3133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0484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939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>
          <p15:clr>
            <a:srgbClr val="F26B43"/>
          </p15:clr>
        </p15:guide>
        <p15:guide id="5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11" Type="http://schemas.openxmlformats.org/officeDocument/2006/relationships/comments" Target="../comments/comment2.xml"/><Relationship Id="rId5" Type="http://schemas.openxmlformats.org/officeDocument/2006/relationships/image" Target="../media/image8.png"/><Relationship Id="rId10" Type="http://schemas.microsoft.com/office/2007/relationships/hdphoto" Target="../media/hdphoto7.wdp"/><Relationship Id="rId4" Type="http://schemas.microsoft.com/office/2007/relationships/hdphoto" Target="../media/hdphoto4.wdp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9.wdp"/><Relationship Id="rId11" Type="http://schemas.openxmlformats.org/officeDocument/2006/relationships/comments" Target="../comments/comment3.xml"/><Relationship Id="rId5" Type="http://schemas.openxmlformats.org/officeDocument/2006/relationships/image" Target="../media/image12.png"/><Relationship Id="rId10" Type="http://schemas.microsoft.com/office/2007/relationships/hdphoto" Target="../media/hdphoto11.wdp"/><Relationship Id="rId4" Type="http://schemas.microsoft.com/office/2007/relationships/hdphoto" Target="../media/hdphoto8.wdp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3.wdp"/><Relationship Id="rId11" Type="http://schemas.openxmlformats.org/officeDocument/2006/relationships/comments" Target="../comments/comment4.xml"/><Relationship Id="rId5" Type="http://schemas.openxmlformats.org/officeDocument/2006/relationships/image" Target="../media/image16.png"/><Relationship Id="rId10" Type="http://schemas.microsoft.com/office/2007/relationships/hdphoto" Target="../media/hdphoto15.wdp"/><Relationship Id="rId4" Type="http://schemas.microsoft.com/office/2007/relationships/hdphoto" Target="../media/hdphoto12.wdp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Poznej barvu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err="1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0848" b="7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48650" y="3829050"/>
            <a:ext cx="4343400" cy="32575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8486" b="79460" l="32058" r="68954">
                        <a14:foregroundMark x1="50281" y1="34033" x2="50281" y2="34033"/>
                        <a14:foregroundMark x1="49269" y1="72564" x2="49269" y2="72564"/>
                        <a14:backgroundMark x1="18136" y1="40545" x2="18136" y2="40545"/>
                      </a14:backgroundRemoval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13911" y="4219265"/>
            <a:ext cx="3695700" cy="2771775"/>
          </a:xfrm>
          <a:prstGeom prst="rect">
            <a:avLst/>
          </a:prstGeom>
        </p:spPr>
      </p:pic>
      <p:sp>
        <p:nvSpPr>
          <p:cNvPr id="7" name="Slunce 6"/>
          <p:cNvSpPr/>
          <p:nvPr/>
        </p:nvSpPr>
        <p:spPr>
          <a:xfrm>
            <a:off x="4256191" y="4775549"/>
            <a:ext cx="2076450" cy="1916381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3599" b="80769" l="23893" r="73223">
                        <a14:backgroundMark x1="11045" y1="42485" x2="11045" y2="42485"/>
                        <a14:backgroundMark x1="7727" y1="52485" x2="7727" y2="52485"/>
                        <a14:backgroundMark x1="13955" y1="50848" x2="13955" y2="50848"/>
                        <a14:backgroundMark x1="13955" y1="50848" x2="13955" y2="50848"/>
                        <a14:backgroundMark x1="13955" y1="50848" x2="13955" y2="50848"/>
                        <a14:backgroundMark x1="54773" y1="88909" x2="54773" y2="88909"/>
                        <a14:backgroundMark x1="15409" y1="70303" x2="15409" y2="70303"/>
                        <a14:backgroundMark x1="15636" y1="70303" x2="15636" y2="70303"/>
                        <a14:backgroundMark x1="6273" y1="61394" x2="6273" y2="61394"/>
                        <a14:backgroundMark x1="56045" y1="71697" x2="56045" y2="71697"/>
                        <a14:backgroundMark x1="77909" y1="73333" x2="77909" y2="73333"/>
                        <a14:backgroundMark x1="77909" y1="73333" x2="77909" y2="7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743" y="4219265"/>
            <a:ext cx="4038600" cy="302895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bdélník 9"/>
          <p:cNvSpPr/>
          <p:nvPr/>
        </p:nvSpPr>
        <p:spPr>
          <a:xfrm>
            <a:off x="419100" y="725878"/>
            <a:ext cx="2514600" cy="218308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18213" y="725878"/>
            <a:ext cx="2514600" cy="218308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77767" y="783121"/>
            <a:ext cx="2514600" cy="2183081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163050" y="725878"/>
            <a:ext cx="2514600" cy="218308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73781" y="3915949"/>
            <a:ext cx="579664" cy="6213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35067" y="3896219"/>
            <a:ext cx="579664" cy="62135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059638" y="3896219"/>
            <a:ext cx="579664" cy="62135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728354" y="3908589"/>
            <a:ext cx="579664" cy="621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IMG_20150127_150605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0467" b="90110" l="17153" r="77830">
                        <a14:backgroundMark x1="66357" y1="36784" x2="62598" y2="38021"/>
                        <a14:backgroundMark x1="58789" y1="41211" x2="58789" y2="41211"/>
                        <a14:backgroundMark x1="54102" y1="48112" x2="54102" y2="48112"/>
                        <a14:backgroundMark x1="48926" y1="51888" x2="48926" y2="51888"/>
                        <a14:backgroundMark x1="43701" y1="56901" x2="43701" y2="56901"/>
                        <a14:backgroundMark x1="39453" y1="63216" x2="39453" y2="63216"/>
                        <a14:backgroundMark x1="35205" y1="68880" x2="35205" y2="68880"/>
                        <a14:backgroundMark x1="46094" y1="56315" x2="46094" y2="56315"/>
                        <a14:backgroundMark x1="40576" y1="61328" x2="40576" y2="61328"/>
                        <a14:backgroundMark x1="45264" y1="58789" x2="45264" y2="58789"/>
                        <a14:backgroundMark x1="34424" y1="66992" x2="34424" y2="66992"/>
                        <a14:backgroundMark x1="30664" y1="73242" x2="30664" y2="73242"/>
                        <a14:backgroundMark x1="32080" y1="72005" x2="32080" y2="72005"/>
                        <a14:backgroundMark x1="26904" y1="76432" x2="26904" y2="76432"/>
                        <a14:backgroundMark x1="23096" y1="80208" x2="23096" y2="80208"/>
                        <a14:backgroundMark x1="33606" y1="68819" x2="33722" y2="69231"/>
                        <a14:backgroundMark x1="32672" y1="69918" x2="32789" y2="69918"/>
                        <a14:backgroundMark x1="31622" y1="71291" x2="31622" y2="71291"/>
                        <a14:backgroundMark x1="30455" y1="72390" x2="30688" y2="72390"/>
                        <a14:backgroundMark x1="29755" y1="73764" x2="29755" y2="73764"/>
                        <a14:backgroundMark x1="23454" y1="79808" x2="23454" y2="79808"/>
                        <a14:backgroundMark x1="28938" y1="74176" x2="28938" y2="74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963" y="3782297"/>
            <a:ext cx="3562350" cy="30289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4832" y="823292"/>
            <a:ext cx="2514600" cy="218308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53903" y="838096"/>
            <a:ext cx="2514600" cy="218308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82282" y="823293"/>
            <a:ext cx="2514600" cy="2183081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079603" y="880642"/>
            <a:ext cx="2514600" cy="218308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2917" b="78841" l="24414" r="89014">
                        <a14:backgroundMark x1="36377" y1="54362" x2="36377" y2="54362"/>
                        <a14:backgroundMark x1="39355" y1="52474" x2="39355" y2="52474"/>
                        <a14:backgroundMark x1="40283" y1="50000" x2="40283" y2="50000"/>
                        <a14:backgroundMark x1="43115" y1="53385" x2="43115" y2="53385"/>
                        <a14:backgroundMark x1="47705" y1="50195" x2="47705" y2="50195"/>
                        <a14:backgroundMark x1="49561" y1="48372" x2="25732" y2="59701"/>
                        <a14:backgroundMark x1="50049" y1="47135" x2="63916" y2="42383"/>
                        <a14:backgroundMark x1="60929" y1="42081" x2="60929" y2="42081"/>
                        <a14:backgroundMark x1="63307" y1="41176" x2="63307" y2="41176"/>
                        <a14:backgroundMark x1="64666" y1="40573" x2="64666" y2="40573"/>
                        <a14:backgroundMark x1="65685" y1="40121" x2="65685" y2="40121"/>
                        <a14:backgroundMark x1="67950" y1="38462" x2="67950" y2="38462"/>
                        <a14:backgroundMark x1="37712" y1="65762" x2="37712" y2="65762"/>
                        <a14:backgroundMark x1="31370" y1="69080" x2="31370" y2="69080"/>
                        <a14:backgroundMark x1="30351" y1="52489" x2="30351" y2="524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9226992">
            <a:off x="2639274" y="4063666"/>
            <a:ext cx="3672478" cy="275435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8216" b="79554" l="8787" r="89819">
                        <a14:foregroundMark x1="72106" y1="23048" x2="12552" y2="42193"/>
                        <a14:foregroundMark x1="12134" y1="42937" x2="13110" y2="47955"/>
                        <a14:foregroundMark x1="13668" y1="47584" x2="74059" y2="29740"/>
                        <a14:foregroundMark x1="71688" y1="22862" x2="73361" y2="29182"/>
                        <a14:foregroundMark x1="11715" y1="42379" x2="12831" y2="47955"/>
                        <a14:foregroundMark x1="14644" y1="47584" x2="73919" y2="29926"/>
                        <a14:backgroundMark x1="43236" y1="29368" x2="43236" y2="29368"/>
                        <a14:backgroundMark x1="43236" y1="26766" x2="43236" y2="26766"/>
                        <a14:backgroundMark x1="51604" y1="26766" x2="51604" y2="26766"/>
                        <a14:backgroundMark x1="57322" y1="42193" x2="57322" y2="42193"/>
                        <a14:backgroundMark x1="58577" y1="41264" x2="77127" y2="36989"/>
                        <a14:backgroundMark x1="57322" y1="42937" x2="37517" y2="45539"/>
                        <a14:backgroundMark x1="47141" y1="45539" x2="24686" y2="48885"/>
                        <a14:backgroundMark x1="64156" y1="34758" x2="64156" y2="34758"/>
                        <a14:backgroundMark x1="52999" y1="37918" x2="53417" y2="38290"/>
                        <a14:backgroundMark x1="42957" y1="56691" x2="42957" y2="56691"/>
                        <a14:backgroundMark x1="54254" y1="55948" x2="54533" y2="56506"/>
                        <a14:backgroundMark x1="54672" y1="56320" x2="53556" y2="54461"/>
                        <a14:backgroundMark x1="68201" y1="53160" x2="68201" y2="53160"/>
                        <a14:backgroundMark x1="69735" y1="51673" x2="69735" y2="51673"/>
                        <a14:backgroundMark x1="35007" y1="59108" x2="35007" y2="59108"/>
                        <a14:backgroundMark x1="39331" y1="58178" x2="39331" y2="58178"/>
                        <a14:backgroundMark x1="43096" y1="41450" x2="43096" y2="41450"/>
                        <a14:backgroundMark x1="64156" y1="53160" x2="64156" y2="53160"/>
                        <a14:backgroundMark x1="12971" y1="51301" x2="12971" y2="51301"/>
                        <a14:backgroundMark x1="15063" y1="50743" x2="15063" y2="50743"/>
                        <a14:backgroundMark x1="16876" y1="50372" x2="16876" y2="50372"/>
                        <a14:backgroundMark x1="50628" y1="39219" x2="50628" y2="39219"/>
                        <a14:backgroundMark x1="40167" y1="57435" x2="40446" y2="57807"/>
                        <a14:backgroundMark x1="21199" y1="61338" x2="21199" y2="61338"/>
                        <a14:backgroundMark x1="25105" y1="59851" x2="25105" y2="59851"/>
                        <a14:backgroundMark x1="21339" y1="60595" x2="21339" y2="60595"/>
                        <a14:backgroundMark x1="22873" y1="48141" x2="22873" y2="48141"/>
                        <a14:backgroundMark x1="17573" y1="48885" x2="17573" y2="48885"/>
                        <a14:backgroundMark x1="15900" y1="49442" x2="15900" y2="49442"/>
                        <a14:backgroundMark x1="24826" y1="45911" x2="24826" y2="45911"/>
                        <a14:backgroundMark x1="22455" y1="47955" x2="22455" y2="47955"/>
                        <a14:backgroundMark x1="20921" y1="47955" x2="20921" y2="47955"/>
                        <a14:backgroundMark x1="31381" y1="44796" x2="31381" y2="44796"/>
                        <a14:backgroundMark x1="29010" y1="44981" x2="29010" y2="44981"/>
                        <a14:backgroundMark x1="20084" y1="37361" x2="20084" y2="37361"/>
                        <a14:backgroundMark x1="49093" y1="38848" x2="49093" y2="38848"/>
                        <a14:backgroundMark x1="42399" y1="40706" x2="42399" y2="40706"/>
                        <a14:backgroundMark x1="40865" y1="41636" x2="40865" y2="41636"/>
                        <a14:backgroundMark x1="39191" y1="41450" x2="39191" y2="41450"/>
                        <a14:backgroundMark x1="35146" y1="43123" x2="35146" y2="43123"/>
                        <a14:backgroundMark x1="32915" y1="57621" x2="32915" y2="57621"/>
                        <a14:backgroundMark x1="30544" y1="58736" x2="30544" y2="58736"/>
                        <a14:backgroundMark x1="74895" y1="50558" x2="74895" y2="50558"/>
                        <a14:backgroundMark x1="15760" y1="60595" x2="16039" y2="60781"/>
                        <a14:backgroundMark x1="47141" y1="38476" x2="47141" y2="38476"/>
                        <a14:backgroundMark x1="57043" y1="36059" x2="57043" y2="36059"/>
                        <a14:backgroundMark x1="52022" y1="36989" x2="52022" y2="36989"/>
                        <a14:backgroundMark x1="43515" y1="39777" x2="43515" y2="39777"/>
                        <a14:backgroundMark x1="44630" y1="39405" x2="44630" y2="39405"/>
                        <a14:backgroundMark x1="36262" y1="42379" x2="36262" y2="42379"/>
                        <a14:backgroundMark x1="31102" y1="43680" x2="31102" y2="43680"/>
                        <a14:backgroundMark x1="33752" y1="42937" x2="33752" y2="42937"/>
                        <a14:backgroundMark x1="19944" y1="47770" x2="19944" y2="47770"/>
                        <a14:backgroundMark x1="19247" y1="48141" x2="19247" y2="48141"/>
                        <a14:backgroundMark x1="73919" y1="29554" x2="73919" y2="29554"/>
                        <a14:backgroundMark x1="70153" y1="31227" x2="70153" y2="31227"/>
                        <a14:backgroundMark x1="68480" y1="31970" x2="68480" y2="31970"/>
                        <a14:backgroundMark x1="54951" y1="36803" x2="54951" y2="36803"/>
                        <a14:backgroundMark x1="46304" y1="39219" x2="46304" y2="392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446386">
            <a:off x="6040775" y="4443726"/>
            <a:ext cx="2980335" cy="223525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61" b="85286" l="9961" r="84473">
                        <a14:backgroundMark x1="58643" y1="17188" x2="58643" y2="17188"/>
                        <a14:backgroundMark x1="58398" y1="17448" x2="58203" y2="17578"/>
                        <a14:backgroundMark x1="41260" y1="42122" x2="41260" y2="42122"/>
                        <a14:backgroundMark x1="27637" y1="61068" x2="27637" y2="61068"/>
                        <a14:backgroundMark x1="27441" y1="61914" x2="27441" y2="61914"/>
                        <a14:backgroundMark x1="26563" y1="62630" x2="26563" y2="62630"/>
                        <a14:backgroundMark x1="22949" y1="67253" x2="22949" y2="67253"/>
                        <a14:backgroundMark x1="72656" y1="28190" x2="72656" y2="28190"/>
                        <a14:backgroundMark x1="64990" y1="38802" x2="64990" y2="38802"/>
                        <a14:backgroundMark x1="70850" y1="30990" x2="70850" y2="30990"/>
                        <a14:backgroundMark x1="70020" y1="32422" x2="70020" y2="32422"/>
                        <a14:backgroundMark x1="62500" y1="39844" x2="62500" y2="39844"/>
                        <a14:backgroundMark x1="62500" y1="39844" x2="62500" y2="39844"/>
                        <a14:backgroundMark x1="58887" y1="43099" x2="58887" y2="43099"/>
                        <a14:backgroundMark x1="57471" y1="46094" x2="57471" y2="46094"/>
                        <a14:backgroundMark x1="62744" y1="38997" x2="62744" y2="38997"/>
                        <a14:backgroundMark x1="62744" y1="38997" x2="62744" y2="38997"/>
                        <a14:backgroundMark x1="26172" y1="73438" x2="26172" y2="73438"/>
                        <a14:backgroundMark x1="23340" y1="72917" x2="23340" y2="72917"/>
                        <a14:backgroundMark x1="31299" y1="70768" x2="31299" y2="70768"/>
                        <a14:backgroundMark x1="32520" y1="70247" x2="32520" y2="70247"/>
                        <a14:backgroundMark x1="38867" y1="63607" x2="38867" y2="63607"/>
                        <a14:backgroundMark x1="36328" y1="66016" x2="36328" y2="66016"/>
                        <a14:backgroundMark x1="36328" y1="66016" x2="36328" y2="66016"/>
                        <a14:backgroundMark x1="56641" y1="21159" x2="56641" y2="21159"/>
                        <a14:backgroundMark x1="58496" y1="18815" x2="58496" y2="18815"/>
                        <a14:backgroundMark x1="55811" y1="23958" x2="44971" y2="37565"/>
                        <a14:backgroundMark x1="32764" y1="55404" x2="32764" y2="55404"/>
                        <a14:backgroundMark x1="29736" y1="59115" x2="29736" y2="59115"/>
                        <a14:backgroundMark x1="28516" y1="60872" x2="28516" y2="60872"/>
                        <a14:backgroundMark x1="20605" y1="68815" x2="20605" y2="68815"/>
                        <a14:backgroundMark x1="23193" y1="67122" x2="23193" y2="671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79603" y="4406004"/>
            <a:ext cx="3080927" cy="2310696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4615052" y="3494727"/>
            <a:ext cx="810676" cy="7200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34224" y="3523176"/>
            <a:ext cx="810676" cy="72007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75229" y="3523176"/>
            <a:ext cx="810676" cy="7200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214728" y="3523175"/>
            <a:ext cx="810676" cy="72007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051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5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9100" y="725878"/>
            <a:ext cx="2514600" cy="218308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18213" y="725878"/>
            <a:ext cx="2514600" cy="218308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95010" y="725878"/>
            <a:ext cx="2514600" cy="2183081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163050" y="725878"/>
            <a:ext cx="2514600" cy="218308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7200" b="89967" l="18235" r="90000">
                        <a14:backgroundMark x1="71809" y1="34485" x2="71809" y2="34485"/>
                        <a14:backgroundMark x1="70113" y1="34303" x2="70113" y2="34303"/>
                        <a14:backgroundMark x1="70113" y1="34121" x2="69628" y2="33636"/>
                        <a14:backgroundMark x1="68094" y1="32848" x2="67286" y2="32606"/>
                        <a14:backgroundMark x1="66397" y1="31758" x2="66397" y2="31758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071" y="3496002"/>
            <a:ext cx="2824657" cy="376620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backgroundMark x1="27141" y1="41758" x2="27141" y2="41758"/>
                        <a14:backgroundMark x1="27141" y1="41758" x2="27141" y2="41758"/>
                        <a14:backgroundMark x1="27141" y1="41758" x2="16640" y2="37697"/>
                        <a14:backgroundMark x1="32633" y1="46000" x2="34733" y2="40485"/>
                        <a14:backgroundMark x1="31099" y1="44727" x2="31099" y2="44727"/>
                        <a14:backgroundMark x1="32229" y1="41394" x2="32310" y2="44848"/>
                        <a14:backgroundMark x1="42730" y1="34545" x2="38449" y2="29212"/>
                        <a14:backgroundMark x1="34006" y1="26727" x2="34006" y2="26727"/>
                        <a14:backgroundMark x1="35137" y1="29273" x2="35137" y2="29273"/>
                        <a14:backgroundMark x1="53635" y1="29636" x2="53635" y2="29636"/>
                        <a14:backgroundMark x1="56704" y1="26848" x2="56704" y2="26848"/>
                        <a14:backgroundMark x1="55412" y1="29212" x2="55412" y2="29212"/>
                        <a14:backgroundMark x1="56543" y1="32303" x2="56543" y2="32303"/>
                        <a14:backgroundMark x1="56220" y1="33394" x2="56220" y2="33394"/>
                        <a14:backgroundMark x1="54039" y1="33636" x2="54039" y2="33636"/>
                        <a14:backgroundMark x1="68498" y1="36788" x2="68498" y2="36788"/>
                        <a14:backgroundMark x1="66963" y1="36848" x2="66963" y2="36848"/>
                        <a14:backgroundMark x1="66882" y1="36848" x2="63813" y2="37212"/>
                        <a14:backgroundMark x1="62924" y1="37273" x2="62924" y2="37273"/>
                        <a14:backgroundMark x1="70275" y1="50182" x2="70275" y2="50182"/>
                        <a14:backgroundMark x1="57351" y1="59273" x2="57351" y2="59273"/>
                        <a14:backgroundMark x1="56947" y1="59333" x2="56947" y2="59333"/>
                        <a14:backgroundMark x1="45477" y1="63455" x2="45477" y2="63455"/>
                        <a14:backgroundMark x1="25767" y1="56485" x2="25767" y2="56485"/>
                        <a14:backgroundMark x1="25848" y1="56485" x2="25848" y2="56485"/>
                        <a14:backgroundMark x1="29160" y1="52667" x2="29160" y2="52667"/>
                        <a14:backgroundMark x1="22052" y1="57879" x2="22052" y2="57879"/>
                        <a14:backgroundMark x1="48708" y1="47333" x2="48708" y2="47333"/>
                        <a14:backgroundMark x1="45396" y1="43758" x2="45153" y2="43818"/>
                        <a14:backgroundMark x1="47011" y1="45697" x2="47011" y2="45697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04238" y="3584709"/>
            <a:ext cx="2809673" cy="37462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24879" y1="37515" x2="24879" y2="37515"/>
                        <a14:backgroundMark x1="33037" y1="40545" x2="33037" y2="40545"/>
                        <a14:backgroundMark x1="24960" y1="39091" x2="24960" y2="39091"/>
                        <a14:backgroundMark x1="29079" y1="40000" x2="29079" y2="40000"/>
                        <a14:backgroundMark x1="33037" y1="41697" x2="33037" y2="41697"/>
                        <a14:backgroundMark x1="39338" y1="26000" x2="39338" y2="26000"/>
                        <a14:backgroundMark x1="42730" y1="31515" x2="42730" y2="31515"/>
                        <a14:backgroundMark x1="41599" y1="29273" x2="41599" y2="29273"/>
                        <a14:backgroundMark x1="42488" y1="34061" x2="42246" y2="34182"/>
                        <a14:backgroundMark x1="57835" y1="32061" x2="57835" y2="32061"/>
                        <a14:backgroundMark x1="68336" y1="39818" x2="68336" y2="39818"/>
                        <a14:backgroundMark x1="68498" y1="50909" x2="68498" y2="50909"/>
                        <a14:backgroundMark x1="56947" y1="59879" x2="56947" y2="59879"/>
                        <a14:backgroundMark x1="47415" y1="59697" x2="47415" y2="59697"/>
                        <a14:backgroundMark x1="36107" y1="51576" x2="36107" y2="51576"/>
                        <a14:backgroundMark x1="51292" y1="47091" x2="51292" y2="47091"/>
                        <a14:backgroundMark x1="53312" y1="45152" x2="53312" y2="45152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28819" y="3584709"/>
            <a:ext cx="2846981" cy="379597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backgroundMark x1="37964" y1="47273" x2="37964" y2="47273"/>
                        <a14:backgroundMark x1="25606" y1="47515" x2="26656" y2="47515"/>
                        <a14:backgroundMark x1="42649" y1="37758" x2="42649" y2="37758"/>
                        <a14:backgroundMark x1="34653" y1="32424" x2="34653" y2="32424"/>
                        <a14:backgroundMark x1="52181" y1="31212" x2="52181" y2="31212"/>
                        <a14:backgroundMark x1="52181" y1="35636" x2="52181" y2="35636"/>
                        <a14:backgroundMark x1="63409" y1="39091" x2="63247" y2="39091"/>
                        <a14:backgroundMark x1="66721" y1="35515" x2="66721" y2="35515"/>
                        <a14:backgroundMark x1="67690" y1="47273" x2="67690" y2="47273"/>
                        <a14:backgroundMark x1="52827" y1="47758" x2="52827" y2="47758"/>
                        <a14:backgroundMark x1="63893" y1="56182" x2="63893" y2="56182"/>
                        <a14:backgroundMark x1="52262" y1="59394" x2="52262" y2="59394"/>
                        <a14:backgroundMark x1="40711" y1="55939" x2="40711" y2="55939"/>
                        <a14:backgroundMark x1="34168" y1="62970" x2="34168" y2="62970"/>
                        <a14:backgroundMark x1="40549" y1="55697" x2="40549" y2="55697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09610" y="3189317"/>
            <a:ext cx="3440069" cy="4586758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6946972" y="3395048"/>
            <a:ext cx="810676" cy="7200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103736" y="3395048"/>
            <a:ext cx="810676" cy="72007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015012" y="3380407"/>
            <a:ext cx="810676" cy="7200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271062" y="3395047"/>
            <a:ext cx="810676" cy="72007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051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9100" y="725878"/>
            <a:ext cx="2514600" cy="218308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18213" y="725878"/>
            <a:ext cx="2514600" cy="218308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13911" y="712519"/>
            <a:ext cx="2514600" cy="2183081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163050" y="725878"/>
            <a:ext cx="2514600" cy="218308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663" b="89810" l="0" r="94041">
                        <a14:backgroundMark x1="15723" y1="23763" x2="15723" y2="23763"/>
                        <a14:backgroundMark x1="38477" y1="59570" x2="38477" y2="59570"/>
                        <a14:backgroundMark x1="23926" y1="46810" x2="23926" y2="46810"/>
                        <a14:backgroundMark x1="38477" y1="58008" x2="38477" y2="58008"/>
                        <a14:backgroundMark x1="70703" y1="74349" x2="70703" y2="74349"/>
                        <a14:backgroundMark x1="77979" y1="80469" x2="77979" y2="80469"/>
                        <a14:backgroundMark x1="85400" y1="85938" x2="85400" y2="85938"/>
                        <a14:backgroundMark x1="91016" y1="77930" x2="91016" y2="77930"/>
                        <a14:backgroundMark x1="82275" y1="68685" x2="82275" y2="68685"/>
                        <a14:backgroundMark x1="69189" y1="65039" x2="69189" y2="65039"/>
                        <a14:backgroundMark x1="64063" y1="62565" x2="64063" y2="62565"/>
                        <a14:backgroundMark x1="54785" y1="40299" x2="54785" y2="40299"/>
                        <a14:backgroundMark x1="19775" y1="10026" x2="19775" y2="10026"/>
                        <a14:backgroundMark x1="15820" y1="8529" x2="15820" y2="8529"/>
                        <a14:backgroundMark x1="29834" y1="70182" x2="29834" y2="70182"/>
                        <a14:backgroundMark x1="25928" y1="61849" x2="25928" y2="61849"/>
                        <a14:backgroundMark x1="63184" y1="72331" x2="63184" y2="72331"/>
                        <a14:backgroundMark x1="93408" y1="82943" x2="93408" y2="82943"/>
                        <a14:backgroundMark x1="90820" y1="87109" x2="90820" y2="8710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285" y="4254953"/>
            <a:ext cx="3207657" cy="240574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4325" y="3894915"/>
            <a:ext cx="4242376" cy="318178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571" r="971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5224" y="3600048"/>
            <a:ext cx="2706090" cy="33246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foregroundMark x1="58838" y1="54753" x2="58838" y2="54753"/>
                        <a14:foregroundMark x1="83057" y1="61719" x2="83057" y2="61719"/>
                        <a14:foregroundMark x1="77490" y1="64258" x2="77490" y2="6425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87691" y="3855522"/>
            <a:ext cx="3251200" cy="24384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4070175" y="3517558"/>
            <a:ext cx="810676" cy="7200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271062" y="3528376"/>
            <a:ext cx="810676" cy="72007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765873" y="3495483"/>
            <a:ext cx="810676" cy="7200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015012" y="3495484"/>
            <a:ext cx="810676" cy="72007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6051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523238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Poznávací schopnosti</a:t>
            </a:r>
            <a:br>
              <a:rPr lang="cs-CZ" dirty="0" smtClean="0"/>
            </a:br>
            <a:r>
              <a:rPr lang="cs-CZ" dirty="0" smtClean="0"/>
              <a:t>Vnímaní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 označují barvu , která je typická pro obrázek.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rozpoznává základní barvy.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Dítě dle nabízeného obrázku kliká na správný barevný čtverec. Barvy určujeme zleva doprava.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barevný odstín zobrazeného předmětu.</a:t>
            </a:r>
            <a:endParaRPr lang="cs-CZ" dirty="0"/>
          </a:p>
          <a:p>
            <a:pPr lvl="0"/>
            <a:r>
              <a:rPr lang="cs-CZ" dirty="0"/>
              <a:t>Na magnetickou tabulku </a:t>
            </a:r>
            <a:r>
              <a:rPr lang="cs-CZ" dirty="0" smtClean="0"/>
              <a:t> připevňujeme správnou barevnou kartičku zvoleného obrázku.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cs-CZ" dirty="0"/>
              <a:t>Vědomě využívat všech smyslů, záměrně pozorovat, postřehovat, všímat si (nového, </a:t>
            </a:r>
            <a:r>
              <a:rPr lang="cs-CZ" dirty="0" smtClean="0"/>
              <a:t>změněného</a:t>
            </a:r>
            <a:r>
              <a:rPr lang="cs-CZ" dirty="0" smtClean="0"/>
              <a:t>). Rozlišovat </a:t>
            </a:r>
            <a:r>
              <a:rPr lang="cs-CZ" dirty="0" smtClean="0"/>
              <a:t>základní barvy </a:t>
            </a:r>
            <a:r>
              <a:rPr lang="cs-CZ" dirty="0" smtClean="0"/>
              <a:t>(žlutá</a:t>
            </a:r>
            <a:r>
              <a:rPr lang="cs-CZ" dirty="0" smtClean="0"/>
              <a:t>, modrá, červená, zelená).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253</Words>
  <Application>Microsoft Office PowerPoint</Application>
  <PresentationFormat>Vlastní</PresentationFormat>
  <Paragraphs>52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Poznej barvu</vt:lpstr>
      <vt:lpstr>Snímek 2</vt:lpstr>
      <vt:lpstr>Snímek 3</vt:lpstr>
      <vt:lpstr>Snímek 4</vt:lpstr>
      <vt:lpstr>Snímek 5</vt:lpstr>
      <vt:lpstr>Použité odkazy</vt:lpstr>
      <vt:lpstr>Metodický pokyn Integrovaný blok: Poznávací schopnosti Vnímaní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barvu</dc:title>
  <dc:creator/>
  <cp:lastModifiedBy/>
  <cp:revision>3</cp:revision>
  <dcterms:created xsi:type="dcterms:W3CDTF">2014-08-05T12:38:58Z</dcterms:created>
  <dcterms:modified xsi:type="dcterms:W3CDTF">2015-04-01T20:55:57Z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