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comments/comment13.xml" ContentType="application/vnd.openxmlformats-officedocument.presentationml.comments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comments/comment4.xml" ContentType="application/vnd.openxmlformats-officedocument.presentationml.comments+xml"/>
  <Override PartName="/ppt/comments/comment11.xml" ContentType="application/vnd.openxmlformats-officedocument.presentationml.comments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comments/comment2.xml" ContentType="application/vnd.openxmlformats-officedocument.presentationml.comment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notesSlides/notesSlide15.xml" ContentType="application/vnd.openxmlformats-officedocument.presentationml.notesSlide+xml"/>
  <Override PartName="/ppt/comments/comment14.xml" ContentType="application/vnd.openxmlformats-officedocument.presentationml.comments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comments/comment3.xml" ContentType="application/vnd.openxmlformats-officedocument.presentationml.comments+xml"/>
  <Override PartName="/ppt/notesSlides/notesSlide13.xml" ContentType="application/vnd.openxmlformats-officedocument.presentationml.notesSlide+xml"/>
  <Override PartName="/ppt/comments/comment12.xml" ContentType="application/vnd.openxmlformats-officedocument.presentationml.comments+xml"/>
  <Default Extension="wdp" ContentType="image/vnd.ms-photo"/>
  <Default Extension="gif" ContentType="image/gif"/>
  <Override PartName="/ppt/comments/comment1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comments/comment10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272" r:id="rId3"/>
    <p:sldId id="284" r:id="rId4"/>
    <p:sldId id="285" r:id="rId5"/>
    <p:sldId id="286" r:id="rId6"/>
    <p:sldId id="287" r:id="rId7"/>
    <p:sldId id="300" r:id="rId8"/>
    <p:sldId id="298" r:id="rId9"/>
    <p:sldId id="299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75" r:id="rId18"/>
    <p:sldId id="276" r:id="rId19"/>
    <p:sldId id="277" r:id="rId20"/>
    <p:sldId id="278" r:id="rId21"/>
    <p:sldId id="279" r:id="rId22"/>
    <p:sldId id="280" r:id="rId23"/>
    <p:sldId id="28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1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32874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92444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8538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19680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17537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09942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66416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59235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09127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5440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45146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86593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31525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97917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99260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64473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0581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comments" Target="../comments/comment1.xml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openxmlformats.org/officeDocument/2006/relationships/comments" Target="../comments/comment2.xml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12" Type="http://schemas.microsoft.com/office/2007/relationships/hdphoto" Target="../media/hdphoto1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11" Type="http://schemas.openxmlformats.org/officeDocument/2006/relationships/image" Target="../media/image13.png"/><Relationship Id="rId5" Type="http://schemas.openxmlformats.org/officeDocument/2006/relationships/image" Target="../media/image10.png"/><Relationship Id="rId10" Type="http://schemas.microsoft.com/office/2007/relationships/hdphoto" Target="../media/hdphoto3.wdp"/><Relationship Id="rId4" Type="http://schemas.microsoft.com/office/2007/relationships/hdphoto" Target="../media/hdphoto6.wdp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openxmlformats.org/officeDocument/2006/relationships/comments" Target="../comments/comment3.xml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12" Type="http://schemas.microsoft.com/office/2007/relationships/hdphoto" Target="../media/hdphoto12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11" Type="http://schemas.openxmlformats.org/officeDocument/2006/relationships/image" Target="../media/image18.png"/><Relationship Id="rId5" Type="http://schemas.openxmlformats.org/officeDocument/2006/relationships/image" Target="../media/image15.png"/><Relationship Id="rId10" Type="http://schemas.microsoft.com/office/2007/relationships/hdphoto" Target="../media/hdphoto11.wdp"/><Relationship Id="rId4" Type="http://schemas.microsoft.com/office/2007/relationships/hdphoto" Target="../media/hdphoto9.wdp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13" Type="http://schemas.openxmlformats.org/officeDocument/2006/relationships/comments" Target="../comments/comment4.xml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microsoft.com/office/2007/relationships/hdphoto" Target="../media/hdphoto15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3.wdp"/><Relationship Id="rId11" Type="http://schemas.openxmlformats.org/officeDocument/2006/relationships/image" Target="../media/image21.png"/><Relationship Id="rId5" Type="http://schemas.openxmlformats.org/officeDocument/2006/relationships/image" Target="../media/image19.png"/><Relationship Id="rId10" Type="http://schemas.microsoft.com/office/2007/relationships/hdphoto" Target="../media/hdphoto5.wdp"/><Relationship Id="rId4" Type="http://schemas.microsoft.com/office/2007/relationships/hdphoto" Target="../media/hdphoto10.wdp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comments" Target="../comments/comment5.xml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12" Type="http://schemas.microsoft.com/office/2007/relationships/hdphoto" Target="../media/hdphoto17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4.wdp"/><Relationship Id="rId11" Type="http://schemas.openxmlformats.org/officeDocument/2006/relationships/image" Target="../media/image26.png"/><Relationship Id="rId5" Type="http://schemas.openxmlformats.org/officeDocument/2006/relationships/image" Target="../media/image23.png"/><Relationship Id="rId10" Type="http://schemas.microsoft.com/office/2007/relationships/hdphoto" Target="../media/hdphoto7.wdp"/><Relationship Id="rId4" Type="http://schemas.microsoft.com/office/2007/relationships/hdphoto" Target="../media/hdphoto16.wdp"/><Relationship Id="rId9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13" Type="http://schemas.openxmlformats.org/officeDocument/2006/relationships/comments" Target="../comments/comment6.xml"/><Relationship Id="rId3" Type="http://schemas.openxmlformats.org/officeDocument/2006/relationships/image" Target="../media/image27.png"/><Relationship Id="rId7" Type="http://schemas.openxmlformats.org/officeDocument/2006/relationships/image" Target="../media/image14.png"/><Relationship Id="rId12" Type="http://schemas.microsoft.com/office/2007/relationships/hdphoto" Target="../media/hdphoto18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11" Type="http://schemas.openxmlformats.org/officeDocument/2006/relationships/image" Target="../media/image28.png"/><Relationship Id="rId5" Type="http://schemas.openxmlformats.org/officeDocument/2006/relationships/image" Target="../media/image13.png"/><Relationship Id="rId10" Type="http://schemas.microsoft.com/office/2007/relationships/hdphoto" Target="../media/hdphoto6.wdp"/><Relationship Id="rId4" Type="http://schemas.microsoft.com/office/2007/relationships/hdphoto" Target="../media/hdphoto3.wdp"/><Relationship Id="rId9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comments" Target="../comments/comment7.xml"/><Relationship Id="rId3" Type="http://schemas.openxmlformats.org/officeDocument/2006/relationships/image" Target="../media/image19.png"/><Relationship Id="rId7" Type="http://schemas.openxmlformats.org/officeDocument/2006/relationships/image" Target="../media/image15.png"/><Relationship Id="rId12" Type="http://schemas.microsoft.com/office/2007/relationships/hdphoto" Target="../media/hdphoto18.wd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1.wdp"/><Relationship Id="rId11" Type="http://schemas.openxmlformats.org/officeDocument/2006/relationships/image" Target="../media/image28.png"/><Relationship Id="rId5" Type="http://schemas.openxmlformats.org/officeDocument/2006/relationships/image" Target="../media/image17.png"/><Relationship Id="rId10" Type="http://schemas.microsoft.com/office/2007/relationships/hdphoto" Target="../media/hdphoto12.wdp"/><Relationship Id="rId4" Type="http://schemas.microsoft.com/office/2007/relationships/hdphoto" Target="../media/hdphoto13.wdp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19.wdp"/><Relationship Id="rId13" Type="http://schemas.openxmlformats.org/officeDocument/2006/relationships/comments" Target="../comments/comment8.xml"/><Relationship Id="rId3" Type="http://schemas.openxmlformats.org/officeDocument/2006/relationships/image" Target="../media/image20.png"/><Relationship Id="rId7" Type="http://schemas.openxmlformats.org/officeDocument/2006/relationships/image" Target="../media/image29.png"/><Relationship Id="rId12" Type="http://schemas.microsoft.com/office/2007/relationships/hdphoto" Target="../media/hdphoto3.wdp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2.wdp"/><Relationship Id="rId11" Type="http://schemas.openxmlformats.org/officeDocument/2006/relationships/image" Target="../media/image27.png"/><Relationship Id="rId5" Type="http://schemas.openxmlformats.org/officeDocument/2006/relationships/image" Target="../media/image18.png"/><Relationship Id="rId10" Type="http://schemas.microsoft.com/office/2007/relationships/hdphoto" Target="../media/hdphoto9.wdp"/><Relationship Id="rId4" Type="http://schemas.microsoft.com/office/2007/relationships/hdphoto" Target="../media/hdphoto14.wdp"/><Relationship Id="rId9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openxmlformats.org/officeDocument/2006/relationships/comments" Target="../comments/comment9.xml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microsoft.com/office/2007/relationships/hdphoto" Target="../media/hdphoto18.wdp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11" Type="http://schemas.openxmlformats.org/officeDocument/2006/relationships/image" Target="../media/image28.png"/><Relationship Id="rId5" Type="http://schemas.openxmlformats.org/officeDocument/2006/relationships/image" Target="../media/image25.png"/><Relationship Id="rId10" Type="http://schemas.microsoft.com/office/2007/relationships/hdphoto" Target="../media/hdphoto20.wdp"/><Relationship Id="rId4" Type="http://schemas.microsoft.com/office/2007/relationships/hdphoto" Target="../media/hdphoto17.wdp"/><Relationship Id="rId9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comments" Target="../comments/comment10.xml"/><Relationship Id="rId3" Type="http://schemas.openxmlformats.org/officeDocument/2006/relationships/image" Target="../media/image26.png"/><Relationship Id="rId7" Type="http://schemas.openxmlformats.org/officeDocument/2006/relationships/image" Target="../media/image23.png"/><Relationship Id="rId12" Type="http://schemas.microsoft.com/office/2007/relationships/hdphoto" Target="../media/hdphoto6.wdp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11" Type="http://schemas.openxmlformats.org/officeDocument/2006/relationships/image" Target="../media/image24.png"/><Relationship Id="rId5" Type="http://schemas.openxmlformats.org/officeDocument/2006/relationships/image" Target="../media/image25.png"/><Relationship Id="rId10" Type="http://schemas.microsoft.com/office/2007/relationships/hdphoto" Target="../media/hdphoto3.wdp"/><Relationship Id="rId4" Type="http://schemas.microsoft.com/office/2007/relationships/hdphoto" Target="../media/hdphoto17.wdp"/><Relationship Id="rId9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13.wdp"/><Relationship Id="rId13" Type="http://schemas.openxmlformats.org/officeDocument/2006/relationships/comments" Target="../comments/comment11.xml"/><Relationship Id="rId3" Type="http://schemas.openxmlformats.org/officeDocument/2006/relationships/image" Target="../media/image22.png"/><Relationship Id="rId7" Type="http://schemas.openxmlformats.org/officeDocument/2006/relationships/image" Target="../media/image19.png"/><Relationship Id="rId12" Type="http://schemas.microsoft.com/office/2007/relationships/hdphoto" Target="../media/hdphoto12.wdp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1.wdp"/><Relationship Id="rId11" Type="http://schemas.openxmlformats.org/officeDocument/2006/relationships/image" Target="../media/image18.png"/><Relationship Id="rId5" Type="http://schemas.openxmlformats.org/officeDocument/2006/relationships/image" Target="../media/image32.png"/><Relationship Id="rId10" Type="http://schemas.microsoft.com/office/2007/relationships/hdphoto" Target="../media/hdphoto11.wdp"/><Relationship Id="rId4" Type="http://schemas.microsoft.com/office/2007/relationships/hdphoto" Target="../media/hdphoto16.wdp"/><Relationship Id="rId9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13" Type="http://schemas.openxmlformats.org/officeDocument/2006/relationships/comments" Target="../comments/comment12.xml"/><Relationship Id="rId3" Type="http://schemas.openxmlformats.org/officeDocument/2006/relationships/image" Target="../media/image25.png"/><Relationship Id="rId7" Type="http://schemas.openxmlformats.org/officeDocument/2006/relationships/image" Target="../media/image17.png"/><Relationship Id="rId12" Type="http://schemas.microsoft.com/office/2007/relationships/hdphoto" Target="../media/hdphoto9.wdp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7.wdp"/><Relationship Id="rId11" Type="http://schemas.openxmlformats.org/officeDocument/2006/relationships/image" Target="../media/image14.png"/><Relationship Id="rId5" Type="http://schemas.openxmlformats.org/officeDocument/2006/relationships/image" Target="../media/image26.png"/><Relationship Id="rId10" Type="http://schemas.microsoft.com/office/2007/relationships/hdphoto" Target="../media/hdphoto1.wdp"/><Relationship Id="rId4" Type="http://schemas.microsoft.com/office/2007/relationships/hdphoto" Target="../media/hdphoto7.wdp"/><Relationship Id="rId9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13" Type="http://schemas.openxmlformats.org/officeDocument/2006/relationships/comments" Target="../comments/comment13.xml"/><Relationship Id="rId3" Type="http://schemas.openxmlformats.org/officeDocument/2006/relationships/image" Target="../media/image24.png"/><Relationship Id="rId7" Type="http://schemas.openxmlformats.org/officeDocument/2006/relationships/image" Target="../media/image20.png"/><Relationship Id="rId12" Type="http://schemas.microsoft.com/office/2007/relationships/hdphoto" Target="../media/hdphoto1.wdp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2.wdp"/><Relationship Id="rId11" Type="http://schemas.openxmlformats.org/officeDocument/2006/relationships/image" Target="../media/image13.png"/><Relationship Id="rId5" Type="http://schemas.openxmlformats.org/officeDocument/2006/relationships/image" Target="../media/image18.png"/><Relationship Id="rId10" Type="http://schemas.microsoft.com/office/2007/relationships/hdphoto" Target="../media/hdphoto4.wdp"/><Relationship Id="rId4" Type="http://schemas.microsoft.com/office/2007/relationships/hdphoto" Target="../media/hdphoto6.wdp"/><Relationship Id="rId9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22.wdp"/><Relationship Id="rId13" Type="http://schemas.openxmlformats.org/officeDocument/2006/relationships/comments" Target="../comments/comment14.xml"/><Relationship Id="rId3" Type="http://schemas.openxmlformats.org/officeDocument/2006/relationships/image" Target="../media/image13.png"/><Relationship Id="rId7" Type="http://schemas.openxmlformats.org/officeDocument/2006/relationships/image" Target="../media/image33.png"/><Relationship Id="rId12" Type="http://schemas.microsoft.com/office/2007/relationships/hdphoto" Target="../media/hdphoto13.wdp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4.wdp"/><Relationship Id="rId11" Type="http://schemas.openxmlformats.org/officeDocument/2006/relationships/image" Target="../media/image19.png"/><Relationship Id="rId5" Type="http://schemas.openxmlformats.org/officeDocument/2006/relationships/image" Target="../media/image20.png"/><Relationship Id="rId10" Type="http://schemas.microsoft.com/office/2007/relationships/hdphoto" Target="../media/hdphoto16.wdp"/><Relationship Id="rId4" Type="http://schemas.microsoft.com/office/2007/relationships/hdphoto" Target="../media/hdphoto1.wdp"/><Relationship Id="rId9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Najdi dvojici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Vztah</a:t>
            </a:r>
            <a:r>
              <a:rPr lang="cs-CZ" sz="2400" b="0" i="0" dirty="0" smtClean="0"/>
              <a:t> k životnímu prostředí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944845" y="3621521"/>
            <a:ext cx="2971361" cy="2808923"/>
            <a:chOff x="2798735" y="3559176"/>
            <a:chExt cx="2971361" cy="2808923"/>
          </a:xfrm>
        </p:grpSpPr>
        <p:sp>
          <p:nvSpPr>
            <p:cNvPr id="14" name="Zaoblený obdélník 13"/>
            <p:cNvSpPr/>
            <p:nvPr/>
          </p:nvSpPr>
          <p:spPr>
            <a:xfrm>
              <a:off x="2798735" y="355917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4321" b="100000" l="17810" r="79587">
                          <a14:foregroundMark x1="46612" y1="7099" x2="46612" y2="7099"/>
                          <a14:foregroundMark x1="42810" y1="8025" x2="42810" y2="8025"/>
                          <a14:foregroundMark x1="39091" y1="10494" x2="39091" y2="10494"/>
                          <a14:foregroundMark x1="20165" y1="35988" x2="25868" y2="26543"/>
                          <a14:foregroundMark x1="26570" y1="25926" x2="33595" y2="16667"/>
                          <a14:foregroundMark x1="34339" y1="16358" x2="42603" y2="7407"/>
                          <a14:foregroundMark x1="43099" y1="7840" x2="45909" y2="5741"/>
                          <a14:foregroundMark x1="69256" y1="58025" x2="69256" y2="58025"/>
                          <a14:foregroundMark x1="71942" y1="62222" x2="69132" y2="56358"/>
                          <a14:foregroundMark x1="72231" y1="63148" x2="72231" y2="63148"/>
                          <a14:foregroundMark x1="58388" y1="36111" x2="58388" y2="36111"/>
                          <a14:foregroundMark x1="58099" y1="35062" x2="61198" y2="39938"/>
                          <a14:foregroundMark x1="58182" y1="33951" x2="58182" y2="33951"/>
                          <a14:backgroundMark x1="25537" y1="48642" x2="39711" y2="72099"/>
                          <a14:backgroundMark x1="40331" y1="72407" x2="52397" y2="91235"/>
                          <a14:backgroundMark x1="66033" y1="98951" x2="75537" y2="8919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26834" y="4112570"/>
              <a:ext cx="2542693" cy="1702133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914839" y="473556"/>
            <a:ext cx="2971361" cy="2808923"/>
            <a:chOff x="2598166" y="322118"/>
            <a:chExt cx="2971361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2598166" y="3221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5062" b="94877" l="5207" r="9124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785642" y="857534"/>
              <a:ext cx="2596407" cy="1738090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4761884" y="3718751"/>
            <a:ext cx="2971361" cy="2808923"/>
            <a:chOff x="6214738" y="3490151"/>
            <a:chExt cx="2971361" cy="2808923"/>
          </a:xfrm>
        </p:grpSpPr>
        <p:sp>
          <p:nvSpPr>
            <p:cNvPr id="15" name="Zaoblený obdélník 14"/>
            <p:cNvSpPr/>
            <p:nvPr/>
          </p:nvSpPr>
          <p:spPr>
            <a:xfrm>
              <a:off x="6214738" y="34901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5062" b="94877" l="5207" r="9124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247566" y="4303101"/>
              <a:ext cx="2596407" cy="1738090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4761885" y="502085"/>
            <a:ext cx="2971361" cy="2808923"/>
            <a:chOff x="6148174" y="295123"/>
            <a:chExt cx="2971361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6148174" y="295123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3580" b="95556" l="26488" r="62397">
                          <a14:foregroundMark x1="43512" y1="31049" x2="43512" y2="31049"/>
                          <a14:foregroundMark x1="43512" y1="31049" x2="43512" y2="31049"/>
                          <a14:foregroundMark x1="43512" y1="31049" x2="43512" y2="31049"/>
                          <a14:foregroundMark x1="43512" y1="31049" x2="38058" y2="30247"/>
                          <a14:foregroundMark x1="38058" y1="30247" x2="38058" y2="30247"/>
                          <a14:foregroundMark x1="38058" y1="30247" x2="38058" y2="302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612888" y="879277"/>
              <a:ext cx="2433295" cy="1628900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8520545" y="482318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741" b="98642" l="20868" r="8351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532731" y="965127"/>
              <a:ext cx="2815057" cy="1884459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8520545" y="3773559"/>
            <a:ext cx="2971361" cy="2808923"/>
            <a:chOff x="8520545" y="3773559"/>
            <a:chExt cx="2971361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520545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10000" b="97654" l="41" r="9867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712264" y="4282004"/>
              <a:ext cx="2676987" cy="179203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350769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1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944845" y="3621521"/>
            <a:ext cx="2971361" cy="2808923"/>
            <a:chOff x="944845" y="3621521"/>
            <a:chExt cx="2971361" cy="2808923"/>
          </a:xfrm>
        </p:grpSpPr>
        <p:sp>
          <p:nvSpPr>
            <p:cNvPr id="14" name="Zaoblený obdélník 13"/>
            <p:cNvSpPr/>
            <p:nvPr/>
          </p:nvSpPr>
          <p:spPr>
            <a:xfrm>
              <a:off x="944845" y="362152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2778" b="96914" l="32273" r="70579">
                          <a14:foregroundMark x1="42397" y1="41667" x2="55207" y2="40309"/>
                          <a14:foregroundMark x1="59132" y1="42469" x2="43512" y2="42469"/>
                          <a14:foregroundMark x1="57149" y1="62963" x2="57149" y2="62963"/>
                          <a14:foregroundMark x1="50041" y1="59568" x2="50041" y2="59568"/>
                          <a14:foregroundMark x1="50041" y1="59568" x2="50041" y2="59568"/>
                          <a14:foregroundMark x1="50455" y1="60988" x2="50455" y2="60988"/>
                          <a14:foregroundMark x1="51074" y1="59877" x2="51074" y2="59877"/>
                          <a14:foregroundMark x1="48802" y1="48951" x2="48802" y2="48951"/>
                          <a14:foregroundMark x1="49091" y1="47099" x2="49091" y2="47099"/>
                          <a14:foregroundMark x1="45785" y1="51543" x2="45785" y2="5154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68372" y="4149339"/>
              <a:ext cx="2577204" cy="1725235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4407868" y="3718751"/>
            <a:ext cx="3482593" cy="2808923"/>
            <a:chOff x="4407868" y="3718751"/>
            <a:chExt cx="3482593" cy="2808923"/>
          </a:xfrm>
        </p:grpSpPr>
        <p:sp>
          <p:nvSpPr>
            <p:cNvPr id="15" name="Zaoblený obdélník 14"/>
            <p:cNvSpPr/>
            <p:nvPr/>
          </p:nvSpPr>
          <p:spPr>
            <a:xfrm>
              <a:off x="4761884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309" b="97099" l="25826" r="70372">
                          <a14:foregroundMark x1="65909" y1="20062" x2="65909" y2="20062"/>
                          <a14:foregroundMark x1="64504" y1="8333" x2="64504" y2="8333"/>
                          <a14:foregroundMark x1="67727" y1="8519" x2="67727" y2="8519"/>
                          <a14:foregroundMark x1="62066" y1="12778" x2="62066" y2="12778"/>
                          <a14:foregroundMark x1="39917" y1="12222" x2="39917" y2="12222"/>
                          <a14:foregroundMark x1="38182" y1="22840" x2="38182" y2="22840"/>
                          <a14:foregroundMark x1="37727" y1="17160" x2="37727" y2="17160"/>
                          <a14:foregroundMark x1="36736" y1="14630" x2="36736" y2="14630"/>
                          <a14:foregroundMark x1="37562" y1="16173" x2="37562" y2="16173"/>
                          <a14:foregroundMark x1="38926" y1="22840" x2="38926" y2="22840"/>
                          <a14:foregroundMark x1="38099" y1="24815" x2="38099" y2="24815"/>
                          <a14:foregroundMark x1="37355" y1="18210" x2="37355" y2="18210"/>
                          <a14:foregroundMark x1="37562" y1="20864" x2="37562" y2="20864"/>
                          <a14:foregroundMark x1="37727" y1="22222" x2="37727" y2="2222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407868" y="4084891"/>
              <a:ext cx="3482593" cy="2070385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1003225" y="527844"/>
            <a:ext cx="2971361" cy="2808923"/>
            <a:chOff x="1003225" y="527844"/>
            <a:chExt cx="2971361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1003225" y="527844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3025" b="96790" l="31281" r="69091">
                          <a14:foregroundMark x1="41983" y1="30123" x2="52727" y2="30123"/>
                          <a14:foregroundMark x1="44132" y1="74877" x2="56860" y2="74691"/>
                          <a14:foregroundMark x1="43926" y1="77346" x2="56116" y2="764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199008" y="1121861"/>
              <a:ext cx="2463034" cy="1648808"/>
            </a:xfrm>
            <a:prstGeom prst="rect">
              <a:avLst/>
            </a:prstGeom>
          </p:spPr>
        </p:pic>
      </p:grpSp>
      <p:grpSp>
        <p:nvGrpSpPr>
          <p:cNvPr id="7" name="Skupina 6"/>
          <p:cNvGrpSpPr/>
          <p:nvPr/>
        </p:nvGrpSpPr>
        <p:grpSpPr>
          <a:xfrm>
            <a:off x="4761885" y="502085"/>
            <a:ext cx="2971361" cy="2808923"/>
            <a:chOff x="4761885" y="502085"/>
            <a:chExt cx="2971361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3580" b="95556" l="26488" r="62397">
                          <a14:foregroundMark x1="43512" y1="31049" x2="43512" y2="31049"/>
                          <a14:foregroundMark x1="43512" y1="31049" x2="43512" y2="31049"/>
                          <a14:foregroundMark x1="43512" y1="31049" x2="43512" y2="31049"/>
                          <a14:foregroundMark x1="43512" y1="31049" x2="38058" y2="30247"/>
                          <a14:foregroundMark x1="38058" y1="30247" x2="38058" y2="30247"/>
                          <a14:foregroundMark x1="38058" y1="30247" x2="38058" y2="302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919679" y="992839"/>
              <a:ext cx="2655771" cy="1777830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8520545" y="482318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3025" b="96790" l="31281" r="69091">
                          <a14:foregroundMark x1="41983" y1="30123" x2="52727" y2="30123"/>
                          <a14:foregroundMark x1="44132" y1="74877" x2="56860" y2="74691"/>
                          <a14:foregroundMark x1="43926" y1="77346" x2="56116" y2="764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609610" y="1082953"/>
              <a:ext cx="2463034" cy="1648808"/>
            </a:xfrm>
            <a:prstGeom prst="rect">
              <a:avLst/>
            </a:prstGeom>
          </p:spPr>
        </p:pic>
      </p:grpSp>
      <p:grpSp>
        <p:nvGrpSpPr>
          <p:cNvPr id="11" name="Skupina 10"/>
          <p:cNvGrpSpPr/>
          <p:nvPr/>
        </p:nvGrpSpPr>
        <p:grpSpPr>
          <a:xfrm>
            <a:off x="8520545" y="3773559"/>
            <a:ext cx="2971361" cy="2808923"/>
            <a:chOff x="8520545" y="3773559"/>
            <a:chExt cx="2971361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520545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4321" b="100000" l="17810" r="79587">
                          <a14:foregroundMark x1="46612" y1="7099" x2="46612" y2="7099"/>
                          <a14:foregroundMark x1="42810" y1="8025" x2="42810" y2="8025"/>
                          <a14:foregroundMark x1="39091" y1="10494" x2="39091" y2="10494"/>
                          <a14:foregroundMark x1="20165" y1="35988" x2="25868" y2="26543"/>
                          <a14:foregroundMark x1="26570" y1="25926" x2="33595" y2="16667"/>
                          <a14:foregroundMark x1="34339" y1="16358" x2="42603" y2="7407"/>
                          <a14:foregroundMark x1="43099" y1="7840" x2="45909" y2="5741"/>
                          <a14:foregroundMark x1="69256" y1="58025" x2="69256" y2="58025"/>
                          <a14:foregroundMark x1="71942" y1="62222" x2="69132" y2="56358"/>
                          <a14:foregroundMark x1="72231" y1="63148" x2="72231" y2="63148"/>
                          <a14:foregroundMark x1="58388" y1="36111" x2="58388" y2="36111"/>
                          <a14:foregroundMark x1="58099" y1="35062" x2="61198" y2="39938"/>
                          <a14:foregroundMark x1="58182" y1="33951" x2="58182" y2="33951"/>
                          <a14:backgroundMark x1="25537" y1="48642" x2="39711" y2="72099"/>
                          <a14:backgroundMark x1="40331" y1="72407" x2="52397" y2="91235"/>
                          <a14:backgroundMark x1="66033" y1="98951" x2="75537" y2="8919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706903" y="4211882"/>
              <a:ext cx="2713392" cy="181640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580925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939315" y="482317"/>
            <a:ext cx="2971361" cy="2808923"/>
            <a:chOff x="914839" y="473556"/>
            <a:chExt cx="2971361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914839" y="47355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>
                  <a:solidFill>
                    <a:prstClr val="white"/>
                  </a:solidFill>
                  <a:latin typeface="Times New Roman" charset="0"/>
                  <a:cs typeface="Times New Roman" charset="0"/>
                </a:rPr>
                <a:t>   </a:t>
              </a:r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0000" b="95556" l="27107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131014" y="1121341"/>
              <a:ext cx="2241233" cy="1500329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4761884" y="3718751"/>
            <a:ext cx="2971361" cy="2808923"/>
            <a:chOff x="4761884" y="3718751"/>
            <a:chExt cx="2971361" cy="2808923"/>
          </a:xfrm>
        </p:grpSpPr>
        <p:sp>
          <p:nvSpPr>
            <p:cNvPr id="15" name="Zaoblený obdélník 14"/>
            <p:cNvSpPr/>
            <p:nvPr/>
          </p:nvSpPr>
          <p:spPr>
            <a:xfrm>
              <a:off x="4761884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>
                  <a:solidFill>
                    <a:prstClr val="white"/>
                  </a:solidFill>
                  <a:latin typeface="Times New Roman" charset="0"/>
                  <a:cs typeface="Times New Roman" charset="0"/>
                </a:rPr>
                <a:t> </a:t>
              </a:r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0000" b="95556" l="27107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939378" y="4291888"/>
              <a:ext cx="2241233" cy="1500329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1057931" y="3705630"/>
            <a:ext cx="2971361" cy="2808923"/>
            <a:chOff x="939315" y="3651918"/>
            <a:chExt cx="2971361" cy="2808923"/>
          </a:xfrm>
        </p:grpSpPr>
        <p:sp>
          <p:nvSpPr>
            <p:cNvPr id="14" name="Zaoblený obdélník 13"/>
            <p:cNvSpPr/>
            <p:nvPr/>
          </p:nvSpPr>
          <p:spPr>
            <a:xfrm>
              <a:off x="939315" y="36519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>
                  <a:solidFill>
                    <a:prstClr val="white"/>
                  </a:solidFill>
                  <a:latin typeface="Times New Roman" charset="0"/>
                  <a:cs typeface="Times New Roman" charset="0"/>
                </a:rPr>
                <a:t>      </a:t>
              </a:r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0000" b="97654" l="41" r="9867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413712" y="4353844"/>
              <a:ext cx="2259803" cy="1512760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4761885" y="502085"/>
            <a:ext cx="2971361" cy="2808923"/>
            <a:chOff x="4761885" y="502085"/>
            <a:chExt cx="2971361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5741" b="100000" l="8926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98156" y="1425039"/>
              <a:ext cx="1691969" cy="1132640"/>
            </a:xfrm>
            <a:prstGeom prst="rect">
              <a:avLst/>
            </a:prstGeom>
          </p:spPr>
        </p:pic>
      </p:grpSp>
      <p:grpSp>
        <p:nvGrpSpPr>
          <p:cNvPr id="17" name="Skupina 16"/>
          <p:cNvGrpSpPr/>
          <p:nvPr/>
        </p:nvGrpSpPr>
        <p:grpSpPr>
          <a:xfrm>
            <a:off x="8411732" y="3705762"/>
            <a:ext cx="2971361" cy="2808923"/>
            <a:chOff x="8627390" y="3773559"/>
            <a:chExt cx="2971361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627390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5741" b="97346" l="23182" r="7161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300666" y="4562524"/>
              <a:ext cx="1838500" cy="1230731"/>
            </a:xfrm>
            <a:prstGeom prst="rect">
              <a:avLst/>
            </a:prstGeom>
          </p:spPr>
        </p:pic>
      </p:grpSp>
      <p:grpSp>
        <p:nvGrpSpPr>
          <p:cNvPr id="7" name="Skupina 6"/>
          <p:cNvGrpSpPr/>
          <p:nvPr/>
        </p:nvGrpSpPr>
        <p:grpSpPr>
          <a:xfrm>
            <a:off x="8411732" y="475804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10000" b="90000" l="17149" r="8946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023038" y="1365918"/>
              <a:ext cx="1748751" cy="1170651"/>
            </a:xfrm>
            <a:prstGeom prst="rect">
              <a:avLst/>
            </a:prstGeom>
          </p:spPr>
        </p:pic>
      </p:grpSp>
      <p:grpSp>
        <p:nvGrpSpPr>
          <p:cNvPr id="24" name="Skupina 23"/>
          <p:cNvGrpSpPr/>
          <p:nvPr/>
        </p:nvGrpSpPr>
        <p:grpSpPr>
          <a:xfrm>
            <a:off x="1057931" y="3637590"/>
            <a:ext cx="2971361" cy="2808923"/>
            <a:chOff x="939315" y="3651918"/>
            <a:chExt cx="2971361" cy="2808923"/>
          </a:xfrm>
        </p:grpSpPr>
        <p:sp>
          <p:nvSpPr>
            <p:cNvPr id="25" name="Zaoblený obdélník 24"/>
            <p:cNvSpPr/>
            <p:nvPr/>
          </p:nvSpPr>
          <p:spPr>
            <a:xfrm>
              <a:off x="939315" y="36519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>
                  <a:solidFill>
                    <a:prstClr val="white"/>
                  </a:solidFill>
                  <a:latin typeface="Times New Roman" charset="0"/>
                  <a:cs typeface="Times New Roman" charset="0"/>
                </a:rPr>
                <a:t>      </a:t>
              </a:r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0000" b="97654" l="41" r="9867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413712" y="4353844"/>
              <a:ext cx="2259803" cy="1512760"/>
            </a:xfrm>
            <a:prstGeom prst="rect">
              <a:avLst/>
            </a:prstGeom>
          </p:spPr>
        </p:pic>
      </p:grpSp>
      <p:grpSp>
        <p:nvGrpSpPr>
          <p:cNvPr id="27" name="Skupina 26"/>
          <p:cNvGrpSpPr/>
          <p:nvPr/>
        </p:nvGrpSpPr>
        <p:grpSpPr>
          <a:xfrm>
            <a:off x="4761885" y="434045"/>
            <a:ext cx="2971361" cy="2808923"/>
            <a:chOff x="4761885" y="502085"/>
            <a:chExt cx="2971361" cy="2808923"/>
          </a:xfrm>
        </p:grpSpPr>
        <p:sp>
          <p:nvSpPr>
            <p:cNvPr id="28" name="Zaoblený obdélník 27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5741" b="100000" l="8926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98156" y="1425039"/>
              <a:ext cx="1691969" cy="1132640"/>
            </a:xfrm>
            <a:prstGeom prst="rect">
              <a:avLst/>
            </a:prstGeom>
          </p:spPr>
        </p:pic>
      </p:grpSp>
      <p:grpSp>
        <p:nvGrpSpPr>
          <p:cNvPr id="30" name="Skupina 29"/>
          <p:cNvGrpSpPr/>
          <p:nvPr/>
        </p:nvGrpSpPr>
        <p:grpSpPr>
          <a:xfrm>
            <a:off x="8411732" y="3637722"/>
            <a:ext cx="2971361" cy="2808923"/>
            <a:chOff x="8627390" y="3773559"/>
            <a:chExt cx="2971361" cy="2808923"/>
          </a:xfrm>
        </p:grpSpPr>
        <p:sp>
          <p:nvSpPr>
            <p:cNvPr id="31" name="Zaoblený obdélník 30"/>
            <p:cNvSpPr/>
            <p:nvPr/>
          </p:nvSpPr>
          <p:spPr>
            <a:xfrm>
              <a:off x="8627390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5741" b="97346" l="23182" r="7161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300666" y="4562524"/>
              <a:ext cx="1838500" cy="1230731"/>
            </a:xfrm>
            <a:prstGeom prst="rect">
              <a:avLst/>
            </a:prstGeom>
          </p:spPr>
        </p:pic>
      </p:grpSp>
      <p:grpSp>
        <p:nvGrpSpPr>
          <p:cNvPr id="33" name="Skupina 32"/>
          <p:cNvGrpSpPr/>
          <p:nvPr/>
        </p:nvGrpSpPr>
        <p:grpSpPr>
          <a:xfrm>
            <a:off x="8411732" y="407764"/>
            <a:ext cx="2971361" cy="2808923"/>
            <a:chOff x="8520545" y="482318"/>
            <a:chExt cx="2971361" cy="2808923"/>
          </a:xfrm>
        </p:grpSpPr>
        <p:sp>
          <p:nvSpPr>
            <p:cNvPr id="34" name="Zaoblený obdélník 33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10000" b="90000" l="17149" r="8946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023038" y="1365918"/>
              <a:ext cx="1748751" cy="1170651"/>
            </a:xfrm>
            <a:prstGeom prst="rect">
              <a:avLst/>
            </a:prstGeom>
          </p:spPr>
        </p:pic>
      </p:grpSp>
      <p:grpSp>
        <p:nvGrpSpPr>
          <p:cNvPr id="36" name="Skupina 35"/>
          <p:cNvGrpSpPr/>
          <p:nvPr/>
        </p:nvGrpSpPr>
        <p:grpSpPr>
          <a:xfrm>
            <a:off x="916065" y="456449"/>
            <a:ext cx="2971361" cy="2808923"/>
            <a:chOff x="914839" y="473556"/>
            <a:chExt cx="2971361" cy="2808923"/>
          </a:xfrm>
        </p:grpSpPr>
        <p:sp>
          <p:nvSpPr>
            <p:cNvPr id="37" name="Zaoblený obdélník 36"/>
            <p:cNvSpPr/>
            <p:nvPr/>
          </p:nvSpPr>
          <p:spPr>
            <a:xfrm>
              <a:off x="914839" y="47355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>
                  <a:solidFill>
                    <a:prstClr val="white"/>
                  </a:solidFill>
                  <a:latin typeface="Times New Roman" charset="0"/>
                  <a:cs typeface="Times New Roman" charset="0"/>
                </a:rPr>
                <a:t>   </a:t>
              </a:r>
            </a:p>
          </p:txBody>
        </p:sp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0000" b="95556" l="27107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131014" y="1121341"/>
              <a:ext cx="2241233" cy="1500329"/>
            </a:xfrm>
            <a:prstGeom prst="rect">
              <a:avLst/>
            </a:prstGeom>
          </p:spPr>
        </p:pic>
      </p:grpSp>
      <p:grpSp>
        <p:nvGrpSpPr>
          <p:cNvPr id="39" name="Skupina 38"/>
          <p:cNvGrpSpPr/>
          <p:nvPr/>
        </p:nvGrpSpPr>
        <p:grpSpPr>
          <a:xfrm>
            <a:off x="4738634" y="3692883"/>
            <a:ext cx="2971361" cy="2808923"/>
            <a:chOff x="4761884" y="3718751"/>
            <a:chExt cx="2971361" cy="2808923"/>
          </a:xfrm>
        </p:grpSpPr>
        <p:sp>
          <p:nvSpPr>
            <p:cNvPr id="40" name="Zaoblený obdélník 39"/>
            <p:cNvSpPr/>
            <p:nvPr/>
          </p:nvSpPr>
          <p:spPr>
            <a:xfrm>
              <a:off x="4761884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>
                  <a:solidFill>
                    <a:prstClr val="white"/>
                  </a:solidFill>
                  <a:latin typeface="Times New Roman" charset="0"/>
                  <a:cs typeface="Times New Roman" charset="0"/>
                </a:rPr>
                <a:t> </a:t>
              </a:r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0000" b="95556" l="27107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939378" y="4291888"/>
              <a:ext cx="2241233" cy="150032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846201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44845" y="3621521"/>
            <a:ext cx="2971361" cy="28089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741" b="100000" l="8926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8350" y="4714292"/>
            <a:ext cx="1691969" cy="1132640"/>
          </a:xfrm>
          <a:prstGeom prst="rect">
            <a:avLst/>
          </a:prstGeom>
        </p:spPr>
      </p:pic>
      <p:grpSp>
        <p:nvGrpSpPr>
          <p:cNvPr id="17" name="Skupina 16"/>
          <p:cNvGrpSpPr/>
          <p:nvPr/>
        </p:nvGrpSpPr>
        <p:grpSpPr>
          <a:xfrm>
            <a:off x="8563612" y="3718751"/>
            <a:ext cx="2971361" cy="2808923"/>
            <a:chOff x="8563612" y="3718751"/>
            <a:chExt cx="2971361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563612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5741" b="100000" l="8926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203309" y="4733263"/>
              <a:ext cx="1691969" cy="1132640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4761884" y="3718751"/>
            <a:ext cx="2971361" cy="2808923"/>
            <a:chOff x="4761884" y="3718751"/>
            <a:chExt cx="2971361" cy="2808923"/>
          </a:xfrm>
        </p:grpSpPr>
        <p:sp>
          <p:nvSpPr>
            <p:cNvPr id="15" name="Zaoblený obdélník 14"/>
            <p:cNvSpPr/>
            <p:nvPr/>
          </p:nvSpPr>
          <p:spPr>
            <a:xfrm>
              <a:off x="4761884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0741" b="86420" l="13843" r="838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151960" y="4439213"/>
              <a:ext cx="2301562" cy="1540715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914839" y="473556"/>
            <a:ext cx="2971361" cy="2808923"/>
            <a:chOff x="914839" y="473556"/>
            <a:chExt cx="2971361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914839" y="47355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157538" y="1071868"/>
              <a:ext cx="2391685" cy="1793764"/>
            </a:xfrm>
            <a:prstGeom prst="rect">
              <a:avLst/>
            </a:prstGeom>
          </p:spPr>
        </p:pic>
      </p:grpSp>
      <p:grpSp>
        <p:nvGrpSpPr>
          <p:cNvPr id="7" name="Skupina 6"/>
          <p:cNvGrpSpPr/>
          <p:nvPr/>
        </p:nvGrpSpPr>
        <p:grpSpPr>
          <a:xfrm>
            <a:off x="4761885" y="502085"/>
            <a:ext cx="2971361" cy="2808923"/>
            <a:chOff x="4761885" y="502085"/>
            <a:chExt cx="2971361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7654" l="41" r="9867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038104" y="1299520"/>
              <a:ext cx="2259803" cy="1512760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8520545" y="482318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5062" b="94877" l="5207" r="9124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001824" y="1250974"/>
              <a:ext cx="2116639" cy="141945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90197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4761885" y="502085"/>
            <a:ext cx="2971361" cy="2808923"/>
            <a:chOff x="4761885" y="502085"/>
            <a:chExt cx="2971361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4630" b="90000" l="10000" r="91157">
                          <a14:foregroundMark x1="34339" y1="37222" x2="34339" y2="37222"/>
                          <a14:foregroundMark x1="17893" y1="39074" x2="17893" y2="39074"/>
                          <a14:foregroundMark x1="32149" y1="44012" x2="32149" y2="44012"/>
                          <a14:foregroundMark x1="34008" y1="38889" x2="34008" y2="38889"/>
                          <a14:foregroundMark x1="34421" y1="35679" x2="34421" y2="35679"/>
                          <a14:foregroundMark x1="58926" y1="74877" x2="63760" y2="75494"/>
                          <a14:foregroundMark x1="73182" y1="69444" x2="70496" y2="72531"/>
                          <a14:foregroundMark x1="51901" y1="60370" x2="51901" y2="60370"/>
                          <a14:foregroundMark x1="68719" y1="73333" x2="68719" y2="73333"/>
                          <a14:foregroundMark x1="69669" y1="72407" x2="69669" y2="72407"/>
                          <a14:foregroundMark x1="80000" y1="76543" x2="80000" y2="76543"/>
                          <a14:foregroundMark x1="87025" y1="73148" x2="87025" y2="73148"/>
                          <a14:foregroundMark x1="83595" y1="76235" x2="83595" y2="76235"/>
                          <a14:foregroundMark x1="17603" y1="37654" x2="17603" y2="37654"/>
                          <a14:foregroundMark x1="34752" y1="34444" x2="34752" y2="34444"/>
                          <a14:backgroundMark x1="19752" y1="45864" x2="23595" y2="48765"/>
                          <a14:backgroundMark x1="23678" y1="49074" x2="28760" y2="48765"/>
                          <a14:backgroundMark x1="28760" y1="48765" x2="33306" y2="43519"/>
                          <a14:backgroundMark x1="33306" y1="43519" x2="35165" y2="37654"/>
                          <a14:backgroundMark x1="35165" y1="37654" x2="35372" y2="33519"/>
                          <a14:backgroundMark x1="90124" y1="67469" x2="88471" y2="73457"/>
                          <a14:backgroundMark x1="88347" y1="73765" x2="85372" y2="77160"/>
                          <a14:backgroundMark x1="85372" y1="77160" x2="80413" y2="78395"/>
                          <a14:backgroundMark x1="80413" y1="78395" x2="74421" y2="74877"/>
                          <a14:backgroundMark x1="73182" y1="73025" x2="74298" y2="70062"/>
                          <a14:backgroundMark x1="58926" y1="75802" x2="65413" y2="76543"/>
                          <a14:backgroundMark x1="38264" y1="55432" x2="41653" y2="58025"/>
                          <a14:backgroundMark x1="50331" y1="56667" x2="51281" y2="55556"/>
                          <a14:backgroundMark x1="70579" y1="33951" x2="67603" y2="38889"/>
                          <a14:backgroundMark x1="53223" y1="35679" x2="57066" y2="40432"/>
                          <a14:backgroundMark x1="58512" y1="41235" x2="58512" y2="4123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038104" y="1309005"/>
              <a:ext cx="2222069" cy="1487500"/>
            </a:xfrm>
            <a:prstGeom prst="rect">
              <a:avLst/>
            </a:prstGeom>
          </p:spPr>
        </p:pic>
      </p:grpSp>
      <p:grpSp>
        <p:nvGrpSpPr>
          <p:cNvPr id="17" name="Skupina 16"/>
          <p:cNvGrpSpPr/>
          <p:nvPr/>
        </p:nvGrpSpPr>
        <p:grpSpPr>
          <a:xfrm>
            <a:off x="8520545" y="3773559"/>
            <a:ext cx="2971361" cy="2808923"/>
            <a:chOff x="8520545" y="3773559"/>
            <a:chExt cx="2971361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520545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4630" b="90000" l="10000" r="91157">
                          <a14:foregroundMark x1="34339" y1="37222" x2="34339" y2="37222"/>
                          <a14:foregroundMark x1="17893" y1="39074" x2="17893" y2="39074"/>
                          <a14:foregroundMark x1="32149" y1="44012" x2="32149" y2="44012"/>
                          <a14:foregroundMark x1="34008" y1="38889" x2="34008" y2="38889"/>
                          <a14:foregroundMark x1="34421" y1="35679" x2="34421" y2="35679"/>
                          <a14:foregroundMark x1="58926" y1="74877" x2="63760" y2="75494"/>
                          <a14:foregroundMark x1="73182" y1="69444" x2="70496" y2="72531"/>
                          <a14:foregroundMark x1="51901" y1="60370" x2="51901" y2="60370"/>
                          <a14:foregroundMark x1="68719" y1="73333" x2="68719" y2="73333"/>
                          <a14:foregroundMark x1="69669" y1="72407" x2="69669" y2="72407"/>
                          <a14:foregroundMark x1="80000" y1="76543" x2="80000" y2="76543"/>
                          <a14:foregroundMark x1="87025" y1="73148" x2="87025" y2="73148"/>
                          <a14:foregroundMark x1="83595" y1="76235" x2="83595" y2="76235"/>
                          <a14:foregroundMark x1="17603" y1="37654" x2="17603" y2="37654"/>
                          <a14:foregroundMark x1="34752" y1="34444" x2="34752" y2="34444"/>
                          <a14:backgroundMark x1="19752" y1="45864" x2="23595" y2="48765"/>
                          <a14:backgroundMark x1="23678" y1="49074" x2="28760" y2="48765"/>
                          <a14:backgroundMark x1="28760" y1="48765" x2="33306" y2="43519"/>
                          <a14:backgroundMark x1="33306" y1="43519" x2="35165" y2="37654"/>
                          <a14:backgroundMark x1="35165" y1="37654" x2="35372" y2="33519"/>
                          <a14:backgroundMark x1="90124" y1="67469" x2="88471" y2="73457"/>
                          <a14:backgroundMark x1="88347" y1="73765" x2="85372" y2="77160"/>
                          <a14:backgroundMark x1="85372" y1="77160" x2="80413" y2="78395"/>
                          <a14:backgroundMark x1="80413" y1="78395" x2="74421" y2="74877"/>
                          <a14:backgroundMark x1="73182" y1="73025" x2="74298" y2="70062"/>
                          <a14:backgroundMark x1="58926" y1="75802" x2="65413" y2="76543"/>
                          <a14:backgroundMark x1="38264" y1="55432" x2="41653" y2="58025"/>
                          <a14:backgroundMark x1="50331" y1="56667" x2="51281" y2="55556"/>
                          <a14:backgroundMark x1="70579" y1="33951" x2="67603" y2="38889"/>
                          <a14:backgroundMark x1="53223" y1="35679" x2="57066" y2="40432"/>
                          <a14:backgroundMark x1="58512" y1="41235" x2="58512" y2="4123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814304" y="4581495"/>
              <a:ext cx="2222069" cy="1487500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4761884" y="3718751"/>
            <a:ext cx="2971361" cy="2808923"/>
            <a:chOff x="4761884" y="3718751"/>
            <a:chExt cx="2971361" cy="2808923"/>
          </a:xfrm>
        </p:grpSpPr>
        <p:sp>
          <p:nvSpPr>
            <p:cNvPr id="15" name="Zaoblený obdélník 14"/>
            <p:cNvSpPr/>
            <p:nvPr/>
          </p:nvSpPr>
          <p:spPr>
            <a:xfrm>
              <a:off x="4761884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741" b="98642" l="20868" r="8351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009641" y="4277960"/>
              <a:ext cx="2477618" cy="1658570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8520545" y="482318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2778" b="96914" l="32273" r="70579">
                          <a14:foregroundMark x1="42397" y1="41667" x2="55207" y2="40309"/>
                          <a14:foregroundMark x1="59132" y1="42469" x2="43512" y2="42469"/>
                          <a14:foregroundMark x1="57149" y1="62963" x2="57149" y2="62963"/>
                          <a14:foregroundMark x1="50041" y1="59568" x2="50041" y2="59568"/>
                          <a14:foregroundMark x1="50041" y1="59568" x2="50041" y2="59568"/>
                          <a14:foregroundMark x1="50455" y1="60988" x2="50455" y2="60988"/>
                          <a14:foregroundMark x1="51074" y1="59877" x2="51074" y2="59877"/>
                          <a14:foregroundMark x1="48802" y1="48951" x2="48802" y2="48951"/>
                          <a14:foregroundMark x1="49091" y1="47099" x2="49091" y2="47099"/>
                          <a14:foregroundMark x1="45785" y1="51543" x2="45785" y2="5154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937647" y="1365918"/>
              <a:ext cx="2036923" cy="1363560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740069" y="473556"/>
            <a:ext cx="3146131" cy="2808923"/>
            <a:chOff x="740069" y="473556"/>
            <a:chExt cx="3146131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914839" y="47355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309" b="97099" l="25826" r="70372">
                          <a14:foregroundMark x1="65909" y1="20062" x2="65909" y2="20062"/>
                          <a14:foregroundMark x1="64504" y1="8333" x2="64504" y2="8333"/>
                          <a14:foregroundMark x1="67727" y1="8519" x2="67727" y2="8519"/>
                          <a14:foregroundMark x1="62066" y1="12778" x2="62066" y2="12778"/>
                          <a14:foregroundMark x1="39917" y1="12222" x2="39917" y2="12222"/>
                          <a14:foregroundMark x1="38182" y1="22840" x2="38182" y2="22840"/>
                          <a14:foregroundMark x1="37727" y1="17160" x2="37727" y2="17160"/>
                          <a14:foregroundMark x1="36736" y1="14630" x2="36736" y2="14630"/>
                          <a14:foregroundMark x1="37562" y1="16173" x2="37562" y2="16173"/>
                          <a14:foregroundMark x1="38926" y1="22840" x2="38926" y2="22840"/>
                          <a14:foregroundMark x1="38099" y1="24815" x2="38099" y2="24815"/>
                          <a14:foregroundMark x1="37355" y1="18210" x2="37355" y2="18210"/>
                          <a14:foregroundMark x1="37562" y1="20864" x2="37562" y2="20864"/>
                          <a14:foregroundMark x1="37727" y1="22222" x2="37727" y2="2222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0069" y="1024441"/>
              <a:ext cx="3136003" cy="1864339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944844" y="3628732"/>
            <a:ext cx="2971361" cy="2808923"/>
            <a:chOff x="944845" y="3621521"/>
            <a:chExt cx="2971361" cy="2808923"/>
          </a:xfrm>
        </p:grpSpPr>
        <p:sp>
          <p:nvSpPr>
            <p:cNvPr id="14" name="Zaoblený obdélník 13"/>
            <p:cNvSpPr/>
            <p:nvPr/>
          </p:nvSpPr>
          <p:spPr>
            <a:xfrm>
              <a:off x="944845" y="362152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16914" b="89630" l="2355" r="97686">
                          <a14:foregroundMark x1="4711" y1="22407" x2="10826" y2="27469"/>
                          <a14:foregroundMark x1="15496" y1="45926" x2="17190" y2="48148"/>
                          <a14:foregroundMark x1="17810" y1="50185" x2="20248" y2="52284"/>
                          <a14:foregroundMark x1="21818" y1="54012" x2="25289" y2="55432"/>
                          <a14:foregroundMark x1="26281" y1="56975" x2="31653" y2="59877"/>
                          <a14:foregroundMark x1="48017" y1="64753" x2="52810" y2="69321"/>
                          <a14:foregroundMark x1="54050" y1="71543" x2="54050" y2="71543"/>
                          <a14:foregroundMark x1="56612" y1="72160" x2="56612" y2="72160"/>
                          <a14:foregroundMark x1="77314" y1="82716" x2="77314" y2="82716"/>
                          <a14:foregroundMark x1="82190" y1="84630" x2="82190" y2="84630"/>
                          <a14:foregroundMark x1="66446" y1="38519" x2="80702" y2="45494"/>
                          <a14:foregroundMark x1="77438" y1="51667" x2="77438" y2="51667"/>
                          <a14:backgroundMark x1="26694" y1="59198" x2="41074" y2="61420"/>
                          <a14:backgroundMark x1="60207" y1="76296" x2="78802" y2="852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641423" y="4609951"/>
              <a:ext cx="1659940" cy="111119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138465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944845" y="3621521"/>
            <a:ext cx="2971361" cy="2808923"/>
            <a:chOff x="944845" y="3621521"/>
            <a:chExt cx="2971361" cy="2808923"/>
          </a:xfrm>
        </p:grpSpPr>
        <p:sp>
          <p:nvSpPr>
            <p:cNvPr id="14" name="Zaoblený obdélník 13"/>
            <p:cNvSpPr/>
            <p:nvPr/>
          </p:nvSpPr>
          <p:spPr>
            <a:xfrm>
              <a:off x="944845" y="362152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3580" b="95556" l="26488" r="62397">
                          <a14:foregroundMark x1="43512" y1="31049" x2="43512" y2="31049"/>
                          <a14:foregroundMark x1="43512" y1="31049" x2="43512" y2="31049"/>
                          <a14:foregroundMark x1="43512" y1="31049" x2="43512" y2="31049"/>
                          <a14:foregroundMark x1="43512" y1="31049" x2="38058" y2="30247"/>
                          <a14:foregroundMark x1="38058" y1="30247" x2="38058" y2="30247"/>
                          <a14:foregroundMark x1="38058" y1="30247" x2="38058" y2="302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271393" y="4277960"/>
              <a:ext cx="2596649" cy="1738252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8524141" y="3742624"/>
            <a:ext cx="2971361" cy="2808923"/>
            <a:chOff x="8520545" y="3773559"/>
            <a:chExt cx="2971361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520545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3580" b="95556" l="26488" r="62397">
                          <a14:foregroundMark x1="43512" y1="31049" x2="43512" y2="31049"/>
                          <a14:foregroundMark x1="43512" y1="31049" x2="43512" y2="31049"/>
                          <a14:foregroundMark x1="43512" y1="31049" x2="43512" y2="31049"/>
                          <a14:foregroundMark x1="43512" y1="31049" x2="38058" y2="30247"/>
                          <a14:foregroundMark x1="38058" y1="30247" x2="38058" y2="30247"/>
                          <a14:foregroundMark x1="38058" y1="30247" x2="38058" y2="302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852255" y="4382300"/>
              <a:ext cx="2596649" cy="1738252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4761884" y="3718751"/>
            <a:ext cx="2971361" cy="2808923"/>
            <a:chOff x="4761884" y="3718751"/>
            <a:chExt cx="2971361" cy="2808923"/>
          </a:xfrm>
        </p:grpSpPr>
        <p:sp>
          <p:nvSpPr>
            <p:cNvPr id="15" name="Zaoblený obdélník 14"/>
            <p:cNvSpPr/>
            <p:nvPr/>
          </p:nvSpPr>
          <p:spPr>
            <a:xfrm>
              <a:off x="4761884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4321" b="100000" l="17810" r="79587">
                          <a14:foregroundMark x1="46612" y1="7099" x2="46612" y2="7099"/>
                          <a14:foregroundMark x1="42810" y1="8025" x2="42810" y2="8025"/>
                          <a14:foregroundMark x1="39091" y1="10494" x2="39091" y2="10494"/>
                          <a14:foregroundMark x1="20165" y1="35988" x2="25868" y2="26543"/>
                          <a14:foregroundMark x1="26570" y1="25926" x2="33595" y2="16667"/>
                          <a14:foregroundMark x1="34339" y1="16358" x2="42603" y2="7407"/>
                          <a14:foregroundMark x1="43099" y1="7840" x2="45909" y2="5741"/>
                          <a14:foregroundMark x1="69256" y1="58025" x2="69256" y2="58025"/>
                          <a14:foregroundMark x1="71942" y1="62222" x2="69132" y2="56358"/>
                          <a14:foregroundMark x1="72231" y1="63148" x2="72231" y2="63148"/>
                          <a14:foregroundMark x1="58388" y1="36111" x2="58388" y2="36111"/>
                          <a14:foregroundMark x1="58099" y1="35062" x2="61198" y2="39938"/>
                          <a14:foregroundMark x1="58182" y1="33951" x2="58182" y2="33951"/>
                          <a14:backgroundMark x1="25537" y1="48642" x2="39711" y2="72099"/>
                          <a14:backgroundMark x1="40331" y1="72407" x2="52397" y2="91235"/>
                          <a14:backgroundMark x1="66033" y1="98951" x2="75537" y2="8919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943225" y="4164134"/>
              <a:ext cx="2713392" cy="1816402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4761885" y="502085"/>
            <a:ext cx="2971361" cy="2808923"/>
            <a:chOff x="4761885" y="502085"/>
            <a:chExt cx="2971361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10000" b="95556" l="27107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019129" y="1166723"/>
              <a:ext cx="2241233" cy="1500329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914839" y="473556"/>
            <a:ext cx="2971361" cy="2808923"/>
            <a:chOff x="914839" y="473556"/>
            <a:chExt cx="2971361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914839" y="47355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2778" b="96914" l="32273" r="70579">
                          <a14:foregroundMark x1="42397" y1="41667" x2="55207" y2="40309"/>
                          <a14:foregroundMark x1="59132" y1="42469" x2="43512" y2="42469"/>
                          <a14:foregroundMark x1="57149" y1="62963" x2="57149" y2="62963"/>
                          <a14:foregroundMark x1="50041" y1="59568" x2="50041" y2="59568"/>
                          <a14:foregroundMark x1="50041" y1="59568" x2="50041" y2="59568"/>
                          <a14:foregroundMark x1="50455" y1="60988" x2="50455" y2="60988"/>
                          <a14:foregroundMark x1="51074" y1="59877" x2="51074" y2="59877"/>
                          <a14:foregroundMark x1="48802" y1="48951" x2="48802" y2="48951"/>
                          <a14:foregroundMark x1="49091" y1="47099" x2="49091" y2="47099"/>
                          <a14:foregroundMark x1="45785" y1="51543" x2="45785" y2="5154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404224" y="1271063"/>
              <a:ext cx="2036923" cy="1363560"/>
            </a:xfrm>
            <a:prstGeom prst="rect">
              <a:avLst/>
            </a:prstGeom>
          </p:spPr>
        </p:pic>
      </p:grpSp>
      <p:grpSp>
        <p:nvGrpSpPr>
          <p:cNvPr id="7" name="Skupina 6"/>
          <p:cNvGrpSpPr/>
          <p:nvPr/>
        </p:nvGrpSpPr>
        <p:grpSpPr>
          <a:xfrm>
            <a:off x="8520545" y="482318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4630" b="97099" l="32025" r="69876">
                          <a14:foregroundMark x1="57686" y1="63580" x2="57686" y2="63580"/>
                          <a14:foregroundMark x1="55744" y1="59444" x2="55744" y2="59444"/>
                          <a14:foregroundMark x1="55496" y1="50741" x2="55496" y2="50741"/>
                          <a14:foregroundMark x1="43306" y1="30062" x2="54380" y2="3129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928159" y="1223636"/>
              <a:ext cx="1976260" cy="132295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291861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8520545" y="482318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0741" b="86420" l="13843" r="838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909183" y="1280549"/>
              <a:ext cx="2301562" cy="1540715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914839" y="473556"/>
            <a:ext cx="2971361" cy="2808923"/>
            <a:chOff x="914839" y="473556"/>
            <a:chExt cx="2971361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914839" y="47355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5741" b="97346" l="23182" r="7161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660399" y="1327976"/>
              <a:ext cx="1838500" cy="1230731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8520545" y="3773559"/>
            <a:ext cx="2971361" cy="2808923"/>
            <a:chOff x="8520545" y="3773559"/>
            <a:chExt cx="2971361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520545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10000" b="97654" l="41" r="9867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975599" y="4439213"/>
              <a:ext cx="2259803" cy="1512760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4761884" y="3718751"/>
            <a:ext cx="2971361" cy="2808923"/>
            <a:chOff x="4761884" y="3718751"/>
            <a:chExt cx="2971361" cy="2808923"/>
          </a:xfrm>
        </p:grpSpPr>
        <p:sp>
          <p:nvSpPr>
            <p:cNvPr id="15" name="Zaoblený obdélník 14"/>
            <p:cNvSpPr/>
            <p:nvPr/>
          </p:nvSpPr>
          <p:spPr>
            <a:xfrm>
              <a:off x="4761884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17149" r="8946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84791" y="4628922"/>
              <a:ext cx="1748751" cy="1170651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944845" y="3621521"/>
            <a:ext cx="2971361" cy="2808923"/>
            <a:chOff x="944845" y="3621521"/>
            <a:chExt cx="2971361" cy="2808923"/>
          </a:xfrm>
        </p:grpSpPr>
        <p:sp>
          <p:nvSpPr>
            <p:cNvPr id="14" name="Zaoblený obdélník 13"/>
            <p:cNvSpPr/>
            <p:nvPr/>
          </p:nvSpPr>
          <p:spPr>
            <a:xfrm>
              <a:off x="944845" y="362152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0741" b="86420" l="13843" r="838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385248" y="4334873"/>
              <a:ext cx="2301562" cy="1540715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4761885" y="502085"/>
            <a:ext cx="2971361" cy="2808923"/>
            <a:chOff x="4761885" y="502085"/>
            <a:chExt cx="2971361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4630" b="97099" l="32025" r="69876">
                          <a14:foregroundMark x1="57686" y1="63580" x2="57686" y2="63580"/>
                          <a14:foregroundMark x1="55744" y1="59444" x2="55744" y2="59444"/>
                          <a14:foregroundMark x1="55496" y1="50741" x2="55496" y2="50741"/>
                          <a14:foregroundMark x1="43306" y1="30062" x2="54380" y2="3129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341718" y="1337462"/>
              <a:ext cx="1976260" cy="132295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248729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761885" y="502085"/>
            <a:ext cx="2971361" cy="2808923"/>
            <a:chOff x="4761885" y="502085"/>
            <a:chExt cx="2971361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971689" y="1138267"/>
              <a:ext cx="2391685" cy="1793764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944845" y="3621521"/>
            <a:ext cx="2971361" cy="2808923"/>
            <a:chOff x="944845" y="3621521"/>
            <a:chExt cx="2971361" cy="2808923"/>
          </a:xfrm>
        </p:grpSpPr>
        <p:sp>
          <p:nvSpPr>
            <p:cNvPr id="14" name="Zaoblený obdélník 13"/>
            <p:cNvSpPr/>
            <p:nvPr/>
          </p:nvSpPr>
          <p:spPr>
            <a:xfrm>
              <a:off x="944845" y="362152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233441" y="4211561"/>
              <a:ext cx="2391685" cy="1793764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914839" y="473556"/>
            <a:ext cx="2971361" cy="2808923"/>
            <a:chOff x="914839" y="473556"/>
            <a:chExt cx="2971361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914839" y="47355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0000" b="90000" l="17149" r="8946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593983" y="1403860"/>
              <a:ext cx="1748751" cy="1170651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4761884" y="3718751"/>
            <a:ext cx="2971361" cy="2808923"/>
            <a:chOff x="4761884" y="3718751"/>
            <a:chExt cx="2971361" cy="2808923"/>
          </a:xfrm>
        </p:grpSpPr>
        <p:sp>
          <p:nvSpPr>
            <p:cNvPr id="15" name="Zaoblený obdélník 14"/>
            <p:cNvSpPr/>
            <p:nvPr/>
          </p:nvSpPr>
          <p:spPr>
            <a:xfrm>
              <a:off x="4761884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5062" b="94877" l="5207" r="9124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17475" y="4419342"/>
              <a:ext cx="2244508" cy="1503238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8520545" y="3773559"/>
            <a:ext cx="2971361" cy="2808923"/>
            <a:chOff x="8520545" y="3773559"/>
            <a:chExt cx="2971361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520545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5556" l="27107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728912" y="4344358"/>
              <a:ext cx="2241233" cy="1500329"/>
            </a:xfrm>
            <a:prstGeom prst="rect">
              <a:avLst/>
            </a:prstGeom>
          </p:spPr>
        </p:pic>
      </p:grpSp>
      <p:grpSp>
        <p:nvGrpSpPr>
          <p:cNvPr id="7" name="Skupina 6"/>
          <p:cNvGrpSpPr/>
          <p:nvPr/>
        </p:nvGrpSpPr>
        <p:grpSpPr>
          <a:xfrm>
            <a:off x="8520545" y="482318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3580" b="95556" l="26488" r="62397">
                          <a14:foregroundMark x1="43512" y1="31049" x2="43512" y2="31049"/>
                          <a14:foregroundMark x1="43512" y1="31049" x2="43512" y2="31049"/>
                          <a14:foregroundMark x1="43512" y1="31049" x2="43512" y2="31049"/>
                          <a14:foregroundMark x1="43512" y1="31049" x2="38058" y2="30247"/>
                          <a14:foregroundMark x1="38058" y1="30247" x2="38058" y2="30247"/>
                          <a14:foregroundMark x1="38058" y1="30247" x2="38058" y2="302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833280" y="1109810"/>
              <a:ext cx="2596649" cy="17382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781256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8520545" y="482318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6914" b="89630" l="2355" r="97686">
                          <a14:foregroundMark x1="4711" y1="22407" x2="10826" y2="27469"/>
                          <a14:foregroundMark x1="15496" y1="45926" x2="17190" y2="48148"/>
                          <a14:foregroundMark x1="17810" y1="50185" x2="20248" y2="52284"/>
                          <a14:foregroundMark x1="21818" y1="54012" x2="25289" y2="55432"/>
                          <a14:foregroundMark x1="26281" y1="56975" x2="31653" y2="59877"/>
                          <a14:foregroundMark x1="48017" y1="64753" x2="52810" y2="69321"/>
                          <a14:foregroundMark x1="54050" y1="71543" x2="54050" y2="71543"/>
                          <a14:foregroundMark x1="56612" y1="72160" x2="56612" y2="72160"/>
                          <a14:foregroundMark x1="77314" y1="82716" x2="77314" y2="82716"/>
                          <a14:foregroundMark x1="82190" y1="84630" x2="82190" y2="84630"/>
                          <a14:foregroundMark x1="66446" y1="38519" x2="80702" y2="45494"/>
                          <a14:foregroundMark x1="77438" y1="51667" x2="77438" y2="51667"/>
                          <a14:backgroundMark x1="26694" y1="59198" x2="41074" y2="61420"/>
                          <a14:backgroundMark x1="60207" y1="76296" x2="78802" y2="852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203309" y="1403860"/>
              <a:ext cx="1659940" cy="1111199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944845" y="3621521"/>
            <a:ext cx="2971361" cy="2808923"/>
            <a:chOff x="944845" y="3621521"/>
            <a:chExt cx="2971361" cy="2808923"/>
          </a:xfrm>
        </p:grpSpPr>
        <p:sp>
          <p:nvSpPr>
            <p:cNvPr id="14" name="Zaoblený obdélník 13"/>
            <p:cNvSpPr/>
            <p:nvPr/>
          </p:nvSpPr>
          <p:spPr>
            <a:xfrm>
              <a:off x="944845" y="362152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6914" b="89630" l="2355" r="97686">
                          <a14:foregroundMark x1="4711" y1="22407" x2="10826" y2="27469"/>
                          <a14:foregroundMark x1="15496" y1="45926" x2="17190" y2="48148"/>
                          <a14:foregroundMark x1="17810" y1="50185" x2="20248" y2="52284"/>
                          <a14:foregroundMark x1="21818" y1="54012" x2="25289" y2="55432"/>
                          <a14:foregroundMark x1="26281" y1="56975" x2="31653" y2="59877"/>
                          <a14:foregroundMark x1="48017" y1="64753" x2="52810" y2="69321"/>
                          <a14:foregroundMark x1="54050" y1="71543" x2="54050" y2="71543"/>
                          <a14:foregroundMark x1="56612" y1="72160" x2="56612" y2="72160"/>
                          <a14:foregroundMark x1="77314" y1="82716" x2="77314" y2="82716"/>
                          <a14:foregroundMark x1="82190" y1="84630" x2="82190" y2="84630"/>
                          <a14:foregroundMark x1="66446" y1="38519" x2="80702" y2="45494"/>
                          <a14:foregroundMark x1="77438" y1="51667" x2="77438" y2="51667"/>
                          <a14:backgroundMark x1="26694" y1="59198" x2="41074" y2="61420"/>
                          <a14:backgroundMark x1="60207" y1="76296" x2="78802" y2="852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688862" y="4572009"/>
              <a:ext cx="1659940" cy="1111199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4449852" y="502085"/>
            <a:ext cx="3283394" cy="2808923"/>
            <a:chOff x="4449852" y="502085"/>
            <a:chExt cx="3283394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309" b="97099" l="25826" r="70372">
                          <a14:foregroundMark x1="65909" y1="20062" x2="65909" y2="20062"/>
                          <a14:foregroundMark x1="64504" y1="8333" x2="64504" y2="8333"/>
                          <a14:foregroundMark x1="67727" y1="8519" x2="67727" y2="8519"/>
                          <a14:foregroundMark x1="62066" y1="12778" x2="62066" y2="12778"/>
                          <a14:foregroundMark x1="39917" y1="12222" x2="39917" y2="12222"/>
                          <a14:foregroundMark x1="38182" y1="22840" x2="38182" y2="22840"/>
                          <a14:foregroundMark x1="37727" y1="17160" x2="37727" y2="17160"/>
                          <a14:foregroundMark x1="36736" y1="14630" x2="36736" y2="14630"/>
                          <a14:foregroundMark x1="37562" y1="16173" x2="37562" y2="16173"/>
                          <a14:foregroundMark x1="38926" y1="22840" x2="38926" y2="22840"/>
                          <a14:foregroundMark x1="38099" y1="24815" x2="38099" y2="24815"/>
                          <a14:foregroundMark x1="37355" y1="18210" x2="37355" y2="18210"/>
                          <a14:foregroundMark x1="37562" y1="20864" x2="37562" y2="20864"/>
                          <a14:foregroundMark x1="37727" y1="22222" x2="37727" y2="2222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449852" y="1119296"/>
              <a:ext cx="3136003" cy="1864339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8520545" y="3773559"/>
            <a:ext cx="2971361" cy="2808923"/>
            <a:chOff x="8520545" y="3773559"/>
            <a:chExt cx="2971361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520545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3025" b="96790" l="31281" r="69091">
                          <a14:foregroundMark x1="41983" y1="30123" x2="52727" y2="30123"/>
                          <a14:foregroundMark x1="44132" y1="74877" x2="56860" y2="74691"/>
                          <a14:foregroundMark x1="43926" y1="77346" x2="56116" y2="764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907212" y="4534085"/>
              <a:ext cx="2198026" cy="1471405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914839" y="473556"/>
            <a:ext cx="2971361" cy="2808923"/>
            <a:chOff x="914839" y="473556"/>
            <a:chExt cx="2971361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914839" y="47355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4321" b="100000" l="17810" r="79587">
                          <a14:foregroundMark x1="46612" y1="7099" x2="46612" y2="7099"/>
                          <a14:foregroundMark x1="42810" y1="8025" x2="42810" y2="8025"/>
                          <a14:foregroundMark x1="39091" y1="10494" x2="39091" y2="10494"/>
                          <a14:foregroundMark x1="20165" y1="35988" x2="25868" y2="26543"/>
                          <a14:foregroundMark x1="26570" y1="25926" x2="33595" y2="16667"/>
                          <a14:foregroundMark x1="34339" y1="16358" x2="42603" y2="7407"/>
                          <a14:foregroundMark x1="43099" y1="7840" x2="45909" y2="5741"/>
                          <a14:foregroundMark x1="69256" y1="58025" x2="69256" y2="58025"/>
                          <a14:foregroundMark x1="71942" y1="62222" x2="69132" y2="56358"/>
                          <a14:foregroundMark x1="72231" y1="63148" x2="72231" y2="63148"/>
                          <a14:foregroundMark x1="58388" y1="36111" x2="58388" y2="36111"/>
                          <a14:foregroundMark x1="58099" y1="35062" x2="61198" y2="39938"/>
                          <a14:foregroundMark x1="58182" y1="33951" x2="58182" y2="33951"/>
                          <a14:backgroundMark x1="25537" y1="48642" x2="39711" y2="72099"/>
                          <a14:backgroundMark x1="40331" y1="72407" x2="52397" y2="91235"/>
                          <a14:backgroundMark x1="66033" y1="98951" x2="75537" y2="8919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214043" y="1061961"/>
              <a:ext cx="2472362" cy="1656434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4761884" y="3718751"/>
            <a:ext cx="2971361" cy="2808923"/>
            <a:chOff x="4761884" y="3718751"/>
            <a:chExt cx="2971361" cy="2808923"/>
          </a:xfrm>
        </p:grpSpPr>
        <p:sp>
          <p:nvSpPr>
            <p:cNvPr id="15" name="Zaoblený obdélník 14"/>
            <p:cNvSpPr/>
            <p:nvPr/>
          </p:nvSpPr>
          <p:spPr>
            <a:xfrm>
              <a:off x="4761884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4630" b="97099" l="32025" r="69876">
                          <a14:foregroundMark x1="57686" y1="63580" x2="57686" y2="63580"/>
                          <a14:foregroundMark x1="55744" y1="59444" x2="55744" y2="59444"/>
                          <a14:foregroundMark x1="55496" y1="50741" x2="55496" y2="50741"/>
                          <a14:foregroundMark x1="43306" y1="30062" x2="54380" y2="3129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170936" y="4429727"/>
              <a:ext cx="2185171" cy="146342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455926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914839" y="473556"/>
            <a:ext cx="2971361" cy="2808923"/>
            <a:chOff x="914839" y="473556"/>
            <a:chExt cx="2971361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914839" y="47355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6914" b="89630" l="2355" r="97686">
                          <a14:foregroundMark x1="4711" y1="22407" x2="10826" y2="27469"/>
                          <a14:foregroundMark x1="15496" y1="45926" x2="17190" y2="48148"/>
                          <a14:foregroundMark x1="17810" y1="50185" x2="20248" y2="52284"/>
                          <a14:foregroundMark x1="21818" y1="54012" x2="25289" y2="55432"/>
                          <a14:foregroundMark x1="26281" y1="56975" x2="31653" y2="59877"/>
                          <a14:foregroundMark x1="48017" y1="64753" x2="52810" y2="69321"/>
                          <a14:foregroundMark x1="54050" y1="71543" x2="54050" y2="71543"/>
                          <a14:foregroundMark x1="56612" y1="72160" x2="56612" y2="72160"/>
                          <a14:foregroundMark x1="77314" y1="82716" x2="77314" y2="82716"/>
                          <a14:foregroundMark x1="82190" y1="84630" x2="82190" y2="84630"/>
                          <a14:foregroundMark x1="66446" y1="38519" x2="80702" y2="45494"/>
                          <a14:foregroundMark x1="77438" y1="51667" x2="77438" y2="51667"/>
                          <a14:backgroundMark x1="26694" y1="59198" x2="41074" y2="61420"/>
                          <a14:backgroundMark x1="60207" y1="76296" x2="78802" y2="852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518080" y="1394375"/>
              <a:ext cx="1659940" cy="1111199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4601659" y="502085"/>
            <a:ext cx="3136003" cy="2808923"/>
            <a:chOff x="4601659" y="502085"/>
            <a:chExt cx="3136003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309" b="97099" l="25826" r="70372">
                          <a14:foregroundMark x1="65909" y1="20062" x2="65909" y2="20062"/>
                          <a14:foregroundMark x1="64504" y1="8333" x2="64504" y2="8333"/>
                          <a14:foregroundMark x1="67727" y1="8519" x2="67727" y2="8519"/>
                          <a14:foregroundMark x1="62066" y1="12778" x2="62066" y2="12778"/>
                          <a14:foregroundMark x1="39917" y1="12222" x2="39917" y2="12222"/>
                          <a14:foregroundMark x1="38182" y1="22840" x2="38182" y2="22840"/>
                          <a14:foregroundMark x1="37727" y1="17160" x2="37727" y2="17160"/>
                          <a14:foregroundMark x1="36736" y1="14630" x2="36736" y2="14630"/>
                          <a14:foregroundMark x1="37562" y1="16173" x2="37562" y2="16173"/>
                          <a14:foregroundMark x1="38926" y1="22840" x2="38926" y2="22840"/>
                          <a14:foregroundMark x1="38099" y1="24815" x2="38099" y2="24815"/>
                          <a14:foregroundMark x1="37355" y1="18210" x2="37355" y2="18210"/>
                          <a14:foregroundMark x1="37562" y1="20864" x2="37562" y2="20864"/>
                          <a14:foregroundMark x1="37727" y1="22222" x2="37727" y2="2222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601659" y="1014956"/>
              <a:ext cx="3136003" cy="1864339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996518" y="3621520"/>
            <a:ext cx="2971361" cy="2808923"/>
            <a:chOff x="944845" y="3621521"/>
            <a:chExt cx="2971361" cy="2808923"/>
          </a:xfrm>
        </p:grpSpPr>
        <p:sp>
          <p:nvSpPr>
            <p:cNvPr id="14" name="Zaoblený obdélník 13"/>
            <p:cNvSpPr/>
            <p:nvPr/>
          </p:nvSpPr>
          <p:spPr>
            <a:xfrm>
              <a:off x="944845" y="362152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741" b="98642" l="20868" r="8351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375760" y="4202076"/>
              <a:ext cx="2477618" cy="1658570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8520545" y="3773559"/>
            <a:ext cx="2971361" cy="2808923"/>
            <a:chOff x="8520545" y="3773559"/>
            <a:chExt cx="2971361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520545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741" b="98642" l="20868" r="8351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615147" y="4348735"/>
              <a:ext cx="2477618" cy="1658570"/>
            </a:xfrm>
            <a:prstGeom prst="rect">
              <a:avLst/>
            </a:prstGeom>
          </p:spPr>
        </p:pic>
      </p:grpSp>
      <p:grpSp>
        <p:nvGrpSpPr>
          <p:cNvPr id="7" name="Skupina 6"/>
          <p:cNvGrpSpPr/>
          <p:nvPr/>
        </p:nvGrpSpPr>
        <p:grpSpPr>
          <a:xfrm>
            <a:off x="8520545" y="482318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3580" b="95556" l="26488" r="62397">
                          <a14:foregroundMark x1="43512" y1="31049" x2="43512" y2="31049"/>
                          <a14:foregroundMark x1="43512" y1="31049" x2="43512" y2="31049"/>
                          <a14:foregroundMark x1="43512" y1="31049" x2="43512" y2="31049"/>
                          <a14:foregroundMark x1="43512" y1="31049" x2="38058" y2="30247"/>
                          <a14:foregroundMark x1="38058" y1="30247" x2="38058" y2="30247"/>
                          <a14:foregroundMark x1="38058" y1="30247" x2="38058" y2="302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814304" y="1109810"/>
              <a:ext cx="2596649" cy="1738252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4683979" y="3724600"/>
            <a:ext cx="2971361" cy="2808923"/>
            <a:chOff x="4797921" y="3702783"/>
            <a:chExt cx="2971361" cy="2808923"/>
          </a:xfrm>
        </p:grpSpPr>
        <p:sp>
          <p:nvSpPr>
            <p:cNvPr id="20" name="Zaoblený obdélník 19"/>
            <p:cNvSpPr/>
            <p:nvPr/>
          </p:nvSpPr>
          <p:spPr>
            <a:xfrm>
              <a:off x="4797921" y="3702783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2778" b="96914" l="32273" r="70579">
                          <a14:foregroundMark x1="42397" y1="41667" x2="55207" y2="40309"/>
                          <a14:foregroundMark x1="59132" y1="42469" x2="43512" y2="42469"/>
                          <a14:foregroundMark x1="57149" y1="62963" x2="57149" y2="62963"/>
                          <a14:foregroundMark x1="50041" y1="59568" x2="50041" y2="59568"/>
                          <a14:foregroundMark x1="50041" y1="59568" x2="50041" y2="59568"/>
                          <a14:foregroundMark x1="50455" y1="60988" x2="50455" y2="60988"/>
                          <a14:foregroundMark x1="51074" y1="59877" x2="51074" y2="59877"/>
                          <a14:foregroundMark x1="48802" y1="48951" x2="48802" y2="48951"/>
                          <a14:foregroundMark x1="49091" y1="47099" x2="49091" y2="47099"/>
                          <a14:foregroundMark x1="45785" y1="51543" x2="45785" y2="5154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178509" y="4432730"/>
              <a:ext cx="2036923" cy="136356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830216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944845" y="3621521"/>
            <a:ext cx="2971361" cy="2808923"/>
            <a:chOff x="944845" y="3621521"/>
            <a:chExt cx="2971361" cy="2808923"/>
          </a:xfrm>
        </p:grpSpPr>
        <p:sp>
          <p:nvSpPr>
            <p:cNvPr id="14" name="Zaoblený obdélník 13"/>
            <p:cNvSpPr/>
            <p:nvPr/>
          </p:nvSpPr>
          <p:spPr>
            <a:xfrm>
              <a:off x="944845" y="362152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4630" b="90000" l="10000" r="91157">
                          <a14:foregroundMark x1="34339" y1="37222" x2="34339" y2="37222"/>
                          <a14:foregroundMark x1="17893" y1="39074" x2="17893" y2="39074"/>
                          <a14:foregroundMark x1="32149" y1="44012" x2="32149" y2="44012"/>
                          <a14:foregroundMark x1="34008" y1="38889" x2="34008" y2="38889"/>
                          <a14:foregroundMark x1="34421" y1="35679" x2="34421" y2="35679"/>
                          <a14:foregroundMark x1="58926" y1="74877" x2="63760" y2="75494"/>
                          <a14:foregroundMark x1="73182" y1="69444" x2="70496" y2="72531"/>
                          <a14:foregroundMark x1="51901" y1="60370" x2="51901" y2="60370"/>
                          <a14:foregroundMark x1="68719" y1="73333" x2="68719" y2="73333"/>
                          <a14:foregroundMark x1="69669" y1="72407" x2="69669" y2="72407"/>
                          <a14:foregroundMark x1="80000" y1="76543" x2="80000" y2="76543"/>
                          <a14:foregroundMark x1="87025" y1="73148" x2="87025" y2="73148"/>
                          <a14:foregroundMark x1="83595" y1="76235" x2="83595" y2="76235"/>
                          <a14:foregroundMark x1="17603" y1="37654" x2="17603" y2="37654"/>
                          <a14:foregroundMark x1="34752" y1="34444" x2="34752" y2="34444"/>
                          <a14:backgroundMark x1="19752" y1="45864" x2="23595" y2="48765"/>
                          <a14:backgroundMark x1="23678" y1="49074" x2="28760" y2="48765"/>
                          <a14:backgroundMark x1="28760" y1="48765" x2="33306" y2="43519"/>
                          <a14:backgroundMark x1="33306" y1="43519" x2="35165" y2="37654"/>
                          <a14:backgroundMark x1="35165" y1="37654" x2="35372" y2="33519"/>
                          <a14:backgroundMark x1="90124" y1="67469" x2="88471" y2="73457"/>
                          <a14:backgroundMark x1="88347" y1="73765" x2="85372" y2="77160"/>
                          <a14:backgroundMark x1="85372" y1="77160" x2="80413" y2="78395"/>
                          <a14:backgroundMark x1="80413" y1="78395" x2="74421" y2="74877"/>
                          <a14:backgroundMark x1="73182" y1="73025" x2="74298" y2="70062"/>
                          <a14:backgroundMark x1="58926" y1="75802" x2="65413" y2="76543"/>
                          <a14:backgroundMark x1="38264" y1="55432" x2="41653" y2="58025"/>
                          <a14:backgroundMark x1="50331" y1="56667" x2="51281" y2="55556"/>
                          <a14:backgroundMark x1="70579" y1="33951" x2="67603" y2="38889"/>
                          <a14:backgroundMark x1="53223" y1="35679" x2="57066" y2="40432"/>
                          <a14:backgroundMark x1="58512" y1="41235" x2="58512" y2="4123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165004" y="4344358"/>
              <a:ext cx="2222069" cy="1487500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914839" y="473556"/>
            <a:ext cx="2971361" cy="2808923"/>
            <a:chOff x="914839" y="473556"/>
            <a:chExt cx="2971361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914839" y="47355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0000" b="97654" l="41" r="9867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404224" y="1290034"/>
              <a:ext cx="1964886" cy="1316442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8520545" y="3773559"/>
            <a:ext cx="2971361" cy="2808923"/>
            <a:chOff x="8520545" y="3773559"/>
            <a:chExt cx="2971361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520545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10741" b="86420" l="13843" r="838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852255" y="4410756"/>
              <a:ext cx="2301562" cy="1540715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4761884" y="3718751"/>
            <a:ext cx="2971361" cy="2808923"/>
            <a:chOff x="4761884" y="3718751"/>
            <a:chExt cx="2971361" cy="2808923"/>
          </a:xfrm>
        </p:grpSpPr>
        <p:sp>
          <p:nvSpPr>
            <p:cNvPr id="15" name="Zaoblený obdélník 14"/>
            <p:cNvSpPr/>
            <p:nvPr/>
          </p:nvSpPr>
          <p:spPr>
            <a:xfrm>
              <a:off x="4761884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5741" b="97346" l="23182" r="7161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332230" y="4439213"/>
              <a:ext cx="1838500" cy="1230731"/>
            </a:xfrm>
            <a:prstGeom prst="rect">
              <a:avLst/>
            </a:prstGeom>
          </p:spPr>
        </p:pic>
      </p:grpSp>
      <p:grpSp>
        <p:nvGrpSpPr>
          <p:cNvPr id="7" name="Skupina 6"/>
          <p:cNvGrpSpPr/>
          <p:nvPr/>
        </p:nvGrpSpPr>
        <p:grpSpPr>
          <a:xfrm>
            <a:off x="8520545" y="482318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5741" b="97346" l="23182" r="7161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098942" y="1242607"/>
              <a:ext cx="1838500" cy="1230731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4761885" y="502085"/>
            <a:ext cx="2971361" cy="2808923"/>
            <a:chOff x="4761885" y="502085"/>
            <a:chExt cx="2971361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10000" b="90000" l="17149" r="8946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379670" y="1346947"/>
              <a:ext cx="1748751" cy="11706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578682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8453762" y="3773559"/>
            <a:ext cx="3136003" cy="2808923"/>
            <a:chOff x="8453762" y="3773559"/>
            <a:chExt cx="3136003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520545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309" b="97099" l="25826" r="70372">
                          <a14:foregroundMark x1="65909" y1="20062" x2="65909" y2="20062"/>
                          <a14:foregroundMark x1="64504" y1="8333" x2="64504" y2="8333"/>
                          <a14:foregroundMark x1="67727" y1="8519" x2="67727" y2="8519"/>
                          <a14:foregroundMark x1="62066" y1="12778" x2="62066" y2="12778"/>
                          <a14:foregroundMark x1="39917" y1="12222" x2="39917" y2="12222"/>
                          <a14:foregroundMark x1="38182" y1="22840" x2="38182" y2="22840"/>
                          <a14:foregroundMark x1="37727" y1="17160" x2="37727" y2="17160"/>
                          <a14:foregroundMark x1="36736" y1="14630" x2="36736" y2="14630"/>
                          <a14:foregroundMark x1="37562" y1="16173" x2="37562" y2="16173"/>
                          <a14:foregroundMark x1="38926" y1="22840" x2="38926" y2="22840"/>
                          <a14:foregroundMark x1="38099" y1="24815" x2="38099" y2="24815"/>
                          <a14:foregroundMark x1="37355" y1="18210" x2="37355" y2="18210"/>
                          <a14:foregroundMark x1="37562" y1="20864" x2="37562" y2="20864"/>
                          <a14:foregroundMark x1="37727" y1="22222" x2="37727" y2="2222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453762" y="4334873"/>
              <a:ext cx="3136003" cy="1864339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673653" y="473556"/>
            <a:ext cx="3212547" cy="2808923"/>
            <a:chOff x="673653" y="473556"/>
            <a:chExt cx="3212547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914839" y="47355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309" b="97099" l="25826" r="70372">
                          <a14:foregroundMark x1="65909" y1="20062" x2="65909" y2="20062"/>
                          <a14:foregroundMark x1="64504" y1="8333" x2="64504" y2="8333"/>
                          <a14:foregroundMark x1="67727" y1="8519" x2="67727" y2="8519"/>
                          <a14:foregroundMark x1="62066" y1="12778" x2="62066" y2="12778"/>
                          <a14:foregroundMark x1="39917" y1="12222" x2="39917" y2="12222"/>
                          <a14:foregroundMark x1="38182" y1="22840" x2="38182" y2="22840"/>
                          <a14:foregroundMark x1="37727" y1="17160" x2="37727" y2="17160"/>
                          <a14:foregroundMark x1="36736" y1="14630" x2="36736" y2="14630"/>
                          <a14:foregroundMark x1="37562" y1="16173" x2="37562" y2="16173"/>
                          <a14:foregroundMark x1="38926" y1="22840" x2="38926" y2="22840"/>
                          <a14:foregroundMark x1="38099" y1="24815" x2="38099" y2="24815"/>
                          <a14:foregroundMark x1="37355" y1="18210" x2="37355" y2="18210"/>
                          <a14:foregroundMark x1="37562" y1="20864" x2="37562" y2="20864"/>
                          <a14:foregroundMark x1="37727" y1="22222" x2="37727" y2="2222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73653" y="1071868"/>
              <a:ext cx="3136003" cy="1864339"/>
            </a:xfrm>
            <a:prstGeom prst="rect">
              <a:avLst/>
            </a:prstGeom>
          </p:spPr>
        </p:pic>
      </p:grpSp>
      <p:grpSp>
        <p:nvGrpSpPr>
          <p:cNvPr id="7" name="Skupina 6"/>
          <p:cNvGrpSpPr/>
          <p:nvPr/>
        </p:nvGrpSpPr>
        <p:grpSpPr>
          <a:xfrm>
            <a:off x="4761885" y="502085"/>
            <a:ext cx="2971361" cy="2808923"/>
            <a:chOff x="4761885" y="502085"/>
            <a:chExt cx="2971361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6914" b="89630" l="2355" r="97686">
                          <a14:foregroundMark x1="4711" y1="22407" x2="10826" y2="27469"/>
                          <a14:foregroundMark x1="15496" y1="45926" x2="17190" y2="48148"/>
                          <a14:foregroundMark x1="17810" y1="50185" x2="20248" y2="52284"/>
                          <a14:foregroundMark x1="21818" y1="54012" x2="25289" y2="55432"/>
                          <a14:foregroundMark x1="26281" y1="56975" x2="31653" y2="59877"/>
                          <a14:foregroundMark x1="48017" y1="64753" x2="52810" y2="69321"/>
                          <a14:foregroundMark x1="54050" y1="71543" x2="54050" y2="71543"/>
                          <a14:foregroundMark x1="56612" y1="72160" x2="56612" y2="72160"/>
                          <a14:foregroundMark x1="77314" y1="82716" x2="77314" y2="82716"/>
                          <a14:foregroundMark x1="82190" y1="84630" x2="82190" y2="84630"/>
                          <a14:foregroundMark x1="66446" y1="38519" x2="80702" y2="45494"/>
                          <a14:foregroundMark x1="77438" y1="51667" x2="77438" y2="51667"/>
                          <a14:backgroundMark x1="26694" y1="59198" x2="41074" y2="61420"/>
                          <a14:backgroundMark x1="60207" y1="76296" x2="78802" y2="852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465062" y="1422831"/>
              <a:ext cx="1659940" cy="1111199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4761884" y="3718751"/>
            <a:ext cx="2971361" cy="2808923"/>
            <a:chOff x="4761884" y="3718751"/>
            <a:chExt cx="2971361" cy="2808923"/>
          </a:xfrm>
        </p:grpSpPr>
        <p:sp>
          <p:nvSpPr>
            <p:cNvPr id="15" name="Zaoblený obdélník 14"/>
            <p:cNvSpPr/>
            <p:nvPr/>
          </p:nvSpPr>
          <p:spPr>
            <a:xfrm>
              <a:off x="4761884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5741" b="97346" l="23182" r="7161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588405" y="4572009"/>
              <a:ext cx="1838500" cy="1230731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944845" y="3621521"/>
            <a:ext cx="2971361" cy="2808923"/>
            <a:chOff x="944845" y="3621521"/>
            <a:chExt cx="2971361" cy="2808923"/>
          </a:xfrm>
        </p:grpSpPr>
        <p:sp>
          <p:nvSpPr>
            <p:cNvPr id="14" name="Zaoblený obdélník 13"/>
            <p:cNvSpPr/>
            <p:nvPr/>
          </p:nvSpPr>
          <p:spPr>
            <a:xfrm>
              <a:off x="944845" y="362152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4321" b="100000" l="17810" r="79587">
                          <a14:foregroundMark x1="46612" y1="7099" x2="46612" y2="7099"/>
                          <a14:foregroundMark x1="42810" y1="8025" x2="42810" y2="8025"/>
                          <a14:foregroundMark x1="39091" y1="10494" x2="39091" y2="10494"/>
                          <a14:foregroundMark x1="20165" y1="35988" x2="25868" y2="26543"/>
                          <a14:foregroundMark x1="26570" y1="25926" x2="33595" y2="16667"/>
                          <a14:foregroundMark x1="34339" y1="16358" x2="42603" y2="7407"/>
                          <a14:foregroundMark x1="43099" y1="7840" x2="45909" y2="5741"/>
                          <a14:foregroundMark x1="69256" y1="58025" x2="69256" y2="58025"/>
                          <a14:foregroundMark x1="71942" y1="62222" x2="69132" y2="56358"/>
                          <a14:foregroundMark x1="72231" y1="63148" x2="72231" y2="63148"/>
                          <a14:foregroundMark x1="58388" y1="36111" x2="58388" y2="36111"/>
                          <a14:foregroundMark x1="58099" y1="35062" x2="61198" y2="39938"/>
                          <a14:foregroundMark x1="58182" y1="33951" x2="58182" y2="33951"/>
                          <a14:backgroundMark x1="25537" y1="48642" x2="39711" y2="72099"/>
                          <a14:backgroundMark x1="40331" y1="72407" x2="52397" y2="91235"/>
                          <a14:backgroundMark x1="66033" y1="98951" x2="75537" y2="8919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157538" y="4145163"/>
              <a:ext cx="2713392" cy="1816402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8520545" y="482318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10000" b="95556" l="27107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852255" y="1138267"/>
              <a:ext cx="2241233" cy="150032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200876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914839" y="473556"/>
            <a:ext cx="2971361" cy="2808923"/>
            <a:chOff x="914839" y="473556"/>
            <a:chExt cx="2971361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914839" y="47355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2778" b="96914" l="32273" r="70579">
                          <a14:foregroundMark x1="42397" y1="41667" x2="55207" y2="40309"/>
                          <a14:foregroundMark x1="59132" y1="42469" x2="43512" y2="42469"/>
                          <a14:foregroundMark x1="57149" y1="62963" x2="57149" y2="62963"/>
                          <a14:foregroundMark x1="50041" y1="59568" x2="50041" y2="59568"/>
                          <a14:foregroundMark x1="50041" y1="59568" x2="50041" y2="59568"/>
                          <a14:foregroundMark x1="50455" y1="60988" x2="50455" y2="60988"/>
                          <a14:foregroundMark x1="51074" y1="59877" x2="51074" y2="59877"/>
                          <a14:foregroundMark x1="48802" y1="48951" x2="48802" y2="48951"/>
                          <a14:foregroundMark x1="49091" y1="47099" x2="49091" y2="47099"/>
                          <a14:foregroundMark x1="45785" y1="51543" x2="45785" y2="5154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413712" y="1290034"/>
              <a:ext cx="2036923" cy="1363560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4761884" y="3718751"/>
            <a:ext cx="2971361" cy="2808923"/>
            <a:chOff x="4761884" y="3718751"/>
            <a:chExt cx="2971361" cy="2808923"/>
          </a:xfrm>
        </p:grpSpPr>
        <p:sp>
          <p:nvSpPr>
            <p:cNvPr id="15" name="Zaoblený obdélník 14"/>
            <p:cNvSpPr/>
            <p:nvPr/>
          </p:nvSpPr>
          <p:spPr>
            <a:xfrm>
              <a:off x="4761884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2778" b="96914" l="32273" r="70579">
                          <a14:foregroundMark x1="42397" y1="41667" x2="55207" y2="40309"/>
                          <a14:foregroundMark x1="59132" y1="42469" x2="43512" y2="42469"/>
                          <a14:foregroundMark x1="57149" y1="62963" x2="57149" y2="62963"/>
                          <a14:foregroundMark x1="50041" y1="59568" x2="50041" y2="59568"/>
                          <a14:foregroundMark x1="50041" y1="59568" x2="50041" y2="59568"/>
                          <a14:foregroundMark x1="50455" y1="60988" x2="50455" y2="60988"/>
                          <a14:foregroundMark x1="51074" y1="59877" x2="51074" y2="59877"/>
                          <a14:foregroundMark x1="48802" y1="48951" x2="48802" y2="48951"/>
                          <a14:foregroundMark x1="49091" y1="47099" x2="49091" y2="47099"/>
                          <a14:foregroundMark x1="45785" y1="51543" x2="45785" y2="5154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9103" y="4572009"/>
              <a:ext cx="2036923" cy="1363560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8520545" y="3773559"/>
            <a:ext cx="2971361" cy="2808923"/>
            <a:chOff x="8520545" y="3773559"/>
            <a:chExt cx="2971361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520545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0000" b="90000" l="17149" r="8946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279213" y="4714292"/>
              <a:ext cx="1748751" cy="1170651"/>
            </a:xfrm>
            <a:prstGeom prst="rect">
              <a:avLst/>
            </a:prstGeom>
          </p:spPr>
        </p:pic>
      </p:grpSp>
      <p:grpSp>
        <p:nvGrpSpPr>
          <p:cNvPr id="7" name="Skupina 6"/>
          <p:cNvGrpSpPr/>
          <p:nvPr/>
        </p:nvGrpSpPr>
        <p:grpSpPr>
          <a:xfrm>
            <a:off x="8520545" y="482318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700448" y="1062383"/>
              <a:ext cx="2391685" cy="1793764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944845" y="3621521"/>
            <a:ext cx="2971361" cy="2808923"/>
            <a:chOff x="944845" y="3621521"/>
            <a:chExt cx="2971361" cy="2808923"/>
          </a:xfrm>
        </p:grpSpPr>
        <p:sp>
          <p:nvSpPr>
            <p:cNvPr id="14" name="Zaoblený obdélník 13"/>
            <p:cNvSpPr/>
            <p:nvPr/>
          </p:nvSpPr>
          <p:spPr>
            <a:xfrm>
              <a:off x="944845" y="362152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741" b="98642" l="20868" r="8351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214466" y="4135678"/>
              <a:ext cx="2477618" cy="1658570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4761885" y="502085"/>
            <a:ext cx="2971361" cy="2808923"/>
            <a:chOff x="4761885" y="502085"/>
            <a:chExt cx="2971361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4321" b="100000" l="17810" r="79587">
                          <a14:foregroundMark x1="46612" y1="7099" x2="46612" y2="7099"/>
                          <a14:foregroundMark x1="42810" y1="8025" x2="42810" y2="8025"/>
                          <a14:foregroundMark x1="39091" y1="10494" x2="39091" y2="10494"/>
                          <a14:foregroundMark x1="20165" y1="35988" x2="25868" y2="26543"/>
                          <a14:foregroundMark x1="26570" y1="25926" x2="33595" y2="16667"/>
                          <a14:foregroundMark x1="34339" y1="16358" x2="42603" y2="7407"/>
                          <a14:foregroundMark x1="43099" y1="7840" x2="45909" y2="5741"/>
                          <a14:foregroundMark x1="69256" y1="58025" x2="69256" y2="58025"/>
                          <a14:foregroundMark x1="71942" y1="62222" x2="69132" y2="56358"/>
                          <a14:foregroundMark x1="72231" y1="63148" x2="72231" y2="63148"/>
                          <a14:foregroundMark x1="58388" y1="36111" x2="58388" y2="36111"/>
                          <a14:foregroundMark x1="58099" y1="35062" x2="61198" y2="39938"/>
                          <a14:foregroundMark x1="58182" y1="33951" x2="58182" y2="33951"/>
                          <a14:backgroundMark x1="25537" y1="48642" x2="39711" y2="72099"/>
                          <a14:backgroundMark x1="40331" y1="72407" x2="52397" y2="91235"/>
                          <a14:backgroundMark x1="66033" y1="98951" x2="75537" y2="8919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848346" y="1014956"/>
              <a:ext cx="2713392" cy="181640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567112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8520545" y="482318"/>
            <a:ext cx="2971361" cy="2808923"/>
            <a:chOff x="8520545" y="482318"/>
            <a:chExt cx="2971361" cy="2808923"/>
          </a:xfrm>
        </p:grpSpPr>
        <p:sp>
          <p:nvSpPr>
            <p:cNvPr id="18" name="Zaoblený obdélník 17"/>
            <p:cNvSpPr/>
            <p:nvPr/>
          </p:nvSpPr>
          <p:spPr>
            <a:xfrm>
              <a:off x="8520545" y="482318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4321" b="100000" l="17810" r="79587">
                          <a14:foregroundMark x1="46612" y1="7099" x2="46612" y2="7099"/>
                          <a14:foregroundMark x1="42810" y1="8025" x2="42810" y2="8025"/>
                          <a14:foregroundMark x1="39091" y1="10494" x2="39091" y2="10494"/>
                          <a14:foregroundMark x1="20165" y1="35988" x2="25868" y2="26543"/>
                          <a14:foregroundMark x1="26570" y1="25926" x2="33595" y2="16667"/>
                          <a14:foregroundMark x1="34339" y1="16358" x2="42603" y2="7407"/>
                          <a14:foregroundMark x1="43099" y1="7840" x2="45909" y2="5741"/>
                          <a14:foregroundMark x1="69256" y1="58025" x2="69256" y2="58025"/>
                          <a14:foregroundMark x1="71942" y1="62222" x2="69132" y2="56358"/>
                          <a14:foregroundMark x1="72231" y1="63148" x2="72231" y2="63148"/>
                          <a14:foregroundMark x1="58388" y1="36111" x2="58388" y2="36111"/>
                          <a14:foregroundMark x1="58099" y1="35062" x2="61198" y2="39938"/>
                          <a14:foregroundMark x1="58182" y1="33951" x2="58182" y2="33951"/>
                          <a14:backgroundMark x1="25537" y1="48642" x2="39711" y2="72099"/>
                          <a14:backgroundMark x1="40331" y1="72407" x2="52397" y2="91235"/>
                          <a14:backgroundMark x1="66033" y1="98951" x2="75537" y2="8919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776352" y="986499"/>
              <a:ext cx="2713392" cy="1816402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4761884" y="3718751"/>
            <a:ext cx="2980124" cy="2808923"/>
            <a:chOff x="4761884" y="3718751"/>
            <a:chExt cx="2980124" cy="2808923"/>
          </a:xfrm>
        </p:grpSpPr>
        <p:sp>
          <p:nvSpPr>
            <p:cNvPr id="15" name="Zaoblený obdélník 14"/>
            <p:cNvSpPr/>
            <p:nvPr/>
          </p:nvSpPr>
          <p:spPr>
            <a:xfrm>
              <a:off x="4761884" y="371875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4321" b="100000" l="17810" r="79587">
                          <a14:foregroundMark x1="46612" y1="7099" x2="46612" y2="7099"/>
                          <a14:foregroundMark x1="42810" y1="8025" x2="42810" y2="8025"/>
                          <a14:foregroundMark x1="39091" y1="10494" x2="39091" y2="10494"/>
                          <a14:foregroundMark x1="20165" y1="35988" x2="25868" y2="26543"/>
                          <a14:foregroundMark x1="26570" y1="25926" x2="33595" y2="16667"/>
                          <a14:foregroundMark x1="34339" y1="16358" x2="42603" y2="7407"/>
                          <a14:foregroundMark x1="43099" y1="7840" x2="45909" y2="5741"/>
                          <a14:foregroundMark x1="69256" y1="58025" x2="69256" y2="58025"/>
                          <a14:foregroundMark x1="71942" y1="62222" x2="69132" y2="56358"/>
                          <a14:foregroundMark x1="72231" y1="63148" x2="72231" y2="63148"/>
                          <a14:foregroundMark x1="58388" y1="36111" x2="58388" y2="36111"/>
                          <a14:foregroundMark x1="58099" y1="35062" x2="61198" y2="39938"/>
                          <a14:foregroundMark x1="58182" y1="33951" x2="58182" y2="33951"/>
                          <a14:backgroundMark x1="25537" y1="48642" x2="39711" y2="72099"/>
                          <a14:backgroundMark x1="40331" y1="72407" x2="52397" y2="91235"/>
                          <a14:backgroundMark x1="66033" y1="98951" x2="75537" y2="8919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028616" y="4078765"/>
              <a:ext cx="2713392" cy="1816402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4761885" y="502085"/>
            <a:ext cx="2971361" cy="2808923"/>
            <a:chOff x="4761885" y="502085"/>
            <a:chExt cx="2971361" cy="2808923"/>
          </a:xfrm>
        </p:grpSpPr>
        <p:sp>
          <p:nvSpPr>
            <p:cNvPr id="16" name="Zaoblený obdélník 15"/>
            <p:cNvSpPr/>
            <p:nvPr/>
          </p:nvSpPr>
          <p:spPr>
            <a:xfrm>
              <a:off x="4761885" y="502085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990665" y="1138267"/>
              <a:ext cx="2391685" cy="1793764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8520545" y="3773559"/>
            <a:ext cx="2971361" cy="2808923"/>
            <a:chOff x="8520545" y="3773559"/>
            <a:chExt cx="2971361" cy="2808923"/>
          </a:xfrm>
        </p:grpSpPr>
        <p:sp>
          <p:nvSpPr>
            <p:cNvPr id="19" name="Zaoblený obdélník 18"/>
            <p:cNvSpPr/>
            <p:nvPr/>
          </p:nvSpPr>
          <p:spPr>
            <a:xfrm>
              <a:off x="8520545" y="3773559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5062" b="94877" l="5207" r="9124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889590" y="4309372"/>
              <a:ext cx="2409646" cy="1613490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944845" y="3621521"/>
            <a:ext cx="2971361" cy="2808923"/>
            <a:chOff x="944845" y="3621521"/>
            <a:chExt cx="2971361" cy="2808923"/>
          </a:xfrm>
        </p:grpSpPr>
        <p:sp>
          <p:nvSpPr>
            <p:cNvPr id="14" name="Zaoblený obdélník 13"/>
            <p:cNvSpPr/>
            <p:nvPr/>
          </p:nvSpPr>
          <p:spPr>
            <a:xfrm>
              <a:off x="944845" y="3621521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4630" b="90000" l="10000" r="91157">
                          <a14:foregroundMark x1="34339" y1="37222" x2="34339" y2="37222"/>
                          <a14:foregroundMark x1="17893" y1="39074" x2="17893" y2="39074"/>
                          <a14:foregroundMark x1="32149" y1="44012" x2="32149" y2="44012"/>
                          <a14:foregroundMark x1="34008" y1="38889" x2="34008" y2="38889"/>
                          <a14:foregroundMark x1="34421" y1="35679" x2="34421" y2="35679"/>
                          <a14:foregroundMark x1="58926" y1="74877" x2="63760" y2="75494"/>
                          <a14:foregroundMark x1="73182" y1="69444" x2="70496" y2="72531"/>
                          <a14:foregroundMark x1="51901" y1="60370" x2="51901" y2="60370"/>
                          <a14:foregroundMark x1="68719" y1="73333" x2="68719" y2="73333"/>
                          <a14:foregroundMark x1="69669" y1="72407" x2="69669" y2="72407"/>
                          <a14:foregroundMark x1="80000" y1="76543" x2="80000" y2="76543"/>
                          <a14:foregroundMark x1="87025" y1="73148" x2="87025" y2="73148"/>
                          <a14:foregroundMark x1="83595" y1="76235" x2="83595" y2="76235"/>
                          <a14:foregroundMark x1="17603" y1="37654" x2="17603" y2="37654"/>
                          <a14:foregroundMark x1="34752" y1="34444" x2="34752" y2="34444"/>
                          <a14:backgroundMark x1="19752" y1="45864" x2="23595" y2="48765"/>
                          <a14:backgroundMark x1="23678" y1="49074" x2="28760" y2="48765"/>
                          <a14:backgroundMark x1="28760" y1="48765" x2="33306" y2="43519"/>
                          <a14:backgroundMark x1="33306" y1="43519" x2="35165" y2="37654"/>
                          <a14:backgroundMark x1="35165" y1="37654" x2="35372" y2="33519"/>
                          <a14:backgroundMark x1="90124" y1="67469" x2="88471" y2="73457"/>
                          <a14:backgroundMark x1="88347" y1="73765" x2="85372" y2="77160"/>
                          <a14:backgroundMark x1="85372" y1="77160" x2="80413" y2="78395"/>
                          <a14:backgroundMark x1="80413" y1="78395" x2="74421" y2="74877"/>
                          <a14:backgroundMark x1="73182" y1="73025" x2="74298" y2="70062"/>
                          <a14:backgroundMark x1="58926" y1="75802" x2="65413" y2="76543"/>
                          <a14:backgroundMark x1="38264" y1="55432" x2="41653" y2="58025"/>
                          <a14:backgroundMark x1="50331" y1="56667" x2="51281" y2="55556"/>
                          <a14:backgroundMark x1="70579" y1="33951" x2="67603" y2="38889"/>
                          <a14:backgroundMark x1="53223" y1="35679" x2="57066" y2="40432"/>
                          <a14:backgroundMark x1="58512" y1="41235" x2="58512" y2="4123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318833" y="4429727"/>
              <a:ext cx="2222069" cy="1487500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914839" y="473556"/>
            <a:ext cx="2971361" cy="2808923"/>
            <a:chOff x="914839" y="473556"/>
            <a:chExt cx="2971361" cy="2808923"/>
          </a:xfrm>
        </p:grpSpPr>
        <p:sp>
          <p:nvSpPr>
            <p:cNvPr id="4" name="Zaoblený obdélník 3"/>
            <p:cNvSpPr/>
            <p:nvPr/>
          </p:nvSpPr>
          <p:spPr>
            <a:xfrm>
              <a:off x="914839" y="473556"/>
              <a:ext cx="2971361" cy="280892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10741" b="86420" l="13843" r="838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337809" y="1195180"/>
              <a:ext cx="2301562" cy="154071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282820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dvojice obrázků, které k sobě patří.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Obrázky jsou tematicky zaměřené na třídění odpadů. Děti vědí, jak s odpadem nakládat.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Děti na snímcích kliknutím vybírají dvojice obrázků s tematicky stejným obsahem. Pomocí animačních efektů a </a:t>
            </a:r>
            <a:r>
              <a:rPr lang="cs-CZ" dirty="0" smtClean="0"/>
              <a:t>aktivačních </a:t>
            </a:r>
            <a:r>
              <a:rPr lang="cs-CZ" dirty="0" smtClean="0"/>
              <a:t>události program vyhodnotí, zda děti odpověděly správně.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Kartičky jsou zároveň jako pracovní pomůcka vytištěné a </a:t>
            </a:r>
            <a:r>
              <a:rPr lang="cs-CZ" dirty="0" err="1" smtClean="0"/>
              <a:t>zalaminované</a:t>
            </a:r>
            <a:r>
              <a:rPr lang="cs-CZ" dirty="0" smtClean="0"/>
              <a:t>. Děti, které nepracují přímo u interaktivní tabule, pracují stejným způsobem s kartičkami a tabulkami na svém místě.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Rozpoznat odlišnosti v detailech.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Odhalit podstatné a nepodstatné znaky.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Udržet pozornost i při méně atraktivních činnostech.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Sledovat očima zleva doprava a dle potřeby i zprava doleva.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Uvědomovat si, že člověk a příroda se navzájem ovlivňují, že každý může svým chováním působit na životní prostředí.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Všímat si nepořádku a škod, dbát na pořádek a čistotu.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341</Words>
  <Application>Microsoft Office PowerPoint</Application>
  <PresentationFormat>Vlastní</PresentationFormat>
  <Paragraphs>74</Paragraphs>
  <Slides>22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Sheer Green 16x9</vt:lpstr>
      <vt:lpstr>Najdi dvojici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Najdi dvojici</dc:title>
  <dc:creator/>
  <cp:lastModifiedBy/>
  <cp:revision>3</cp:revision>
  <dcterms:created xsi:type="dcterms:W3CDTF">2014-08-05T12:38:58Z</dcterms:created>
  <dcterms:modified xsi:type="dcterms:W3CDTF">2015-04-01T20:53:35Z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