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9" r:id="rId2"/>
    <p:sldId id="261" r:id="rId3"/>
    <p:sldId id="268" r:id="rId4"/>
    <p:sldId id="270" r:id="rId5"/>
    <p:sldId id="271" r:id="rId6"/>
    <p:sldId id="26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472B5-0BB6-4B10-8260-9E7EA8586131}" type="datetimeFigureOut">
              <a:rPr lang="cs-CZ" smtClean="0"/>
              <a:t>1.4.2015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B32287-196E-4EC6-AF04-FDD11B722D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397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5AD6-D492-4108-BA8B-41E6D9AADCB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3A725-3109-4EB0-876F-018B9228B5F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610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F8AB6-809D-4B47-89AB-BCD3D616832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34351-01AB-4358-83FB-D9D911F481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51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5DA4-ABBD-4174-8F7D-4EAD7786D0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A5DF5-A1B4-474E-9FC3-B6BA59AD1DC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329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E2D4C-1DB3-4953-A438-F0B44E4F029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FB49-6E93-464E-8DE2-425C71464EE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386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35DC-DC48-4030-A8DE-203160302BB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94E70-1749-4926-9126-6A666DD164A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566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56CE-B239-4FFD-9B76-35D573F2A39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47CF0-C2BF-4538-A7C4-544DA09834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466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17612-3A09-43E6-AF55-C50A3F7AD4D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BA625-EB00-454F-8B23-054C39ACF58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855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EFB2B-666E-43D9-957D-66F36D63CDA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642A1-9F24-4E3F-85AC-F1793851BE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079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0A72B-0986-41FD-AC40-F58D4B39E4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3F01E-A356-4C1E-83AE-580238EF196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447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D2DBE-8F2B-430F-8815-95E167B3D5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F7F79-25F5-4C24-A3AB-08ED5C6609B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158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2FC27-3127-4AD9-84B5-ECC9FE273A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6A7C-C85E-4B22-984C-E34CF42C70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233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784ACA-4CB0-4006-BFE7-31E03058BA4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1.4.2015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83141-A412-4E8C-92C5-54249C2C004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03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3586760"/>
              </p:ext>
            </p:extLst>
          </p:nvPr>
        </p:nvGraphicFramePr>
        <p:xfrm>
          <a:off x="900113" y="1628775"/>
          <a:ext cx="7569200" cy="429751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Dana Kašparová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Vlastivěda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Moudrost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4. – 5.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3_17_VL_Moudrost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28.12.2014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1, žáci si procvičují porozumění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textu </a:t>
                      </a: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 světové strany.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39887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Přečti si slova písně a pak si ji zazpívej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772816"/>
            <a:ext cx="4038600" cy="4309939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/>
              <a:t>1. Moudrost  mi, Pane, dávej,</a:t>
            </a:r>
          </a:p>
          <a:p>
            <a:pPr marL="0" indent="0">
              <a:buNone/>
            </a:pPr>
            <a:r>
              <a:rPr lang="cs-CZ" sz="2400" dirty="0"/>
              <a:t>a</a:t>
            </a:r>
            <a:r>
              <a:rPr lang="cs-CZ" sz="2400" dirty="0" smtClean="0"/>
              <a:t>bych po tvé cestě chodil,</a:t>
            </a:r>
          </a:p>
          <a:p>
            <a:pPr marL="0" indent="0">
              <a:buNone/>
            </a:pPr>
            <a:r>
              <a:rPr lang="cs-CZ" sz="2400" dirty="0"/>
              <a:t>m</a:t>
            </a:r>
            <a:r>
              <a:rPr lang="cs-CZ" sz="2400" dirty="0" smtClean="0"/>
              <a:t>oudrost mi, Pane, dávej,</a:t>
            </a:r>
          </a:p>
          <a:p>
            <a:pPr marL="0" indent="0">
              <a:buNone/>
            </a:pPr>
            <a:r>
              <a:rPr lang="cs-CZ" sz="2400" dirty="0"/>
              <a:t>a</a:t>
            </a:r>
            <a:r>
              <a:rPr lang="cs-CZ" sz="2400" dirty="0" smtClean="0"/>
              <a:t>ť ve tmě nebloudím.</a:t>
            </a:r>
          </a:p>
          <a:p>
            <a:pPr marL="0" indent="0">
              <a:buNone/>
            </a:pPr>
            <a:r>
              <a:rPr lang="cs-CZ" sz="2400" dirty="0" smtClean="0"/>
              <a:t>Moudrost mi dávej,</a:t>
            </a:r>
          </a:p>
          <a:p>
            <a:pPr marL="0" indent="0">
              <a:buNone/>
            </a:pPr>
            <a:r>
              <a:rPr lang="cs-CZ" sz="2400" dirty="0"/>
              <a:t>s</a:t>
            </a:r>
            <a:r>
              <a:rPr lang="cs-CZ" sz="2400" dirty="0" smtClean="0"/>
              <a:t>ám ji nemám,</a:t>
            </a:r>
          </a:p>
          <a:p>
            <a:pPr marL="0" indent="0">
              <a:buNone/>
            </a:pPr>
            <a:r>
              <a:rPr lang="cs-CZ" sz="2400" dirty="0" smtClean="0"/>
              <a:t>moudrost mi dávej, </a:t>
            </a:r>
          </a:p>
          <a:p>
            <a:pPr marL="0" indent="0">
              <a:buNone/>
            </a:pPr>
            <a:r>
              <a:rPr lang="cs-CZ" sz="2400" dirty="0"/>
              <a:t>a</a:t>
            </a:r>
            <a:r>
              <a:rPr lang="cs-CZ" sz="2400" dirty="0" smtClean="0"/>
              <a:t>ť tě hledám,</a:t>
            </a:r>
          </a:p>
          <a:p>
            <a:pPr marL="0" indent="0">
              <a:buNone/>
            </a:pPr>
            <a:r>
              <a:rPr lang="cs-CZ" sz="2400" dirty="0"/>
              <a:t>m</a:t>
            </a:r>
            <a:r>
              <a:rPr lang="cs-CZ" sz="2400" dirty="0" smtClean="0"/>
              <a:t>oudrost, mi, Pane, dávej,</a:t>
            </a:r>
          </a:p>
          <a:p>
            <a:pPr marL="0" indent="0">
              <a:buNone/>
            </a:pPr>
            <a:r>
              <a:rPr lang="cs-CZ" sz="2400" dirty="0"/>
              <a:t>a</a:t>
            </a:r>
            <a:r>
              <a:rPr lang="cs-CZ" sz="2400" dirty="0" smtClean="0"/>
              <a:t>ť ve tmě nebloudím.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2816"/>
            <a:ext cx="4038600" cy="4353347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/>
              <a:t>2. Víru mi, Pane, dávej…..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3. Lásku mi, Pane, dávej ….</a:t>
            </a:r>
          </a:p>
        </p:txBody>
      </p:sp>
      <p:pic>
        <p:nvPicPr>
          <p:cNvPr id="1044" name="Picture 20" descr="C:\Users\Dana\AppData\Local\Microsoft\Windows\Temporary Internet Files\Content.IE5\YK4E5TMH\DSC0037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933056"/>
            <a:ext cx="316835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15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43000"/>
          </a:xfrm>
        </p:spPr>
        <p:txBody>
          <a:bodyPr/>
          <a:lstStyle/>
          <a:p>
            <a:r>
              <a:rPr lang="cs-CZ" dirty="0" smtClean="0"/>
              <a:t>Vyber správnou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038600" cy="4785395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cs-CZ" sz="2000" dirty="0" smtClean="0"/>
              <a:t>Moudrost mi dávej,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příteli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Pane</a:t>
            </a:r>
          </a:p>
          <a:p>
            <a:pPr marL="457200" indent="-457200">
              <a:buAutoNum type="alphaLcParenR"/>
            </a:pPr>
            <a:r>
              <a:rPr lang="cs-CZ" sz="2000" dirty="0"/>
              <a:t>u</a:t>
            </a:r>
            <a:r>
              <a:rPr lang="cs-CZ" sz="2000" dirty="0" smtClean="0"/>
              <a:t>čiteli</a:t>
            </a:r>
          </a:p>
          <a:p>
            <a:pPr marL="0" indent="0">
              <a:buNone/>
            </a:pPr>
            <a:r>
              <a:rPr lang="cs-CZ" sz="2000" dirty="0" smtClean="0"/>
              <a:t>2. Abych chodil po cestě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tvé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rovné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pěkné</a:t>
            </a:r>
          </a:p>
          <a:p>
            <a:pPr marL="0" indent="0">
              <a:buNone/>
            </a:pPr>
            <a:r>
              <a:rPr lang="cs-CZ" sz="2000" dirty="0" smtClean="0"/>
              <a:t>3. Ať nebloudím</a:t>
            </a:r>
          </a:p>
          <a:p>
            <a:pPr marL="457200" indent="-457200">
              <a:buAutoNum type="alphaLcParenR"/>
            </a:pPr>
            <a:r>
              <a:rPr lang="cs-CZ" sz="2000" dirty="0"/>
              <a:t>v</a:t>
            </a:r>
            <a:r>
              <a:rPr lang="cs-CZ" sz="2000" dirty="0" smtClean="0"/>
              <a:t> noci</a:t>
            </a:r>
          </a:p>
          <a:p>
            <a:pPr marL="457200" indent="-457200">
              <a:buAutoNum type="alphaLcParenR"/>
            </a:pPr>
            <a:r>
              <a:rPr lang="cs-CZ" sz="2000" dirty="0"/>
              <a:t>v</a:t>
            </a:r>
            <a:r>
              <a:rPr lang="cs-CZ" sz="2000" dirty="0" smtClean="0"/>
              <a:t>e tmě</a:t>
            </a:r>
          </a:p>
          <a:p>
            <a:pPr marL="457200" indent="-457200">
              <a:buAutoNum type="alphaLcParenR"/>
            </a:pPr>
            <a:r>
              <a:rPr lang="cs-CZ" sz="2000" dirty="0"/>
              <a:t>v</a:t>
            </a:r>
            <a:r>
              <a:rPr lang="cs-CZ" sz="2000" dirty="0" smtClean="0"/>
              <a:t> labyrintu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340768"/>
            <a:ext cx="4038600" cy="4752528"/>
          </a:xfrm>
        </p:spPr>
        <p:txBody>
          <a:bodyPr/>
          <a:lstStyle/>
          <a:p>
            <a:r>
              <a:rPr lang="cs-CZ" sz="2000" dirty="0" smtClean="0"/>
              <a:t>1b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smtClean="0"/>
              <a:t>2a</a:t>
            </a:r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3b</a:t>
            </a:r>
            <a:endParaRPr lang="cs-CZ" sz="2000" dirty="0"/>
          </a:p>
        </p:txBody>
      </p:sp>
      <p:pic>
        <p:nvPicPr>
          <p:cNvPr id="2069" name="Picture 21" descr="C:\Users\Dana\AppData\Local\Microsoft\Windows\Temporary Internet Files\Content.IE5\YK4E5TMH\Soyuz_TMA-19_undocking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330231"/>
            <a:ext cx="3024336" cy="2013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4833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Pokračuj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4038600" cy="4713387"/>
          </a:xfrm>
        </p:spPr>
        <p:txBody>
          <a:bodyPr/>
          <a:lstStyle/>
          <a:p>
            <a:pPr marL="0" indent="0">
              <a:buNone/>
            </a:pPr>
            <a:r>
              <a:rPr lang="cs-CZ" sz="2000" dirty="0" smtClean="0"/>
              <a:t>4. Moudrost sám</a:t>
            </a:r>
          </a:p>
          <a:p>
            <a:pPr marL="457200" indent="-457200">
              <a:buAutoNum type="alphaLcParenR"/>
            </a:pPr>
            <a:r>
              <a:rPr lang="cs-CZ" sz="2000" dirty="0"/>
              <a:t>m</a:t>
            </a:r>
            <a:r>
              <a:rPr lang="cs-CZ" sz="2000" dirty="0" smtClean="0"/>
              <a:t>ám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nemám</a:t>
            </a:r>
          </a:p>
          <a:p>
            <a:pPr marL="457200" indent="-457200">
              <a:buAutoNum type="alphaLcParenR"/>
            </a:pPr>
            <a:r>
              <a:rPr lang="cs-CZ" sz="2000" dirty="0"/>
              <a:t>p</a:t>
            </a:r>
            <a:r>
              <a:rPr lang="cs-CZ" sz="2000" dirty="0" smtClean="0"/>
              <a:t>oznám</a:t>
            </a:r>
          </a:p>
          <a:p>
            <a:pPr marL="0" indent="0">
              <a:buNone/>
            </a:pPr>
            <a:r>
              <a:rPr lang="cs-CZ" sz="2000" dirty="0" smtClean="0"/>
              <a:t>5. Moudrost potřebuji, abych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hledal Ježíše</a:t>
            </a:r>
          </a:p>
          <a:p>
            <a:pPr marL="457200" indent="-457200">
              <a:buAutoNum type="alphaLcParenR"/>
            </a:pPr>
            <a:r>
              <a:rPr lang="cs-CZ" sz="2000" dirty="0"/>
              <a:t>h</a:t>
            </a:r>
            <a:r>
              <a:rPr lang="cs-CZ" sz="2000" dirty="0" smtClean="0"/>
              <a:t>ledal bohatství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hledal slávu </a:t>
            </a:r>
          </a:p>
          <a:p>
            <a:pPr marL="0" indent="0">
              <a:buNone/>
            </a:pPr>
            <a:r>
              <a:rPr lang="cs-CZ" sz="2000" dirty="0" smtClean="0"/>
              <a:t>6. Bloudit nechci</a:t>
            </a:r>
          </a:p>
          <a:p>
            <a:pPr marL="457200" indent="-457200">
              <a:buAutoNum type="alphaLcParenR"/>
            </a:pPr>
            <a:r>
              <a:rPr lang="cs-CZ" sz="2000" dirty="0"/>
              <a:t>v</a:t>
            </a:r>
            <a:r>
              <a:rPr lang="cs-CZ" sz="2000" dirty="0" smtClean="0"/>
              <a:t>e světě</a:t>
            </a:r>
          </a:p>
          <a:p>
            <a:pPr marL="457200" indent="-457200">
              <a:buAutoNum type="alphaLcParenR"/>
            </a:pPr>
            <a:r>
              <a:rPr lang="cs-CZ" sz="2000" dirty="0"/>
              <a:t>v</a:t>
            </a:r>
            <a:r>
              <a:rPr lang="cs-CZ" sz="2000" dirty="0" smtClean="0"/>
              <a:t>e tmě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v cizině</a:t>
            </a:r>
          </a:p>
          <a:p>
            <a:pPr marL="0" indent="0">
              <a:buNone/>
            </a:pP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0768"/>
            <a:ext cx="4038600" cy="4785395"/>
          </a:xfrm>
        </p:spPr>
        <p:txBody>
          <a:bodyPr/>
          <a:lstStyle/>
          <a:p>
            <a:r>
              <a:rPr lang="cs-CZ" sz="2000" dirty="0" smtClean="0"/>
              <a:t>4b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5a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r>
              <a:rPr lang="cs-CZ" sz="2000" dirty="0" smtClean="0"/>
              <a:t>6b</a:t>
            </a:r>
            <a:endParaRPr lang="cs-CZ" sz="2000" dirty="0"/>
          </a:p>
        </p:txBody>
      </p:sp>
      <p:pic>
        <p:nvPicPr>
          <p:cNvPr id="5129" name="Picture 9" descr="C:\Users\Dana\AppData\Local\Microsoft\Windows\Temporary Internet Files\Content.IE5\S4K6V8VH\1701-1252700996xOIk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16832"/>
            <a:ext cx="2295822" cy="342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3716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 nápovědy vyber správné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Kanada se nachází na ………….. od USA.</a:t>
            </a:r>
          </a:p>
          <a:p>
            <a:r>
              <a:rPr lang="cs-CZ" dirty="0" smtClean="0"/>
              <a:t>Japonsko nachází na ………….. od Číny.</a:t>
            </a:r>
          </a:p>
          <a:p>
            <a:r>
              <a:rPr lang="cs-CZ" dirty="0" smtClean="0"/>
              <a:t>Austrálie se nachází na ……………. </a:t>
            </a:r>
            <a:r>
              <a:rPr lang="cs-CZ" dirty="0" err="1" smtClean="0"/>
              <a:t>Indonézie</a:t>
            </a:r>
            <a:r>
              <a:rPr lang="cs-CZ" dirty="0" smtClean="0"/>
              <a:t>.</a:t>
            </a:r>
          </a:p>
          <a:p>
            <a:r>
              <a:rPr lang="cs-CZ" dirty="0" smtClean="0"/>
              <a:t>Francie se nachází na ………….. </a:t>
            </a:r>
            <a:r>
              <a:rPr lang="cs-CZ" dirty="0"/>
              <a:t>o</a:t>
            </a:r>
            <a:r>
              <a:rPr lang="cs-CZ" dirty="0" smtClean="0"/>
              <a:t>d Německa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Nápověda:</a:t>
            </a:r>
          </a:p>
          <a:p>
            <a:r>
              <a:rPr lang="cs-CZ" dirty="0" smtClean="0"/>
              <a:t>východ</a:t>
            </a:r>
          </a:p>
          <a:p>
            <a:r>
              <a:rPr lang="cs-CZ" dirty="0"/>
              <a:t>z</a:t>
            </a:r>
            <a:r>
              <a:rPr lang="cs-CZ" dirty="0" smtClean="0"/>
              <a:t>ápad</a:t>
            </a:r>
          </a:p>
          <a:p>
            <a:r>
              <a:rPr lang="cs-CZ" dirty="0"/>
              <a:t>s</a:t>
            </a:r>
            <a:r>
              <a:rPr lang="cs-CZ" dirty="0" smtClean="0"/>
              <a:t>ever</a:t>
            </a:r>
          </a:p>
          <a:p>
            <a:r>
              <a:rPr lang="cs-CZ" dirty="0" smtClean="0"/>
              <a:t>jih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78404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klipart Microsoft Office </a:t>
            </a:r>
          </a:p>
          <a:p>
            <a:r>
              <a:rPr lang="cs-CZ" dirty="0" smtClean="0"/>
              <a:t>Autor: CHLOUBA</a:t>
            </a:r>
            <a:r>
              <a:rPr lang="cs-CZ" dirty="0"/>
              <a:t>], [redakce Petr.</a:t>
            </a:r>
            <a:r>
              <a:rPr lang="cs-CZ" i="1" dirty="0"/>
              <a:t> Zpíváme si písničku: Zůstávej s námi</a:t>
            </a:r>
            <a:r>
              <a:rPr lang="cs-CZ" dirty="0"/>
              <a:t>. 1. vyd. Praha: Rosa, 1998. </a:t>
            </a:r>
            <a:r>
              <a:rPr lang="cs-CZ"/>
              <a:t>ISBN </a:t>
            </a:r>
            <a:r>
              <a:rPr lang="cs-CZ" smtClean="0"/>
              <a:t>80-900-8508-3.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509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1203</TotalTime>
  <Words>310</Words>
  <Application>Microsoft Office PowerPoint</Application>
  <PresentationFormat>Předvádění na obrazovce (4:3)</PresentationFormat>
  <Paragraphs>98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1_Motiv systému Office</vt:lpstr>
      <vt:lpstr>Prezentace aplikace PowerPoint</vt:lpstr>
      <vt:lpstr> Přečti si slova písně a pak si ji zazpívej</vt:lpstr>
      <vt:lpstr>Vyber správnou odpověď</vt:lpstr>
      <vt:lpstr>Pokračuj</vt:lpstr>
      <vt:lpstr>Z nápovědy vyber správné řešení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Dana</cp:lastModifiedBy>
  <cp:revision>112</cp:revision>
  <dcterms:created xsi:type="dcterms:W3CDTF">2014-10-14T17:05:30Z</dcterms:created>
  <dcterms:modified xsi:type="dcterms:W3CDTF">2015-04-01T07:27:50Z</dcterms:modified>
</cp:coreProperties>
</file>