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13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9" r:id="rId4"/>
    <p:sldId id="290" r:id="rId5"/>
    <p:sldId id="291" r:id="rId6"/>
    <p:sldId id="292" r:id="rId7"/>
    <p:sldId id="293" r:id="rId8"/>
    <p:sldId id="275" r:id="rId9"/>
    <p:sldId id="276" r:id="rId10"/>
    <p:sldId id="277" r:id="rId11"/>
    <p:sldId id="278" r:id="rId12"/>
    <p:sldId id="279" r:id="rId13"/>
    <p:sldId id="287" r:id="rId14"/>
    <p:sldId id="28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3537" autoAdjust="0"/>
  </p:normalViewPr>
  <p:slideViewPr>
    <p:cSldViewPr snapToGrid="0">
      <p:cViewPr varScale="1">
        <p:scale>
          <a:sx n="78" d="100"/>
          <a:sy n="78" d="100"/>
        </p:scale>
        <p:origin x="-90" y="-52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7.4.2015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Spojte</a:t>
            </a:r>
            <a:r>
              <a:rPr lang="cs-CZ" baseline="0" dirty="0" smtClean="0"/>
              <a:t> pomocí lišty pera správné dvojice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4626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Spojte</a:t>
            </a:r>
            <a:r>
              <a:rPr lang="cs-CZ" baseline="0" dirty="0" smtClean="0"/>
              <a:t> pomocí lišty pera správné dvojice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41319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35D2AF-06B0-4D51-8553-CA02A245511E}" type="datetimeFigureOut">
              <a:rPr lang="cs-CZ" smtClean="0"/>
              <a:pPr/>
              <a:t>7.4.2015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562F1-36F1-41A0-8C7B-FF836CE118DA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32020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6003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83489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0872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0734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2323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3257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7972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951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23789044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2112140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66423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73326" y="736209"/>
            <a:ext cx="9755187" cy="1764443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HRAJEME SI S MÍČEM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8847" y="2754717"/>
            <a:ext cx="9144000" cy="1655762"/>
          </a:xfrm>
        </p:spPr>
        <p:txBody>
          <a:bodyPr/>
          <a:lstStyle/>
          <a:p>
            <a:r>
              <a:rPr lang="cs-CZ" cap="none" dirty="0" smtClean="0"/>
              <a:t>Hana </a:t>
            </a:r>
            <a:r>
              <a:rPr lang="cs-CZ" cap="none" dirty="0" err="1" smtClean="0"/>
              <a:t>Schotterlová</a:t>
            </a:r>
            <a:endParaRPr lang="cs-CZ" cap="none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48366" y="4791502"/>
            <a:ext cx="6837441" cy="152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Tenisový Mí&amp;ccaron;, Koule, Kolo, Sportov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731" y="1269703"/>
            <a:ext cx="799768" cy="83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asketbal, Koule, Nba, Spo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2276" y="3486892"/>
            <a:ext cx="1083314" cy="108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lá&amp;zcaron;ový Mí&amp;ccaron;, Koule, Nafukovací, Beach, Barevné, Odraz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99024" y="895425"/>
            <a:ext cx="1982144" cy="198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volená, Rekreace, Beach, Ostrov, V&amp;ecaron;dro, Mo&amp;rcaron;e, Lopat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768" y="895425"/>
            <a:ext cx="3169832" cy="158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enis, Raketa, Hra, Koule, Hrát, Sport, Soud, Rekrea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9337" y="3486892"/>
            <a:ext cx="1671452" cy="1279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asketbalový Koš, Sport, Basketbal, Koš, Hrát, Vn&amp;ecaron;jš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2115" y="3263002"/>
            <a:ext cx="2204914" cy="146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33771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Basketbal, Koule, Nba, Spo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7953" y="1798147"/>
            <a:ext cx="2810893" cy="2810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32711" y="1341711"/>
            <a:ext cx="4040874" cy="9128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32711" y="2126943"/>
            <a:ext cx="4040874" cy="9128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32711" y="2892519"/>
            <a:ext cx="4040874" cy="9128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828162" y="3785211"/>
            <a:ext cx="4040874" cy="9128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4899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L -2.5E-6 0.00023 C -0.00156 -0.00532 -0.00221 -0.0118 -0.00455 -0.01597 C -0.0069 -0.02014 -0.01028 -0.02199 -0.01354 -0.02384 L -0.02357 -0.02986 C -0.02474 -0.03055 -0.02578 -0.03148 -0.02695 -0.03194 C -0.02838 -0.03264 -0.02995 -0.0331 -0.03138 -0.03379 C -0.03255 -0.03449 -0.03359 -0.03541 -0.03476 -0.03588 C -0.03776 -0.0368 -0.04075 -0.03727 -0.04375 -0.03773 C -0.05234 -0.03727 -0.06093 -0.03703 -0.0694 -0.03588 C -0.07552 -0.03518 -0.07435 -0.03379 -0.07955 -0.02986 C -0.08268 -0.02754 -0.08359 -0.0287 -0.0862 -0.02384 C -0.08763 -0.02152 -0.08854 -0.01875 -0.08958 -0.01597 C -0.09114 -0.01203 -0.09284 -0.00833 -0.09414 -0.00393 C -0.09687 0.00602 -0.09544 0.00139 -0.09857 0.00996 C -0.09909 0.01273 -0.10078 0.0213 -0.10078 0.02385 C -0.10078 0.02778 -0.10065 0.03218 -0.09974 0.03588 C -0.09909 0.03843 -0.09765 0.04028 -0.09635 0.04167 C -0.09349 0.04491 -0.08737 0.04977 -0.08737 0.05 C -0.08593 0.04908 -0.08411 0.04931 -0.08294 0.04769 C -0.08203 0.0463 -0.08177 0.04375 -0.08177 0.04167 C -0.08177 0.03172 -0.08229 0.02176 -0.08294 0.01181 C -0.08333 0.00556 -0.08698 -0.00185 -0.08854 -0.00602 C -0.09284 -0.01759 -0.08971 -0.01065 -0.09974 -0.02384 C -0.10117 -0.02592 -0.10234 -0.0294 -0.10416 -0.02986 L -0.11198 -0.03194 C -0.11979 -0.03125 -0.12773 -0.03148 -0.13554 -0.02986 C -0.13815 -0.0294 -0.14075 -0.02754 -0.14336 -0.02592 C -0.14713 -0.02361 -0.15221 -0.01944 -0.1556 -0.01597 C -0.15677 -0.01481 -0.15781 -0.01296 -0.15898 -0.01203 C -0.16002 -0.01111 -0.16133 -0.01088 -0.16237 -0.00995 C -0.16497 -0.0081 -0.16771 -0.00625 -0.17018 -0.00393 C -0.1733 -0.00115 -0.17448 0.00162 -0.17695 0.00602 C -0.17734 0.00787 -0.17799 0.00973 -0.17799 0.01181 C -0.17799 0.0206 -0.17786 0.02917 -0.17695 0.03773 C -0.17669 0.04005 -0.17552 0.0419 -0.17474 0.04375 C -0.172 0.04954 -0.17122 0.04977 -0.16797 0.05371 C -0.16458 0.05301 -0.15664 0.05486 -0.15338 0.04769 C -0.15273 0.04607 -0.15273 0.04375 -0.15234 0.04167 C -0.15273 0.03172 -0.15234 0.02176 -0.15338 0.01181 C -0.1539 0.0081 -0.15547 0.00486 -0.15677 0.00185 C -0.15963 -0.0044 -0.16497 -0.01273 -0.16914 -0.01597 C -0.17083 -0.01736 -0.17278 -0.01713 -0.17474 -0.01805 C -0.18463 -0.02199 -0.17317 -0.01898 -0.19036 -0.02199 C -0.2 -0.02129 -0.20976 -0.02106 -0.2194 -0.0199 C -0.22252 -0.01967 -0.22552 -0.01921 -0.22838 -0.01805 C -0.23008 -0.01713 -0.23138 -0.01504 -0.23294 -0.01389 C -0.23502 -0.0125 -0.23737 -0.01111 -0.23958 -0.00995 C -0.24258 -0.00856 -0.24857 -0.00602 -0.24857 -0.00578 C -0.24974 -0.00463 -0.25091 -0.00347 -0.25195 -0.00208 C -0.25312 -0.00023 -0.25403 0.00232 -0.25534 0.00394 C -0.25664 0.00556 -0.2582 0.00648 -0.25976 0.00787 C -0.2612 0.01135 -0.26289 0.01435 -0.26419 0.01783 C -0.26601 0.02269 -0.26653 0.02639 -0.26758 0.03172 C -0.26758 0.03334 -0.26692 0.05996 -0.26536 0.0676 C -0.26484 0.06991 -0.2638 0.07153 -0.26315 0.07361 C -0.26198 0.07685 -0.26133 0.08079 -0.25976 0.08357 C -0.25729 0.08797 -0.25117 0.09491 -0.24739 0.09954 C -0.23958 0.09885 -0.23164 0.09977 -0.22396 0.09746 C -0.22265 0.09699 -0.22174 0.09398 -0.22174 0.09144 C -0.22057 0.05834 -0.22122 0.07269 -0.225 0.05579 C -0.22591 0.05185 -0.22539 0.04607 -0.22734 0.04375 C -0.23489 0.03473 -0.22565 0.04607 -0.2362 0.03172 C -0.23737 0.03033 -0.23828 0.02848 -0.23958 0.02778 C -0.24401 0.0257 -0.24857 0.025 -0.25299 0.02385 C -0.28034 0.01621 -0.24336 0.02709 -0.26758 0.01991 C -0.2806 0.0206 -0.29375 0.0206 -0.30677 0.02176 C -0.3108 0.02223 -0.3108 0.02685 -0.31458 0.02986 C -0.31705 0.03172 -0.31979 0.03241 -0.32239 0.0338 C -0.33528 0.04885 -0.31705 0.02824 -0.32916 0.03982 C -0.33294 0.04352 -0.33685 0.04699 -0.34036 0.05162 C -0.34596 0.05903 -0.34323 0.05579 -0.34817 0.06158 C -0.34896 0.06551 -0.35078 0.06945 -0.35039 0.07361 C -0.35 0.07755 -0.34974 0.08148 -0.34935 0.08542 C -0.34883 0.08982 -0.34648 0.09838 -0.34596 0.10139 C -0.34479 0.10764 -0.34544 0.11065 -0.34258 0.11528 C -0.33828 0.12246 -0.33333 0.12801 -0.32916 0.13519 C -0.32734 0.13866 -0.32578 0.1426 -0.32357 0.14514 C -0.31979 0.14977 -0.31432 0.15023 -0.31015 0.15116 C -0.30416 0.14977 -0.29804 0.15 -0.29218 0.14723 C -0.29062 0.14653 -0.28945 0.14375 -0.2888 0.14121 C -0.28789 0.1375 -0.28828 0.13334 -0.28776 0.1294 C -0.2875 0.12732 -0.28685 0.12547 -0.28659 0.12338 C -0.2862 0.12014 -0.28593 0.11667 -0.28554 0.11343 C -0.28515 0.11065 -0.28476 0.1081 -0.28437 0.10533 C -0.28593 0.0801 -0.28385 0.09514 -0.28776 0.07963 C -0.28854 0.07639 -0.28867 0.07246 -0.28997 0.06968 C -0.29075 0.06806 -0.29218 0.06829 -0.29336 0.0676 C -0.29414 0.06551 -0.2944 0.06273 -0.29557 0.06158 C -0.29726 0.05996 -0.29935 0.06065 -0.30117 0.05973 C -0.30273 0.0588 -0.30403 0.05672 -0.3056 0.05579 C -0.30781 0.05417 -0.31002 0.05278 -0.31237 0.05162 C -0.31614 0.05 -0.32461 0.04861 -0.32799 0.04769 C -0.32995 0.04723 -0.33177 0.0463 -0.33359 0.04584 C -0.33997 0.04375 -0.34492 0.04306 -0.35156 0.04167 C -0.3776 0.04306 -0.40377 0.0426 -0.42995 0.04584 C -0.43177 0.04584 -0.43294 0.04954 -0.43437 0.05162 C -0.43789 0.05741 -0.44179 0.0625 -0.4444 0.06968 C -0.44752 0.07801 -0.4457 0.07385 -0.45 0.08148 C -0.45039 0.08357 -0.45065 0.08565 -0.45117 0.0875 C -0.45182 0.08959 -0.45338 0.09121 -0.45338 0.09352 C -0.45377 0.10695 -0.45468 0.12338 -0.45 0.13519 C -0.44765 0.14144 -0.44596 0.14977 -0.44218 0.15324 L -0.43776 0.15718 C -0.43346 0.16852 -0.43802 0.15834 -0.42995 0.16898 C -0.42864 0.17084 -0.42773 0.17338 -0.42656 0.175 C -0.4237 0.17917 -0.41966 0.18148 -0.41758 0.18704 C -0.41679 0.18889 -0.41614 0.19121 -0.41536 0.19306 C -0.41432 0.19514 -0.41289 0.19676 -0.41198 0.19885 C -0.41107 0.20139 -0.41041 0.20417 -0.40976 0.20695 C -0.40885 0.21088 -0.40755 0.21875 -0.40755 0.21898 C -0.40794 0.22153 -0.40781 0.22431 -0.40859 0.22685 C -0.40937 0.22917 -0.4108 0.23102 -0.41198 0.23287 C -0.41302 0.23426 -0.41406 0.23588 -0.41536 0.23681 C -0.42005 0.24051 -0.42291 0.24098 -0.4276 0.24283 C -0.43437 0.24213 -0.44114 0.24306 -0.44778 0.24074 C -0.44935 0.24028 -0.44974 0.23611 -0.45117 0.23473 C -0.45325 0.23264 -0.4556 0.23218 -0.45794 0.23079 C -0.45898 0.22871 -0.46015 0.22685 -0.4612 0.22477 C -0.4625 0.22223 -0.46328 0.21922 -0.46458 0.2169 C -0.46549 0.21505 -0.46679 0.21412 -0.46797 0.21297 C -0.47343 0.19329 -0.47187 0.20278 -0.47357 0.18496 L -0.47461 0.15903 L -0.47461 0.15926 L -0.47461 0.15903 L -0.47461 0.15926 " pathEditMode="relative" rAng="0" ptsTypes="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37" y="1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-2.5E-6 0.00023 C -0.00156 -0.00533 -0.00221 -0.01181 -0.00455 -0.01597 C -0.0069 -0.02014 -0.01028 -0.02199 -0.01354 -0.02384 L -0.02357 -0.02986 C -0.02474 -0.03056 -0.02578 -0.03148 -0.02695 -0.03195 C -0.02838 -0.03264 -0.02995 -0.0331 -0.03138 -0.0338 C -0.03255 -0.03449 -0.03359 -0.03542 -0.03476 -0.03588 C -0.03776 -0.03681 -0.04075 -0.03727 -0.04375 -0.03773 C -0.05234 -0.03727 -0.06093 -0.03704 -0.0694 -0.03588 C -0.07552 -0.03519 -0.07435 -0.0338 -0.07955 -0.02986 C -0.08268 -0.02755 -0.08359 -0.02871 -0.0862 -0.02384 C -0.08763 -0.02153 -0.08854 -0.01875 -0.08958 -0.01597 C -0.09114 -0.01204 -0.09284 -0.00833 -0.09414 -0.00394 C -0.09687 0.00602 -0.09544 0.00139 -0.09857 0.00995 C -0.09909 0.01273 -0.10078 0.02129 -0.10078 0.02384 C -0.10078 0.02778 -0.10065 0.03217 -0.09974 0.03588 C -0.09909 0.03842 -0.09765 0.04028 -0.09635 0.04167 C -0.09349 0.04491 -0.08737 0.04977 -0.08737 0.05 C -0.08593 0.04907 -0.08411 0.0493 -0.08294 0.04768 C -0.08203 0.04629 -0.08177 0.04375 -0.08177 0.04167 C -0.08177 0.03171 -0.08229 0.02176 -0.08294 0.0118 C -0.08333 0.00555 -0.08698 -0.00185 -0.08854 -0.00602 C -0.09284 -0.01759 -0.08971 -0.01065 -0.09974 -0.02384 C -0.10117 -0.02593 -0.10234 -0.0294 -0.10416 -0.02986 L -0.11198 -0.03195 C -0.11979 -0.03125 -0.12773 -0.03148 -0.13554 -0.02986 C -0.13815 -0.0294 -0.14075 -0.02755 -0.14336 -0.02593 C -0.14713 -0.02361 -0.15221 -0.01945 -0.1556 -0.01597 C -0.15677 -0.01482 -0.15781 -0.01296 -0.15898 -0.01204 C -0.16002 -0.01111 -0.16133 -0.01088 -0.16237 -0.00996 C -0.16497 -0.0081 -0.16771 -0.00625 -0.17018 -0.00394 C -0.1733 -0.00116 -0.17448 0.00162 -0.17695 0.00602 C -0.17734 0.00787 -0.17799 0.00972 -0.17799 0.0118 C -0.17799 0.0206 -0.17786 0.02917 -0.17695 0.03773 C -0.17669 0.04004 -0.17552 0.0419 -0.17474 0.04375 C -0.172 0.04954 -0.17122 0.04977 -0.16797 0.0537 C -0.16458 0.05301 -0.15664 0.05486 -0.15338 0.04768 C -0.15273 0.04606 -0.15273 0.04375 -0.15234 0.04167 C -0.15273 0.03171 -0.15234 0.02176 -0.15338 0.0118 C -0.1539 0.0081 -0.15547 0.00486 -0.15677 0.00185 C -0.15963 -0.0044 -0.16497 -0.01273 -0.16914 -0.01597 C -0.17083 -0.01736 -0.17278 -0.01713 -0.17474 -0.01806 C -0.18463 -0.02199 -0.17317 -0.01898 -0.19036 -0.02199 C -0.2 -0.0213 -0.20976 -0.02107 -0.2194 -0.01991 C -0.22252 -0.01968 -0.22552 -0.01921 -0.22838 -0.01806 C -0.23008 -0.01713 -0.23138 -0.01505 -0.23294 -0.01389 C -0.23502 -0.0125 -0.23737 -0.01111 -0.23958 -0.00996 C -0.24258 -0.00857 -0.24857 -0.00602 -0.24857 -0.00579 C -0.24974 -0.00463 -0.25091 -0.00347 -0.25195 -0.00208 C -0.25312 -0.00023 -0.25403 0.00231 -0.25534 0.00393 C -0.25664 0.00555 -0.2582 0.00648 -0.25976 0.00787 C -0.2612 0.01134 -0.26289 0.01435 -0.26419 0.01782 C -0.26601 0.02268 -0.26653 0.02639 -0.26758 0.03171 C -0.26758 0.03333 -0.26692 0.05995 -0.26536 0.06759 C -0.26484 0.06991 -0.2638 0.07153 -0.26315 0.07361 C -0.26198 0.07685 -0.26133 0.08079 -0.25976 0.08356 C -0.25729 0.08796 -0.25117 0.09491 -0.24739 0.09954 C -0.23958 0.09884 -0.23164 0.09977 -0.22396 0.09745 C -0.22265 0.09699 -0.22174 0.09398 -0.22174 0.09143 C -0.22057 0.05833 -0.22122 0.07268 -0.225 0.05579 C -0.22591 0.05185 -0.22539 0.04606 -0.22734 0.04375 C -0.23489 0.03472 -0.22565 0.04606 -0.2362 0.03171 C -0.23737 0.03032 -0.23828 0.02847 -0.23958 0.02778 C -0.24401 0.02569 -0.24857 0.025 -0.25299 0.02384 C -0.28034 0.0162 -0.24336 0.02708 -0.26758 0.01991 C -0.2806 0.0206 -0.29375 0.0206 -0.30677 0.02176 C -0.3108 0.02222 -0.3108 0.02685 -0.31458 0.02986 C -0.31705 0.03171 -0.31979 0.03241 -0.32239 0.03379 C -0.33528 0.04884 -0.31705 0.02824 -0.32916 0.03981 C -0.33294 0.04352 -0.33685 0.04699 -0.34036 0.05162 C -0.34596 0.05903 -0.34323 0.05579 -0.34817 0.06157 C -0.34896 0.06551 -0.35078 0.06944 -0.35039 0.07361 C -0.35 0.07754 -0.34974 0.08148 -0.34935 0.08542 C -0.34883 0.08981 -0.34648 0.09838 -0.34596 0.10139 C -0.34479 0.10764 -0.34544 0.11065 -0.34258 0.11528 C -0.33828 0.12245 -0.33333 0.12801 -0.32916 0.13518 C -0.32734 0.13866 -0.32578 0.14259 -0.32357 0.14514 C -0.31979 0.14977 -0.31432 0.15023 -0.31015 0.15116 C -0.30416 0.14977 -0.29804 0.15 -0.29218 0.14722 C -0.29062 0.14653 -0.28945 0.14375 -0.2888 0.1412 C -0.28789 0.1375 -0.28828 0.13333 -0.28776 0.1294 C -0.2875 0.12731 -0.28685 0.12546 -0.28659 0.12338 C -0.2862 0.12014 -0.28593 0.11667 -0.28554 0.11342 C -0.28515 0.11065 -0.28476 0.1081 -0.28437 0.10532 C -0.28593 0.08009 -0.28385 0.09514 -0.28776 0.07963 C -0.28854 0.07639 -0.28867 0.07245 -0.28997 0.06967 C -0.29075 0.06805 -0.29218 0.06829 -0.29336 0.06759 C -0.29414 0.06551 -0.2944 0.06273 -0.29557 0.06157 C -0.29726 0.05995 -0.29935 0.06065 -0.30117 0.05972 C -0.30273 0.05879 -0.30403 0.05671 -0.3056 0.05579 C -0.30781 0.05417 -0.31002 0.05278 -0.31237 0.05162 C -0.31614 0.05 -0.32461 0.04861 -0.32799 0.04768 C -0.32995 0.04722 -0.33177 0.04629 -0.33359 0.04583 C -0.33997 0.04375 -0.34492 0.04305 -0.35156 0.04167 C -0.3776 0.04305 -0.40377 0.04259 -0.42995 0.04583 C -0.43177 0.04583 -0.43294 0.04954 -0.43437 0.05162 C -0.43789 0.05741 -0.44179 0.0625 -0.4444 0.06967 C -0.44752 0.07801 -0.4457 0.07384 -0.45 0.08148 C -0.45039 0.08356 -0.45065 0.08565 -0.45117 0.0875 C -0.45182 0.08958 -0.45338 0.0912 -0.45338 0.09352 C -0.45377 0.10694 -0.45468 0.12338 -0.45 0.13518 C -0.44765 0.14143 -0.44596 0.14977 -0.44218 0.15324 L -0.43776 0.15717 C -0.43346 0.16852 -0.43802 0.15833 -0.42995 0.16898 C -0.42864 0.17083 -0.42773 0.17338 -0.42656 0.175 C -0.4237 0.17917 -0.41966 0.18148 -0.41758 0.18704 C -0.41679 0.18889 -0.41614 0.1912 -0.41536 0.19305 C -0.41432 0.19514 -0.41289 0.19676 -0.41198 0.19884 C -0.41107 0.20139 -0.41041 0.20417 -0.40976 0.20694 C -0.40885 0.21088 -0.40755 0.21875 -0.40755 0.21898 C -0.40794 0.22153 -0.40781 0.2243 -0.40859 0.22685 C -0.40937 0.22917 -0.4108 0.23102 -0.41198 0.23287 C -0.41302 0.23426 -0.41406 0.23588 -0.41536 0.2368 C -0.42005 0.24051 -0.42291 0.24097 -0.4276 0.24282 C -0.43437 0.24213 -0.44114 0.24305 -0.44778 0.24074 C -0.44935 0.24028 -0.44974 0.23611 -0.45117 0.23472 C -0.45325 0.23264 -0.4556 0.23217 -0.45794 0.23079 C -0.45898 0.2287 -0.46015 0.22685 -0.4612 0.22477 C -0.4625 0.22222 -0.46328 0.21921 -0.46458 0.2169 C -0.46549 0.21504 -0.46679 0.21412 -0.46797 0.21296 C -0.47343 0.19329 -0.47187 0.20278 -0.47357 0.18495 L -0.47461 0.15903 L -0.47461 0.15926 L -0.47461 0.15903 L -0.47461 0.15926 " pathEditMode="relative" rAng="0" ptsTypes="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37" y="1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037E-6 L -2.5E-6 0.00024 C -0.00156 -0.00532 -0.00221 -0.0118 -0.00455 -0.01597 C -0.0069 -0.02014 -0.01028 -0.02199 -0.01354 -0.02384 L -0.02357 -0.02986 C -0.02474 -0.03055 -0.02578 -0.03148 -0.02695 -0.03194 C -0.02838 -0.03264 -0.02995 -0.0331 -0.03138 -0.03379 C -0.03255 -0.03449 -0.03359 -0.03541 -0.03476 -0.03588 C -0.03776 -0.0368 -0.04075 -0.03726 -0.04375 -0.03773 C -0.05234 -0.03726 -0.06093 -0.03703 -0.0694 -0.03588 C -0.07552 -0.03518 -0.07435 -0.03379 -0.07955 -0.02986 C -0.08268 -0.02754 -0.08359 -0.0287 -0.0862 -0.02384 C -0.08763 -0.02152 -0.08854 -0.01875 -0.08958 -0.01597 C -0.09114 -0.01203 -0.09284 -0.00833 -0.09414 -0.00393 C -0.09687 0.00602 -0.09544 0.00139 -0.09857 0.00996 C -0.09909 0.01274 -0.10078 0.0213 -0.10078 0.02385 C -0.10078 0.02778 -0.10065 0.03218 -0.09974 0.03588 C -0.09909 0.03843 -0.09765 0.04028 -0.09635 0.04167 C -0.09349 0.04491 -0.08737 0.04977 -0.08737 0.05 C -0.08593 0.04908 -0.08411 0.04931 -0.08294 0.04769 C -0.08203 0.0463 -0.08177 0.04375 -0.08177 0.04167 C -0.08177 0.03172 -0.08229 0.02176 -0.08294 0.01181 C -0.08333 0.00556 -0.08698 -0.00185 -0.08854 -0.00601 C -0.09284 -0.01759 -0.08971 -0.01064 -0.09974 -0.02384 C -0.10117 -0.02592 -0.10234 -0.02939 -0.10416 -0.02986 L -0.11198 -0.03194 C -0.11979 -0.03125 -0.12773 -0.03148 -0.13554 -0.02986 C -0.13815 -0.02939 -0.14075 -0.02754 -0.14336 -0.02592 C -0.14713 -0.02361 -0.15221 -0.01944 -0.1556 -0.01597 C -0.15677 -0.01481 -0.15781 -0.01296 -0.15898 -0.01203 C -0.16002 -0.01111 -0.16133 -0.01088 -0.16237 -0.00995 C -0.16497 -0.0081 -0.16771 -0.00625 -0.17018 -0.00393 C -0.1733 -0.00115 -0.17448 0.00162 -0.17695 0.00602 C -0.17734 0.00787 -0.17799 0.00973 -0.17799 0.01181 C -0.17799 0.02061 -0.17786 0.02917 -0.17695 0.03774 C -0.17669 0.04005 -0.17552 0.0419 -0.17474 0.04375 C -0.172 0.04954 -0.17122 0.04977 -0.16797 0.05371 C -0.16458 0.05301 -0.15664 0.05486 -0.15338 0.04769 C -0.15273 0.04607 -0.15273 0.04375 -0.15234 0.04167 C -0.15273 0.03172 -0.15234 0.02176 -0.15338 0.01181 C -0.1539 0.00811 -0.15547 0.00486 -0.15677 0.00186 C -0.15963 -0.00439 -0.16497 -0.01273 -0.16914 -0.01597 C -0.17083 -0.01736 -0.17278 -0.01713 -0.17474 -0.01805 C -0.18463 -0.02199 -0.17317 -0.01898 -0.19036 -0.02199 C -0.2 -0.02129 -0.20976 -0.02106 -0.2194 -0.0199 C -0.22252 -0.01967 -0.22552 -0.01921 -0.22838 -0.01805 C -0.23008 -0.01713 -0.23138 -0.01504 -0.23294 -0.01389 C -0.23502 -0.0125 -0.23737 -0.01111 -0.23958 -0.00995 C -0.24258 -0.00856 -0.24857 -0.00601 -0.24857 -0.00578 C -0.24974 -0.00463 -0.25091 -0.00347 -0.25195 -0.00208 C -0.25312 -0.00023 -0.25403 0.00232 -0.25534 0.00394 C -0.25664 0.00556 -0.2582 0.00649 -0.25976 0.00787 C -0.2612 0.01135 -0.26289 0.01436 -0.26419 0.01783 C -0.26601 0.02269 -0.26653 0.02639 -0.26758 0.03172 C -0.26758 0.03334 -0.26692 0.05996 -0.26536 0.0676 C -0.26484 0.06991 -0.2638 0.07153 -0.26315 0.07361 C -0.26198 0.07686 -0.26133 0.08079 -0.25976 0.08357 C -0.25729 0.08797 -0.25117 0.09491 -0.24739 0.09954 C -0.23958 0.09885 -0.23164 0.09977 -0.22396 0.09746 C -0.22265 0.09699 -0.22174 0.09399 -0.22174 0.09144 C -0.22057 0.05834 -0.22122 0.07269 -0.225 0.05579 C -0.22591 0.05186 -0.22539 0.04607 -0.22734 0.04375 C -0.23489 0.03473 -0.22565 0.04607 -0.2362 0.03172 C -0.23737 0.03033 -0.23828 0.02848 -0.23958 0.02778 C -0.24401 0.0257 -0.24857 0.025 -0.25299 0.02385 C -0.28034 0.01621 -0.24336 0.02709 -0.26758 0.01991 C -0.2806 0.02061 -0.29375 0.02061 -0.30677 0.02176 C -0.3108 0.02223 -0.3108 0.02686 -0.31458 0.02986 C -0.31705 0.03172 -0.31979 0.03241 -0.32239 0.0338 C -0.33528 0.04885 -0.31705 0.02824 -0.32916 0.03982 C -0.33294 0.04352 -0.33685 0.04699 -0.34036 0.05162 C -0.34596 0.05903 -0.34323 0.05579 -0.34817 0.06158 C -0.34896 0.06551 -0.35078 0.06945 -0.35039 0.07361 C -0.35 0.07755 -0.34974 0.08149 -0.34935 0.08542 C -0.34883 0.08982 -0.34648 0.09838 -0.34596 0.10139 C -0.34479 0.10764 -0.34544 0.11065 -0.34258 0.11528 C -0.33828 0.12246 -0.33333 0.12801 -0.32916 0.13519 C -0.32734 0.13866 -0.32578 0.1426 -0.32357 0.14514 C -0.31979 0.14977 -0.31432 0.15024 -0.31015 0.15116 C -0.30416 0.14977 -0.29804 0.15 -0.29218 0.14723 C -0.29062 0.14653 -0.28945 0.14375 -0.2888 0.14121 C -0.28789 0.1375 -0.28828 0.13334 -0.28776 0.1294 C -0.2875 0.12732 -0.28685 0.12547 -0.28659 0.12338 C -0.2862 0.12014 -0.28593 0.11667 -0.28554 0.11343 C -0.28515 0.11065 -0.28476 0.10811 -0.28437 0.10533 C -0.28593 0.0801 -0.28385 0.09514 -0.28776 0.07963 C -0.28854 0.07639 -0.28867 0.07246 -0.28997 0.06968 C -0.29075 0.06806 -0.29218 0.06829 -0.29336 0.0676 C -0.29414 0.06551 -0.2944 0.06274 -0.29557 0.06158 C -0.29726 0.05996 -0.29935 0.06065 -0.30117 0.05973 C -0.30273 0.0588 -0.30403 0.05672 -0.3056 0.05579 C -0.30781 0.05417 -0.31002 0.05278 -0.31237 0.05162 C -0.31614 0.05 -0.32461 0.04861 -0.32799 0.04769 C -0.32995 0.04723 -0.33177 0.0463 -0.33359 0.04584 C -0.33997 0.04375 -0.34492 0.04306 -0.35156 0.04167 C -0.3776 0.04306 -0.40377 0.0426 -0.42995 0.04584 C -0.43177 0.04584 -0.43294 0.04954 -0.43437 0.05162 C -0.43789 0.05741 -0.44179 0.0625 -0.4444 0.06968 C -0.44752 0.07801 -0.4457 0.07385 -0.45 0.08149 C -0.45039 0.08357 -0.45065 0.08565 -0.45117 0.0875 C -0.45182 0.08959 -0.45338 0.09121 -0.45338 0.09352 C -0.45377 0.10695 -0.45468 0.12338 -0.45 0.13519 C -0.44765 0.14144 -0.44596 0.14977 -0.44218 0.15324 L -0.43776 0.15718 C -0.43346 0.16852 -0.43802 0.15834 -0.42995 0.16899 C -0.42864 0.17084 -0.42773 0.17338 -0.42656 0.175 C -0.4237 0.17917 -0.41966 0.18149 -0.41758 0.18704 C -0.41679 0.18889 -0.41614 0.19121 -0.41536 0.19306 C -0.41432 0.19514 -0.41289 0.19676 -0.41198 0.19885 C -0.41107 0.20139 -0.41041 0.20417 -0.40976 0.20695 C -0.40885 0.21088 -0.40755 0.21875 -0.40755 0.21899 C -0.40794 0.22153 -0.40781 0.22431 -0.40859 0.22686 C -0.40937 0.22917 -0.4108 0.23102 -0.41198 0.23287 C -0.41302 0.23426 -0.41406 0.23588 -0.41536 0.23681 C -0.42005 0.24051 -0.42291 0.24098 -0.4276 0.24283 C -0.43437 0.24213 -0.44114 0.24306 -0.44778 0.24074 C -0.44935 0.24028 -0.44974 0.23611 -0.45117 0.23473 C -0.45325 0.23264 -0.4556 0.23218 -0.45794 0.23079 C -0.45898 0.22871 -0.46015 0.22686 -0.4612 0.22477 C -0.4625 0.22223 -0.46328 0.21922 -0.46458 0.2169 C -0.46549 0.21505 -0.46679 0.21412 -0.46797 0.21297 C -0.47343 0.19329 -0.47187 0.20278 -0.47357 0.18496 L -0.47461 0.15903 L -0.47461 0.15926 L -0.47461 0.15903 L -0.47461 0.15926 " pathEditMode="relative" rAng="0" ptsTypes="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37" y="1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-2.5E-6 0.00023 C -0.00156 -0.00533 -0.00221 -0.01181 -0.00455 -0.01598 C -0.0069 -0.02014 -0.01028 -0.022 -0.01354 -0.02385 L -0.02357 -0.02987 C -0.02474 -0.03056 -0.02578 -0.03149 -0.02695 -0.03195 C -0.02838 -0.03264 -0.02995 -0.03311 -0.03138 -0.0338 C -0.03255 -0.0345 -0.03359 -0.03542 -0.03476 -0.03588 C -0.03776 -0.03681 -0.04075 -0.03727 -0.04375 -0.03774 C -0.05234 -0.03727 -0.06093 -0.03704 -0.0694 -0.03588 C -0.07552 -0.03519 -0.07435 -0.0338 -0.07955 -0.02987 C -0.08268 -0.02755 -0.08359 -0.02871 -0.0862 -0.02385 C -0.08763 -0.02153 -0.08854 -0.01875 -0.08958 -0.01598 C -0.09114 -0.01204 -0.09284 -0.00834 -0.09414 -0.00394 C -0.09687 0.00601 -0.09544 0.00138 -0.09857 0.00995 C -0.09909 0.01273 -0.10078 0.02129 -0.10078 0.02384 C -0.10078 0.02777 -0.10065 0.03217 -0.09974 0.03588 C -0.09909 0.03842 -0.09765 0.04027 -0.09635 0.04166 C -0.09349 0.0449 -0.08737 0.04976 -0.08737 0.05 C -0.08593 0.04907 -0.08411 0.0493 -0.08294 0.04768 C -0.08203 0.04629 -0.08177 0.04375 -0.08177 0.04166 C -0.08177 0.03171 -0.08229 0.02175 -0.08294 0.0118 C -0.08333 0.00555 -0.08698 -0.00186 -0.08854 -0.00602 C -0.09284 -0.0176 -0.08971 -0.01065 -0.09974 -0.02385 C -0.10117 -0.02593 -0.10234 -0.0294 -0.10416 -0.02987 L -0.11198 -0.03195 C -0.11979 -0.03125 -0.12773 -0.03149 -0.13554 -0.02987 C -0.13815 -0.0294 -0.14075 -0.02755 -0.14336 -0.02593 C -0.14713 -0.02362 -0.15221 -0.01945 -0.1556 -0.01598 C -0.15677 -0.01482 -0.15781 -0.01297 -0.15898 -0.01204 C -0.16002 -0.01112 -0.16133 -0.01088 -0.16237 -0.00996 C -0.16497 -0.00811 -0.16771 -0.00625 -0.17018 -0.00394 C -0.1733 -0.00116 -0.17448 0.00162 -0.17695 0.00601 C -0.17734 0.00787 -0.17799 0.00972 -0.17799 0.0118 C -0.17799 0.0206 -0.17786 0.02916 -0.17695 0.03773 C -0.17669 0.04004 -0.17552 0.04189 -0.17474 0.04375 C -0.172 0.04953 -0.17122 0.04976 -0.16797 0.0537 C -0.16458 0.053 -0.15664 0.05486 -0.15338 0.04768 C -0.15273 0.04606 -0.15273 0.04375 -0.15234 0.04166 C -0.15273 0.03171 -0.15234 0.02175 -0.15338 0.0118 C -0.1539 0.0081 -0.15547 0.00486 -0.15677 0.00185 C -0.15963 -0.0044 -0.16497 -0.01274 -0.16914 -0.01598 C -0.17083 -0.01737 -0.17278 -0.01713 -0.17474 -0.01806 C -0.18463 -0.022 -0.17317 -0.01899 -0.19036 -0.022 C -0.2 -0.0213 -0.20976 -0.02107 -0.2194 -0.01991 C -0.22252 -0.01968 -0.22552 -0.01922 -0.22838 -0.01806 C -0.23008 -0.01713 -0.23138 -0.01505 -0.23294 -0.01389 C -0.23502 -0.0125 -0.23737 -0.01112 -0.23958 -0.00996 C -0.24258 -0.00857 -0.24857 -0.00602 -0.24857 -0.00579 C -0.24974 -0.00463 -0.25091 -0.00348 -0.25195 -0.00209 C -0.25312 -0.00024 -0.25403 0.00231 -0.25534 0.00393 C -0.25664 0.00555 -0.2582 0.00648 -0.25976 0.00787 C -0.2612 0.01134 -0.26289 0.01435 -0.26419 0.01782 C -0.26601 0.02268 -0.26653 0.02638 -0.26758 0.03171 C -0.26758 0.03333 -0.26692 0.05995 -0.26536 0.06759 C -0.26484 0.0699 -0.2638 0.07152 -0.26315 0.07361 C -0.26198 0.07685 -0.26133 0.08078 -0.25976 0.08356 C -0.25729 0.08796 -0.25117 0.0949 -0.24739 0.09953 C -0.23958 0.09884 -0.23164 0.09976 -0.22396 0.09745 C -0.22265 0.09699 -0.22174 0.09398 -0.22174 0.09143 C -0.22057 0.05833 -0.22122 0.07268 -0.225 0.05578 C -0.22591 0.05185 -0.22539 0.04606 -0.22734 0.04375 C -0.23489 0.03472 -0.22565 0.04606 -0.2362 0.03171 C -0.23737 0.03032 -0.23828 0.02847 -0.23958 0.02777 C -0.24401 0.02569 -0.24857 0.025 -0.25299 0.02384 C -0.28034 0.0162 -0.24336 0.02708 -0.26758 0.0199 C -0.2806 0.0206 -0.29375 0.0206 -0.30677 0.02175 C -0.3108 0.02222 -0.3108 0.02685 -0.31458 0.02986 C -0.31705 0.03171 -0.31979 0.0324 -0.32239 0.03379 C -0.33528 0.04884 -0.31705 0.02824 -0.32916 0.03981 C -0.33294 0.04351 -0.33685 0.04699 -0.34036 0.05162 C -0.34596 0.05902 -0.34323 0.05578 -0.34817 0.06157 C -0.34896 0.0655 -0.35078 0.06944 -0.35039 0.07361 C -0.35 0.07754 -0.34974 0.08148 -0.34935 0.08541 C -0.34883 0.08981 -0.34648 0.09838 -0.34596 0.10138 C -0.34479 0.10763 -0.34544 0.11064 -0.34258 0.11527 C -0.33828 0.12245 -0.33333 0.128 -0.32916 0.13518 C -0.32734 0.13865 -0.32578 0.14259 -0.32357 0.14513 C -0.31979 0.14976 -0.31432 0.15023 -0.31015 0.15115 C -0.30416 0.14976 -0.29804 0.15 -0.29218 0.14722 C -0.29062 0.14652 -0.28945 0.14375 -0.2888 0.1412 C -0.28789 0.1375 -0.28828 0.13333 -0.28776 0.12939 C -0.2875 0.12731 -0.28685 0.12546 -0.28659 0.12338 C -0.2862 0.12013 -0.28593 0.11666 -0.28554 0.11342 C -0.28515 0.11064 -0.28476 0.1081 -0.28437 0.10532 C -0.28593 0.08009 -0.28385 0.09513 -0.28776 0.07963 C -0.28854 0.07638 -0.28867 0.07245 -0.28997 0.06967 C -0.29075 0.06805 -0.29218 0.06828 -0.29336 0.06759 C -0.29414 0.0655 -0.2944 0.06273 -0.29557 0.06157 C -0.29726 0.05995 -0.29935 0.06064 -0.30117 0.05972 C -0.30273 0.05879 -0.30403 0.05671 -0.3056 0.05578 C -0.30781 0.05416 -0.31002 0.05277 -0.31237 0.05162 C -0.31614 0.05 -0.32461 0.04861 -0.32799 0.04768 C -0.32995 0.04722 -0.33177 0.04629 -0.33359 0.04583 C -0.33997 0.04375 -0.34492 0.04305 -0.35156 0.04166 C -0.3776 0.04305 -0.40377 0.04259 -0.42995 0.04583 C -0.43177 0.04583 -0.43294 0.04953 -0.43437 0.05162 C -0.43789 0.0574 -0.44179 0.0625 -0.4444 0.06967 C -0.44752 0.078 -0.4457 0.07384 -0.45 0.08148 C -0.45039 0.08356 -0.45065 0.08564 -0.45117 0.0875 C -0.45182 0.08958 -0.45338 0.0912 -0.45338 0.09351 C -0.45377 0.10694 -0.45468 0.12338 -0.45 0.13518 C -0.44765 0.14143 -0.44596 0.14976 -0.44218 0.15324 L -0.43776 0.15717 C -0.43346 0.16851 -0.43802 0.15833 -0.42995 0.16898 C -0.42864 0.17083 -0.42773 0.17338 -0.42656 0.175 C -0.4237 0.17916 -0.41966 0.18148 -0.41758 0.18703 C -0.41679 0.18888 -0.41614 0.1912 -0.41536 0.19305 C -0.41432 0.19513 -0.41289 0.19675 -0.41198 0.19884 C -0.41107 0.20138 -0.41041 0.20416 -0.40976 0.20694 C -0.40885 0.21088 -0.40755 0.21875 -0.40755 0.21898 C -0.40794 0.22152 -0.40781 0.2243 -0.40859 0.22685 C -0.40937 0.22916 -0.4108 0.23101 -0.41198 0.23287 C -0.41302 0.23425 -0.41406 0.23588 -0.41536 0.2368 C -0.42005 0.2405 -0.42291 0.24097 -0.4276 0.24282 C -0.43437 0.24213 -0.44114 0.24305 -0.44778 0.24074 C -0.44935 0.24027 -0.44974 0.23611 -0.45117 0.23472 C -0.45325 0.23263 -0.4556 0.23217 -0.45794 0.23078 C -0.45898 0.2287 -0.46015 0.22685 -0.4612 0.22476 C -0.4625 0.22222 -0.46328 0.21921 -0.46458 0.21689 C -0.46549 0.21504 -0.46679 0.21412 -0.46797 0.21296 C -0.47343 0.19328 -0.47187 0.20277 -0.47357 0.18495 L -0.47461 0.15902 L -0.47461 0.15925 L -0.47461 0.15902 L -0.47461 0.15925 " pathEditMode="relative" rAng="0" ptsTypes="AAAAAAAAAAAAAAAAAAAAAAAAAAAAAAAAAAAAAAAAAAAAAAAAAAAAAAAAAAAAAAAAAAAAAAAAAAAAAAAAAAAAAAAAAAAAAAAAAAAAAAAAAAAAAAAAAAAAAAAAAAAA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37" y="10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Seřaďte podle velikosti od nejmenšího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Picture 4" descr="Basketbal, Koule, Nba, Spo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1916" y="2645502"/>
            <a:ext cx="1083314" cy="108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enisový Mí&amp;ccaron;, Koule, Kolo, Sportov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7496" y="2892457"/>
            <a:ext cx="799768" cy="83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Plá&amp;zcaron;ový Mí&amp;ccaron;, Koule, Nafukovací, Beach, Barevné, Odra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3400" y="2095756"/>
            <a:ext cx="1982144" cy="198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5638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Seřaďte podle velikosti od největšího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Picture 4" descr="Basketbal, Koule, Nba, Spor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5923" y="2940205"/>
            <a:ext cx="1083314" cy="108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Tenisový Mí&amp;ccaron;, Koule, Kolo, Sportov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96266" y="2103846"/>
            <a:ext cx="799768" cy="83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Plá&amp;zcaron;ový Mí&amp;ccaron;, Koule, Nafukovací, Beach, Barevné, Odra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53400" y="2273849"/>
            <a:ext cx="1982144" cy="198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5972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6" name="Picture 2" descr="Tenisový Mí&amp;ccaron;, Koule, Kolo, Sportov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0731" y="1269703"/>
            <a:ext cx="799768" cy="836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Basketbal, Koule, Nba, Spor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2276" y="3486892"/>
            <a:ext cx="1083314" cy="108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lá&amp;zcaron;ový Mí&amp;ccaron;, Koule, Nafukovací, Beach, Barevné, Odraz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19528" y="691897"/>
            <a:ext cx="1982144" cy="198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Dovolená, Rekreace, Beach, Ostrov, V&amp;ecaron;dro, Mo&amp;rcaron;e, Lopata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8768" y="895425"/>
            <a:ext cx="3169832" cy="158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enis, Raketa, Hra, Koule, Hrát, Sport, Soud, Rekreac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59337" y="3486892"/>
            <a:ext cx="1671452" cy="1279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asketbalový Koš, Sport, Basketbal, Koš, Hrát, Vn&amp;ecaron;jší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82115" y="3263002"/>
            <a:ext cx="2204914" cy="1467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0" y="2877569"/>
            <a:ext cx="1207826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462818" y="0"/>
            <a:ext cx="13648" cy="28775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7087029" y="0"/>
            <a:ext cx="0" cy="28775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842922" y="2877569"/>
            <a:ext cx="46690" cy="22130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126222" y="2877570"/>
            <a:ext cx="27178" cy="217210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0" y="5049672"/>
            <a:ext cx="12192000" cy="8188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09433" y="5551610"/>
            <a:ext cx="26761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Pracovní list určený k nastříhání kartiček na magnetickou tabulku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9899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388897"/>
            <a:ext cx="10515600" cy="4351338"/>
          </a:xfrm>
        </p:spPr>
        <p:txBody>
          <a:bodyPr>
            <a:normAutofit/>
          </a:bodyPr>
          <a:lstStyle/>
          <a:p>
            <a:r>
              <a:rPr lang="en-US" sz="1600" dirty="0"/>
              <a:t>OPENCLIPS. </a:t>
            </a:r>
            <a:r>
              <a:rPr lang="en-US" sz="1600" i="1" dirty="0" err="1"/>
              <a:t>pixabay</a:t>
            </a:r>
            <a:r>
              <a:rPr lang="en-US" sz="1600" dirty="0"/>
              <a:t> [online]. [cit. 16.1.2015]. </a:t>
            </a:r>
            <a:r>
              <a:rPr lang="en-US" sz="1600" dirty="0" err="1"/>
              <a:t>Dostupný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 CC0 Public Domain </a:t>
            </a:r>
            <a:r>
              <a:rPr lang="en-US" sz="1600" dirty="0" err="1"/>
              <a:t>na</a:t>
            </a:r>
            <a:r>
              <a:rPr lang="en-US" sz="1600" dirty="0"/>
              <a:t> WWW: http://pixabay.com/cs/tenisov%C3%BD-m%C3%AD%C4%8D-koule-kolo-sportovn%C3%AD-146895/ </a:t>
            </a:r>
            <a:endParaRPr lang="cs-CZ" sz="1600" dirty="0" smtClean="0"/>
          </a:p>
          <a:p>
            <a:r>
              <a:rPr lang="en-US" sz="1600" dirty="0" smtClean="0"/>
              <a:t>OPENCLIPS</a:t>
            </a:r>
            <a:r>
              <a:rPr lang="en-US" sz="1600" dirty="0"/>
              <a:t>. </a:t>
            </a:r>
            <a:r>
              <a:rPr lang="en-US" sz="1600" i="1" dirty="0" err="1"/>
              <a:t>pixabay</a:t>
            </a:r>
            <a:r>
              <a:rPr lang="en-US" sz="1600" dirty="0"/>
              <a:t> [online]. [cit. 16.1.2015]. </a:t>
            </a:r>
            <a:r>
              <a:rPr lang="en-US" sz="1600" dirty="0" err="1"/>
              <a:t>Dostupný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 CC0 Public Domain </a:t>
            </a:r>
            <a:r>
              <a:rPr lang="en-US" sz="1600" dirty="0" err="1"/>
              <a:t>na</a:t>
            </a:r>
            <a:r>
              <a:rPr lang="en-US" sz="1600" dirty="0"/>
              <a:t> WWW: http://pixabay.com/cs/basketbal-koule-nba-sport-147794/ </a:t>
            </a:r>
            <a:endParaRPr lang="cs-CZ" sz="1600" dirty="0" smtClean="0"/>
          </a:p>
          <a:p>
            <a:r>
              <a:rPr lang="en-US" sz="1600" dirty="0"/>
              <a:t>OPENCLIPS. </a:t>
            </a:r>
            <a:r>
              <a:rPr lang="en-US" sz="1600" i="1" dirty="0" err="1"/>
              <a:t>pixabay</a:t>
            </a:r>
            <a:r>
              <a:rPr lang="en-US" sz="1600" dirty="0"/>
              <a:t> [online]. [cit. 16.1.2015]. </a:t>
            </a:r>
            <a:r>
              <a:rPr lang="en-US" sz="1600" dirty="0" err="1"/>
              <a:t>Dostupný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 CC0 Public Domain </a:t>
            </a:r>
            <a:r>
              <a:rPr lang="en-US" sz="1600" dirty="0" err="1"/>
              <a:t>na</a:t>
            </a:r>
            <a:r>
              <a:rPr lang="en-US" sz="1600" dirty="0"/>
              <a:t> WWW: http://pixabay.com/cs/pl%C3%A1%C5%BEov%C3%BD-m%C3%AD%C4%8D-koule-nafukovac%C3%AD-beach-575425/ </a:t>
            </a:r>
            <a:endParaRPr lang="cs-CZ" sz="1600" dirty="0" smtClean="0"/>
          </a:p>
          <a:p>
            <a:r>
              <a:rPr lang="en-US" sz="1600" dirty="0"/>
              <a:t>OPENCLIPS. </a:t>
            </a:r>
            <a:r>
              <a:rPr lang="en-US" sz="1600" i="1" dirty="0" err="1"/>
              <a:t>pixabay</a:t>
            </a:r>
            <a:r>
              <a:rPr lang="en-US" sz="1600" dirty="0"/>
              <a:t> [online]. [cit. 16.1.2015]. </a:t>
            </a:r>
            <a:r>
              <a:rPr lang="en-US" sz="1600" dirty="0" err="1"/>
              <a:t>Dostupný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 CC0 Public Domain </a:t>
            </a:r>
            <a:r>
              <a:rPr lang="en-US" sz="1600" dirty="0" err="1"/>
              <a:t>na</a:t>
            </a:r>
            <a:r>
              <a:rPr lang="en-US" sz="1600" dirty="0"/>
              <a:t> WWW: http://pixabay.com/cs/dovolen%C3%A1-rekreace-beach-ostrov-149960/ </a:t>
            </a:r>
            <a:endParaRPr lang="cs-CZ" sz="1600" dirty="0" smtClean="0"/>
          </a:p>
          <a:p>
            <a:r>
              <a:rPr lang="cs-CZ" sz="1600" dirty="0"/>
              <a:t>NEMO. </a:t>
            </a:r>
            <a:r>
              <a:rPr lang="cs-CZ" sz="1600" i="1" dirty="0" err="1"/>
              <a:t>pixabay</a:t>
            </a:r>
            <a:r>
              <a:rPr lang="cs-CZ" sz="1600" dirty="0"/>
              <a:t> [online]. [cit. 16.1.2015]. Dostupný pod licencí CC0 Public </a:t>
            </a:r>
            <a:r>
              <a:rPr lang="cs-CZ" sz="1600" dirty="0" err="1"/>
              <a:t>Domain</a:t>
            </a:r>
            <a:r>
              <a:rPr lang="cs-CZ" sz="1600" dirty="0"/>
              <a:t> na WWW: http://pixabay.com/cs/tenis-raketa-hra-koule-hr%C3%A1t-sport-312002/ </a:t>
            </a:r>
            <a:endParaRPr lang="cs-CZ" sz="1600" dirty="0" smtClean="0"/>
          </a:p>
          <a:p>
            <a:r>
              <a:rPr lang="cs-CZ" sz="1600" dirty="0"/>
              <a:t>ANTRANIAS. </a:t>
            </a:r>
            <a:r>
              <a:rPr lang="cs-CZ" sz="1600" i="1" dirty="0" err="1"/>
              <a:t>pixabay</a:t>
            </a:r>
            <a:r>
              <a:rPr lang="cs-CZ" sz="1600" dirty="0"/>
              <a:t> [online]. [cit. 16.1.2015]. Dostupný pod licencí CC0 Public </a:t>
            </a:r>
            <a:r>
              <a:rPr lang="cs-CZ" sz="1600" dirty="0" err="1"/>
              <a:t>Domain</a:t>
            </a:r>
            <a:r>
              <a:rPr lang="cs-CZ" sz="1600" dirty="0"/>
              <a:t> na WWW: http://pixabay.com/cs/basketbalov%C3%BD-ko%C5%A1-sport-basketbal-419264/ 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tělo </a:t>
            </a:r>
            <a:r>
              <a:rPr lang="cs-CZ" sz="2800" dirty="0">
                <a:latin typeface="Calibri" panose="020F0502020204030204" pitchFamily="34" charset="0"/>
              </a:rPr>
              <a:t>(</a:t>
            </a:r>
            <a:r>
              <a:rPr lang="cs-CZ" sz="2800" dirty="0" smtClean="0">
                <a:latin typeface="Calibri" panose="020F0502020204030204" pitchFamily="34" charset="0"/>
              </a:rPr>
              <a:t>biologická)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s jednoduchým interaktivním úkolem. 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Součástí je i pracovní list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kartičkami pro děti k tématu. </a:t>
            </a:r>
            <a:b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použití míčů pro různé sporty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505" y="2199767"/>
            <a:ext cx="9509760" cy="352481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Na čtyřech snímcích se dětem zobrazí jednotlivé interaktivní úkoly.</a:t>
            </a:r>
          </a:p>
          <a:p>
            <a:r>
              <a:rPr lang="cs-CZ" sz="1800" dirty="0" smtClean="0"/>
              <a:t>Snímek č</a:t>
            </a:r>
            <a:r>
              <a:rPr lang="cs-CZ" sz="1800" dirty="0" smtClean="0"/>
              <a:t>. 2 </a:t>
            </a:r>
            <a:r>
              <a:rPr lang="cs-CZ" sz="1800" dirty="0" smtClean="0"/>
              <a:t>– spojování správných dvojic pomocí lišty pera, zároveň je možné využít pracovní list, který dětem vytiskneme a </a:t>
            </a:r>
            <a:r>
              <a:rPr lang="cs-CZ" sz="1800" dirty="0" smtClean="0"/>
              <a:t>ony </a:t>
            </a:r>
            <a:r>
              <a:rPr lang="cs-CZ" sz="1800" dirty="0" smtClean="0"/>
              <a:t>si jej nastříhají na kartičky. Kartičky mohou použít </a:t>
            </a:r>
            <a:r>
              <a:rPr lang="cs-CZ" sz="1800" dirty="0" smtClean="0"/>
              <a:t>na </a:t>
            </a:r>
            <a:r>
              <a:rPr lang="cs-CZ" sz="1800" dirty="0" smtClean="0"/>
              <a:t>magnetickou tabulku z KUMUČE a vypracovávat úkol na snímku č. 2 zároveň s učitelkou a prací na dotykové </a:t>
            </a:r>
            <a:r>
              <a:rPr lang="cs-CZ" sz="1800" dirty="0" smtClean="0"/>
              <a:t>obrazovce</a:t>
            </a:r>
            <a:r>
              <a:rPr lang="cs-CZ" sz="1800" dirty="0" smtClean="0"/>
              <a:t>.</a:t>
            </a:r>
          </a:p>
          <a:p>
            <a:r>
              <a:rPr lang="cs-CZ" sz="1800" dirty="0" smtClean="0"/>
              <a:t>Snímek č</a:t>
            </a:r>
            <a:r>
              <a:rPr lang="cs-CZ" sz="1800" dirty="0" smtClean="0"/>
              <a:t>. 3 </a:t>
            </a:r>
            <a:r>
              <a:rPr lang="cs-CZ" sz="1800" dirty="0" smtClean="0"/>
              <a:t>– hádání obrázku, kliknutím se odstraňují modré obrazce</a:t>
            </a:r>
          </a:p>
          <a:p>
            <a:r>
              <a:rPr lang="cs-CZ" sz="1800" dirty="0" smtClean="0"/>
              <a:t>Snímek </a:t>
            </a:r>
            <a:r>
              <a:rPr lang="cs-CZ" sz="1800" dirty="0" smtClean="0"/>
              <a:t>4 </a:t>
            </a:r>
            <a:r>
              <a:rPr lang="cs-CZ" sz="1800" dirty="0" smtClean="0"/>
              <a:t>a </a:t>
            </a:r>
            <a:r>
              <a:rPr lang="cs-CZ" sz="1800" dirty="0" smtClean="0"/>
              <a:t>5 </a:t>
            </a:r>
            <a:r>
              <a:rPr lang="cs-CZ" sz="1800" dirty="0" smtClean="0"/>
              <a:t>– seřazování míčů podle velikosti, je vhodné pracovat v pracovním prostředí PowerPointu (nepouštět prezentaci pomocí F5, příp. Shift + F5), možno využít kartičky a seřadit míče na magnetické tabulce</a:t>
            </a:r>
            <a:endParaRPr lang="cs-CZ" sz="1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820466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b="1" u="sng" dirty="0" smtClean="0"/>
              <a:t>Cílem </a:t>
            </a:r>
            <a:r>
              <a:rPr lang="cs-CZ" b="1" u="sng" dirty="0"/>
              <a:t>práce </a:t>
            </a:r>
            <a:r>
              <a:rPr lang="cs-CZ" b="1" u="sng" dirty="0" smtClean="0"/>
              <a:t>je </a:t>
            </a:r>
            <a:r>
              <a:rPr lang="cs-CZ" b="1" dirty="0" smtClean="0"/>
              <a:t>propojení </a:t>
            </a:r>
            <a:r>
              <a:rPr lang="cs-CZ" b="1" dirty="0" smtClean="0"/>
              <a:t>tématu probíraného na interaktivní obrazovce a prostředí na </a:t>
            </a:r>
            <a:r>
              <a:rPr lang="cs-CZ" b="1" dirty="0" smtClean="0"/>
              <a:t>kartičkách, </a:t>
            </a:r>
            <a:r>
              <a:rPr lang="cs-CZ" b="1" dirty="0" smtClean="0"/>
              <a:t>viz snímek 2, 4, 5 a 6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578</Words>
  <Application>Microsoft Office PowerPoint</Application>
  <PresentationFormat>Vlastní</PresentationFormat>
  <Paragraphs>75</Paragraphs>
  <Slides>13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Office</vt:lpstr>
      <vt:lpstr>HRAJEME SI S MÍČEM</vt:lpstr>
      <vt:lpstr>Snímek 2</vt:lpstr>
      <vt:lpstr>Co je na obrázku?</vt:lpstr>
      <vt:lpstr>Seřaďte podle velikosti od nejmenšího </vt:lpstr>
      <vt:lpstr>Seřaďte podle velikosti od největšího </vt:lpstr>
      <vt:lpstr>Snímek 6</vt:lpstr>
      <vt:lpstr>Použité odkazy</vt:lpstr>
      <vt:lpstr>Metodický pokyn Integrovaný blok: Dítě a jeho tělo (biologická)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2015-04-07T15:47:11Z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