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comments/comment8.xml" ContentType="application/vnd.openxmlformats-officedocument.presentationml.comments+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comments/comment5.xml" ContentType="application/vnd.openxmlformats-officedocument.presentationml.comments+xml"/>
  <Override PartName="/ppt/comments/comment6.xml" ContentType="application/vnd.openxmlformats-officedocument.presentationml.comments+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comments/comment3.xml" ContentType="application/vnd.openxmlformats-officedocument.presentationml.comments+xml"/>
  <Override PartName="/ppt/comments/comment4.xml" ContentType="application/vnd.openxmlformats-officedocument.presentationml.comments+xml"/>
  <Override PartName="/ppt/comments/comment11.xml" ContentType="application/vnd.openxmlformats-officedocument.presentationml.comments+xml"/>
  <Override PartName="/ppt/comments/comment12.xml" ContentType="application/vnd.openxmlformats-officedocument.presentationml.comments+xml"/>
  <Override PartName="/docProps/custom.xml" ContentType="application/vnd.openxmlformats-officedocument.custom-properties+xml"/>
  <Default Extension="wdp" ContentType="image/vnd.ms-photo"/>
  <Override PartName="/ppt/commentAuthors.xml" ContentType="application/vnd.openxmlformats-officedocument.presentationml.commentAuthors+xml"/>
  <Default Extension="gif" ContentType="image/gif"/>
  <Override PartName="/ppt/comments/comment1.xml" ContentType="application/vnd.openxmlformats-officedocument.presentationml.comments+xml"/>
  <Override PartName="/ppt/comments/comment2.xml" ContentType="application/vnd.openxmlformats-officedocument.presentationml.comments+xml"/>
  <Override PartName="/ppt/comments/comment10.xml" ContentType="application/vnd.openxmlformats-officedocument.presentationml.comments+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comments/comment9.xml" ContentType="application/vnd.openxmlformats-officedocument.presentationml.comments+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comments/comment7.xml" ContentType="application/vnd.openxmlformats-officedocument.presentationml.comment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removePersonalInfoOnSave="1" saveSubsetFonts="1">
  <p:sldMasterIdLst>
    <p:sldMasterId id="2147483648" r:id="rId2"/>
  </p:sldMasterIdLst>
  <p:notesMasterIdLst>
    <p:notesMasterId r:id="rId23"/>
  </p:notesMasterIdLst>
  <p:handoutMasterIdLst>
    <p:handoutMasterId r:id="rId24"/>
  </p:handoutMasterIdLst>
  <p:sldIdLst>
    <p:sldId id="272" r:id="rId3"/>
    <p:sldId id="282" r:id="rId4"/>
    <p:sldId id="283" r:id="rId5"/>
    <p:sldId id="286" r:id="rId6"/>
    <p:sldId id="287" r:id="rId7"/>
    <p:sldId id="288" r:id="rId8"/>
    <p:sldId id="289" r:id="rId9"/>
    <p:sldId id="284" r:id="rId10"/>
    <p:sldId id="290" r:id="rId11"/>
    <p:sldId id="291" r:id="rId12"/>
    <p:sldId id="292" r:id="rId13"/>
    <p:sldId id="285" r:id="rId14"/>
    <p:sldId id="293" r:id="rId15"/>
    <p:sldId id="275" r:id="rId16"/>
    <p:sldId id="276" r:id="rId17"/>
    <p:sldId id="277" r:id="rId18"/>
    <p:sldId id="278" r:id="rId19"/>
    <p:sldId id="279" r:id="rId20"/>
    <p:sldId id="280" r:id="rId21"/>
    <p:sldId id="281"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or" initials="A"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B301B821-A1FF-4177-AEE7-76D212191A0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7353" autoAdjust="0"/>
    <p:restoredTop sz="94918" autoAdjust="0"/>
  </p:normalViewPr>
  <p:slideViewPr>
    <p:cSldViewPr snapToGrid="0">
      <p:cViewPr varScale="1">
        <p:scale>
          <a:sx n="86" d="100"/>
          <a:sy n="86" d="100"/>
        </p:scale>
        <p:origin x="-90" y="-504"/>
      </p:cViewPr>
      <p:guideLst>
        <p:guide orient="horz" pos="2160"/>
        <p:guide pos="3840"/>
      </p:guideLst>
    </p:cSldViewPr>
  </p:slideViewPr>
  <p:outlineViewPr>
    <p:cViewPr>
      <p:scale>
        <a:sx n="33" d="100"/>
        <a:sy n="33" d="100"/>
      </p:scale>
      <p:origin x="0" y="-630"/>
    </p:cViewPr>
  </p:outlineViewPr>
  <p:notesTextViewPr>
    <p:cViewPr>
      <p:scale>
        <a:sx n="3" d="2"/>
        <a:sy n="3" d="2"/>
      </p:scale>
      <p:origin x="0" y="0"/>
    </p:cViewPr>
  </p:notesTextViewPr>
  <p:notesViewPr>
    <p:cSldViewPr snapToGrid="0">
      <p:cViewPr varScale="1">
        <p:scale>
          <a:sx n="94" d="100"/>
          <a:sy n="94" d="100"/>
        </p:scale>
        <p:origin x="1932" y="108"/>
      </p:cViewPr>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commentAuthors" Target="commentAuthor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comments/comment1.xml><?xml version="1.0" encoding="utf-8"?>
<p:cmLst xmlns:a="http://schemas.openxmlformats.org/drawingml/2006/main" xmlns:r="http://schemas.openxmlformats.org/officeDocument/2006/relationships" xmlns:p="http://schemas.openxmlformats.org/presentationml/2006/main">
  <p:cm authorId="2" dt="2014-12-22T12:56:01.123" idx="1">
    <p:pos x="7680" y="-46"/>
    <p:text/>
    <p:extLst>
      <p:ext uri="{C676402C-5697-4E1C-873F-D02D1690AC5C}">
        <p15:threadingInfo xmlns:p15="http://schemas.microsoft.com/office/powerpoint/2012/main" xmlns="" timeZoneBias="-6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3.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4.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5.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6.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7.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8.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9.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10.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11.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comments/comment12.xml><?xml version="1.0" encoding="utf-8"?>
<p:cmLst xmlns:a="http://schemas.openxmlformats.org/drawingml/2006/main" xmlns:r="http://schemas.openxmlformats.org/officeDocument/2006/relationships" xmlns:p="http://schemas.openxmlformats.org/presentationml/2006/main">
  <p:cm authorId="2" dt="2014-12-22T12:56:01.123" idx="2">
    <p:pos x="7680" y="-46"/>
    <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cs-CZ" smtClean="0"/>
              <a:pPr/>
              <a:t>10.4.2015</a:t>
            </a:fld>
            <a:endParaRPr lang="cs-CZ" dirty="0"/>
          </a:p>
        </p:txBody>
      </p:sp>
      <p:sp>
        <p:nvSpPr>
          <p:cNvPr id="4" name="Zástupný symbol pro zápatí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5" name="Zástupný symbol pro číslo snímku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lang="cs-CZ" smtClean="0"/>
              <a:pPr/>
              <a:t>‹#›</a:t>
            </a:fld>
            <a:endParaRPr lang="cs-CZ" dirty="0"/>
          </a:p>
        </p:txBody>
      </p:sp>
    </p:spTree>
    <p:extLst>
      <p:ext uri="{BB962C8B-B14F-4D97-AF65-F5344CB8AC3E}">
        <p14:creationId xmlns:p14="http://schemas.microsoft.com/office/powerpoint/2010/main" xmlns="" val="2577827546"/>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cs-CZ" dirty="0"/>
          </a:p>
        </p:txBody>
      </p:sp>
      <p:sp>
        <p:nvSpPr>
          <p:cNvPr id="3" name="Zástupný symbol pro datum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cs-CZ" smtClean="0"/>
              <a:pPr/>
              <a:t>10.4.2015</a:t>
            </a:fld>
            <a:endParaRPr lang="cs-CZ" dirty="0"/>
          </a:p>
        </p:txBody>
      </p:sp>
      <p:sp>
        <p:nvSpPr>
          <p:cNvPr id="4" name="Zástupný symbol pro obrázek snímku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cs-CZ" dirty="0"/>
          </a:p>
        </p:txBody>
      </p:sp>
      <p:sp>
        <p:nvSpPr>
          <p:cNvPr id="5" name="Zástupný symbol pro poznámky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6" name="Zástupný symbol pro zápatí 6"/>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cs-CZ" smtClean="0"/>
              <a:t>Tento projekt je spolufinancován Evropským sociálním fondem a státním rozpočtem České republiky.</a:t>
            </a:r>
            <a:endParaRPr lang="cs-CZ" dirty="0"/>
          </a:p>
        </p:txBody>
      </p:sp>
      <p:sp>
        <p:nvSpPr>
          <p:cNvPr id="7" name="Zástupný symbol pro číslo snímku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lang="cs-CZ" smtClean="0"/>
              <a:pPr/>
              <a:t>‹#›</a:t>
            </a:fld>
            <a:endParaRPr lang="cs-CZ" dirty="0"/>
          </a:p>
        </p:txBody>
      </p:sp>
    </p:spTree>
    <p:extLst>
      <p:ext uri="{BB962C8B-B14F-4D97-AF65-F5344CB8AC3E}">
        <p14:creationId xmlns:p14="http://schemas.microsoft.com/office/powerpoint/2010/main" xmlns="" val="71113671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7FB667E1-E601-4AAF-B95C-B25720D70A60}" type="slidenum">
              <a:rPr lang="cs-CZ" smtClean="0"/>
              <a:pPr/>
              <a:t>1</a:t>
            </a:fld>
            <a:endParaRPr lang="cs-CZ" dirty="0"/>
          </a:p>
        </p:txBody>
      </p:sp>
    </p:spTree>
    <p:extLst>
      <p:ext uri="{BB962C8B-B14F-4D97-AF65-F5344CB8AC3E}">
        <p14:creationId xmlns:p14="http://schemas.microsoft.com/office/powerpoint/2010/main" xmlns="" val="9604109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gif"/><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Úvodní snímek">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grpSp>
        <p:nvGrpSpPr>
          <p:cNvPr id="6" name="Skupina 4"/>
          <p:cNvGrpSpPr/>
          <p:nvPr/>
        </p:nvGrpSpPr>
        <p:grpSpPr>
          <a:xfrm>
            <a:off x="0" y="0"/>
            <a:ext cx="12188825" cy="713232"/>
            <a:chOff x="0" y="0"/>
            <a:chExt cx="12188825" cy="713232"/>
          </a:xfrm>
        </p:grpSpPr>
        <p:sp>
          <p:nvSpPr>
            <p:cNvPr id="7" name="Obdélník 6"/>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0" y="0"/>
            <a:ext cx="713232" cy="6858000"/>
            <a:chOff x="0" y="0"/>
            <a:chExt cx="713232" cy="6858000"/>
          </a:xfrm>
        </p:grpSpPr>
        <p:sp>
          <p:nvSpPr>
            <p:cNvPr id="12" name="Obdélník 11"/>
            <p:cNvSpPr/>
            <p:nvPr/>
          </p:nvSpPr>
          <p:spPr>
            <a:xfrm flipH="1">
              <a:off x="7315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H="1">
              <a:off x="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a:off x="11476762" y="0"/>
            <a:ext cx="746886" cy="6858000"/>
            <a:chOff x="11476762" y="0"/>
            <a:chExt cx="746886" cy="6858000"/>
          </a:xfrm>
        </p:grpSpPr>
        <p:sp>
          <p:nvSpPr>
            <p:cNvPr id="15" name="Obdélník 14"/>
            <p:cNvSpPr/>
            <p:nvPr/>
          </p:nvSpPr>
          <p:spPr>
            <a:xfrm flipH="1">
              <a:off x="11476762" y="0"/>
              <a:ext cx="640080" cy="685800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H="1">
              <a:off x="12020930" y="0"/>
              <a:ext cx="202718" cy="6858000"/>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flipV="1">
            <a:off x="0" y="6144768"/>
            <a:ext cx="12188825" cy="713232"/>
            <a:chOff x="0" y="0"/>
            <a:chExt cx="12188825" cy="713232"/>
          </a:xfrm>
        </p:grpSpPr>
        <p:sp>
          <p:nvSpPr>
            <p:cNvPr id="18" name="Obdélník 17"/>
            <p:cNvSpPr/>
            <p:nvPr/>
          </p:nvSpPr>
          <p:spPr>
            <a:xfrm flipV="1">
              <a:off x="0" y="73152"/>
              <a:ext cx="12188825" cy="640080"/>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ctrTitle"/>
          </p:nvPr>
        </p:nvSpPr>
        <p:spPr>
          <a:xfrm>
            <a:off x="1295400" y="805068"/>
            <a:ext cx="9601200" cy="1904337"/>
          </a:xfrm>
        </p:spPr>
        <p:txBody>
          <a:bodyPr anchor="b">
            <a:noAutofit/>
          </a:bodyPr>
          <a:lstStyle>
            <a:lvl1pPr algn="ctr">
              <a:defRPr sz="6000"/>
            </a:lvl1pPr>
          </a:lstStyle>
          <a:p>
            <a:r>
              <a:rPr lang="cs-CZ" smtClean="0"/>
              <a:t>Kliknutím lze upravit styl.</a:t>
            </a:r>
            <a:endParaRPr lang="cs-CZ" dirty="0"/>
          </a:p>
        </p:txBody>
      </p:sp>
      <p:sp>
        <p:nvSpPr>
          <p:cNvPr id="3" name="Podnadpis 2"/>
          <p:cNvSpPr>
            <a:spLocks noGrp="1"/>
          </p:cNvSpPr>
          <p:nvPr>
            <p:ph type="subTitle" idx="1"/>
          </p:nvPr>
        </p:nvSpPr>
        <p:spPr>
          <a:xfrm>
            <a:off x="1295400" y="2755129"/>
            <a:ext cx="9601200" cy="914400"/>
          </a:xfrm>
        </p:spPr>
        <p:txBody>
          <a:bodyPr>
            <a:normAutofit/>
          </a:bodyPr>
          <a:lstStyle>
            <a:lvl1pPr marL="0" indent="0" algn="ctr">
              <a:spcBef>
                <a:spcPts val="0"/>
              </a:spcBef>
              <a:buNone/>
              <a:defRPr sz="2400" cap="all" baseline="0"/>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cs-CZ" smtClean="0"/>
              <a:t>Kliknutím lze upravit styl předlohy.</a:t>
            </a:r>
            <a:endParaRPr lang="cs-CZ" dirty="0"/>
          </a:p>
        </p:txBody>
      </p:sp>
      <p:pic>
        <p:nvPicPr>
          <p:cNvPr id="8" name="Obrázek 7"/>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80721" y="3633352"/>
            <a:ext cx="2627382" cy="1253613"/>
          </a:xfrm>
          <a:prstGeom prst="rect">
            <a:avLst/>
          </a:prstGeom>
        </p:spPr>
      </p:pic>
      <p:sp>
        <p:nvSpPr>
          <p:cNvPr id="22" name="Zástupný symbol pro zápatí 5"/>
          <p:cNvSpPr>
            <a:spLocks noGrp="1"/>
          </p:cNvSpPr>
          <p:nvPr>
            <p:ph type="ftr" sz="quarter" idx="11"/>
          </p:nvPr>
        </p:nvSpPr>
        <p:spPr>
          <a:xfrm>
            <a:off x="2802772" y="6291470"/>
            <a:ext cx="7159752" cy="237744"/>
          </a:xfrm>
        </p:spPr>
        <p:txBody>
          <a:bodyPr/>
          <a:lstStyle/>
          <a:p>
            <a:r>
              <a:rPr lang="cs-CZ" smtClean="0"/>
              <a:t>Projekt CZ.1.07/1.3.00/48.0075 je spolufinancován Evropským sociálním fondem a státním rozpočtem České republiky.</a:t>
            </a:r>
            <a:endParaRPr lang="cs-CZ" dirty="0"/>
          </a:p>
        </p:txBody>
      </p:sp>
    </p:spTree>
    <p:extLst>
      <p:ext uri="{BB962C8B-B14F-4D97-AF65-F5344CB8AC3E}">
        <p14:creationId xmlns:p14="http://schemas.microsoft.com/office/powerpoint/2010/main" xmlns="" val="338288208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idx="1"/>
          </p:nvPr>
        </p:nvSpPr>
        <p:spPr>
          <a:xfrm>
            <a:off x="1341120" y="1673352"/>
            <a:ext cx="9509760" cy="3524813"/>
          </a:xfrm>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15934224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grpSp>
        <p:nvGrpSpPr>
          <p:cNvPr id="8" name="Skupina 6"/>
          <p:cNvGrpSpPr/>
          <p:nvPr/>
        </p:nvGrpSpPr>
        <p:grpSpPr>
          <a:xfrm flipV="1">
            <a:off x="0" y="630936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a:off x="16736" y="0"/>
            <a:ext cx="12188825"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4" name="Zástupný symbol pro datum 3"/>
          <p:cNvSpPr>
            <a:spLocks noGrp="1"/>
          </p:cNvSpPr>
          <p:nvPr>
            <p:ph type="dt" sz="half" idx="10"/>
          </p:nvPr>
        </p:nvSpPr>
        <p:spPr/>
        <p:txBody>
          <a:bodyPr/>
          <a:lstStyle/>
          <a:p>
            <a:endParaRPr lang="cs-CZ" dirty="0"/>
          </a:p>
        </p:txBody>
      </p:sp>
      <p:sp>
        <p:nvSpPr>
          <p:cNvPr id="5" name="Zástupný symbol pro zápatí 5"/>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12"/>
          </p:nvPr>
        </p:nvSpPr>
        <p:spPr/>
        <p:txBody>
          <a:bodyPr/>
          <a:lstStyle/>
          <a:p>
            <a:fld id="{CA8D9AD5-F248-4919-864A-CFD76CC027D6}" type="slidenum">
              <a:rPr lang="cs-CZ" smtClean="0"/>
              <a:pPr/>
              <a:t>‹#›</a:t>
            </a:fld>
            <a:endParaRPr lang="cs-CZ" dirty="0"/>
          </a:p>
        </p:txBody>
      </p:sp>
      <p:sp>
        <p:nvSpPr>
          <p:cNvPr id="2" name="Nadpis 1"/>
          <p:cNvSpPr>
            <a:spLocks noGrp="1"/>
          </p:cNvSpPr>
          <p:nvPr>
            <p:ph type="title"/>
          </p:nvPr>
        </p:nvSpPr>
        <p:spPr>
          <a:xfrm>
            <a:off x="1295400" y="1188720"/>
            <a:ext cx="9601200" cy="1375576"/>
          </a:xfrm>
        </p:spPr>
        <p:txBody>
          <a:bodyPr anchor="b">
            <a:normAutofit/>
          </a:bodyPr>
          <a:lstStyle>
            <a:lvl1pPr algn="ctr">
              <a:defRPr sz="5400" b="0">
                <a:solidFill>
                  <a:schemeClr val="tx1">
                    <a:lumMod val="75000"/>
                  </a:schemeClr>
                </a:solidFill>
              </a:defRPr>
            </a:lvl1pPr>
          </a:lstStyle>
          <a:p>
            <a:r>
              <a:rPr lang="cs-CZ" smtClean="0"/>
              <a:t>Kliknutím lze upravit styl.</a:t>
            </a:r>
            <a:endParaRPr lang="cs-CZ" dirty="0"/>
          </a:p>
        </p:txBody>
      </p:sp>
      <p:sp>
        <p:nvSpPr>
          <p:cNvPr id="3" name="Zástupný symbol pro text 2"/>
          <p:cNvSpPr>
            <a:spLocks noGrp="1"/>
          </p:cNvSpPr>
          <p:nvPr>
            <p:ph type="body" idx="1"/>
          </p:nvPr>
        </p:nvSpPr>
        <p:spPr>
          <a:xfrm>
            <a:off x="1295400" y="2618762"/>
            <a:ext cx="9601200" cy="914400"/>
          </a:xfrm>
        </p:spPr>
        <p:txBody>
          <a:bodyPr anchor="t"/>
          <a:lstStyle>
            <a:lvl1pPr marL="0" indent="0" algn="ctr">
              <a:spcBef>
                <a:spcPts val="0"/>
              </a:spcBef>
              <a:buNone/>
              <a:defRPr sz="2000" cap="all" baseline="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pic>
        <p:nvPicPr>
          <p:cNvPr id="14" name="Obrázek 13"/>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034997" y="4793914"/>
            <a:ext cx="6120000" cy="1337336"/>
          </a:xfrm>
          <a:prstGeom prst="rect">
            <a:avLst/>
          </a:prstGeom>
        </p:spPr>
      </p:pic>
      <p:pic>
        <p:nvPicPr>
          <p:cNvPr id="15" name="Obrázek 14"/>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4797457" y="3587628"/>
            <a:ext cx="2627382" cy="1253613"/>
          </a:xfrm>
          <a:prstGeom prst="rect">
            <a:avLst/>
          </a:prstGeom>
        </p:spPr>
      </p:pic>
    </p:spTree>
    <p:extLst>
      <p:ext uri="{BB962C8B-B14F-4D97-AF65-F5344CB8AC3E}">
        <p14:creationId xmlns:p14="http://schemas.microsoft.com/office/powerpoint/2010/main" xmlns="" val="27158437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obsah 2"/>
          <p:cNvSpPr>
            <a:spLocks noGrp="1"/>
          </p:cNvSpPr>
          <p:nvPr>
            <p:ph sz="half" idx="1"/>
          </p:nvPr>
        </p:nvSpPr>
        <p:spPr>
          <a:xfrm>
            <a:off x="134112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obsah 3"/>
          <p:cNvSpPr>
            <a:spLocks noGrp="1"/>
          </p:cNvSpPr>
          <p:nvPr>
            <p:ph sz="half" idx="2"/>
          </p:nvPr>
        </p:nvSpPr>
        <p:spPr>
          <a:xfrm>
            <a:off x="6278880" y="1673352"/>
            <a:ext cx="4572000" cy="3514874"/>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0D06EF73-9DB8-4763-865F-2F88181A4732}" type="slidenum">
              <a:rPr lang="cs-CZ" smtClean="0"/>
              <a:pPr/>
              <a:t>‹#›</a:t>
            </a:fld>
            <a:endParaRPr lang="cs-CZ" dirty="0"/>
          </a:p>
        </p:txBody>
      </p:sp>
    </p:spTree>
    <p:extLst>
      <p:ext uri="{BB962C8B-B14F-4D97-AF65-F5344CB8AC3E}">
        <p14:creationId xmlns:p14="http://schemas.microsoft.com/office/powerpoint/2010/main" xmlns="" val="292305615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text 2"/>
          <p:cNvSpPr>
            <a:spLocks noGrp="1"/>
          </p:cNvSpPr>
          <p:nvPr>
            <p:ph type="body" idx="1"/>
          </p:nvPr>
        </p:nvSpPr>
        <p:spPr>
          <a:xfrm>
            <a:off x="134112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134112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5" name="Zástupný symbol pro text 4"/>
          <p:cNvSpPr>
            <a:spLocks noGrp="1"/>
          </p:cNvSpPr>
          <p:nvPr>
            <p:ph type="body" sz="quarter" idx="3"/>
          </p:nvPr>
        </p:nvSpPr>
        <p:spPr>
          <a:xfrm>
            <a:off x="6278880" y="1600200"/>
            <a:ext cx="4572000" cy="758952"/>
          </a:xfrm>
        </p:spPr>
        <p:txBody>
          <a:bodyPr anchor="ctr">
            <a:normAutofit/>
          </a:bodyPr>
          <a:lstStyle>
            <a:lvl1pPr marL="0" indent="0">
              <a:spcBef>
                <a:spcPts val="0"/>
              </a:spcBef>
              <a:buNone/>
              <a:defRPr sz="20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6278880" y="2441448"/>
            <a:ext cx="4572000" cy="27368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7" name="Zástupný symbol pro datum 6"/>
          <p:cNvSpPr>
            <a:spLocks noGrp="1"/>
          </p:cNvSpPr>
          <p:nvPr>
            <p:ph type="dt" sz="half" idx="10"/>
          </p:nvPr>
        </p:nvSpPr>
        <p:spPr/>
        <p:txBody>
          <a:bodyPr/>
          <a:lstStyle/>
          <a:p>
            <a:endParaRPr lang="cs-CZ" dirty="0"/>
          </a:p>
        </p:txBody>
      </p:sp>
      <p:sp>
        <p:nvSpPr>
          <p:cNvPr id="8" name="Zástupný symbol pro zápatí 8"/>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9" name="Zástupný symbol pro číslo snímku 8"/>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405708082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dirty="0"/>
          </a:p>
        </p:txBody>
      </p:sp>
      <p:sp>
        <p:nvSpPr>
          <p:cNvPr id="3" name="Zástupný symbol pro datum 2"/>
          <p:cNvSpPr>
            <a:spLocks noGrp="1"/>
          </p:cNvSpPr>
          <p:nvPr>
            <p:ph type="dt" sz="half" idx="10"/>
          </p:nvPr>
        </p:nvSpPr>
        <p:spPr/>
        <p:txBody>
          <a:bodyPr/>
          <a:lstStyle/>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84201103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endParaRPr lang="cs-CZ" dirty="0"/>
          </a:p>
        </p:txBody>
      </p:sp>
      <p:sp>
        <p:nvSpPr>
          <p:cNvPr id="3" name="Zástupný symbol pro zápatí 2"/>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4" name="Zástupný symbol pro číslo snímku 3"/>
          <p:cNvSpPr>
            <a:spLocks noGrp="1"/>
          </p:cNvSpPr>
          <p:nvPr>
            <p:ph type="sldNum" sz="quarter" idx="12"/>
          </p:nvPr>
        </p:nvSpPr>
        <p:spPr/>
        <p:txBody>
          <a:bodyPr/>
          <a:lstStyle/>
          <a:p>
            <a:fld id="{CA8D9AD5-F248-4919-864A-CFD76CC027D6}" type="slidenum">
              <a:rPr lang="cs-CZ" smtClean="0"/>
              <a:pPr/>
              <a:t>‹#›</a:t>
            </a:fld>
            <a:endParaRPr lang="cs-CZ" dirty="0"/>
          </a:p>
        </p:txBody>
      </p:sp>
      <p:pic>
        <p:nvPicPr>
          <p:cNvPr id="5" name="Obrázek 4"/>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6" name="Obrázek 5"/>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5900396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grpSp>
        <p:nvGrpSpPr>
          <p:cNvPr id="8" name="Skupina 6"/>
          <p:cNvGrpSpPr/>
          <p:nvPr/>
        </p:nvGrpSpPr>
        <p:grpSpPr>
          <a:xfrm>
            <a:off x="0" y="0"/>
            <a:ext cx="12188825"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Zástupný symbol pro obsah 2"/>
          <p:cNvSpPr>
            <a:spLocks noGrp="1"/>
          </p:cNvSpPr>
          <p:nvPr>
            <p:ph idx="1"/>
          </p:nvPr>
        </p:nvSpPr>
        <p:spPr>
          <a:xfrm>
            <a:off x="548640" y="1005840"/>
            <a:ext cx="7223760" cy="4162508"/>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dirty="0"/>
          </a:p>
        </p:txBody>
      </p:sp>
      <p:sp>
        <p:nvSpPr>
          <p:cNvPr id="4" name="Zástupný symbol pro text 3"/>
          <p:cNvSpPr>
            <a:spLocks noGrp="1"/>
          </p:cNvSpPr>
          <p:nvPr>
            <p:ph type="body" sz="half" idx="2"/>
          </p:nvPr>
        </p:nvSpPr>
        <p:spPr>
          <a:xfrm>
            <a:off x="8138160" y="4206240"/>
            <a:ext cx="3657600" cy="962108"/>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spTree>
    <p:extLst>
      <p:ext uri="{BB962C8B-B14F-4D97-AF65-F5344CB8AC3E}">
        <p14:creationId xmlns:p14="http://schemas.microsoft.com/office/powerpoint/2010/main" xmlns="" val="1435946658"/>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8138160" y="1828800"/>
            <a:ext cx="3657600" cy="2286000"/>
          </a:xfrm>
        </p:spPr>
        <p:txBody>
          <a:bodyPr anchor="b">
            <a:normAutofit/>
          </a:bodyPr>
          <a:lstStyle>
            <a:lvl1pPr>
              <a:defRPr sz="3400" b="0"/>
            </a:lvl1pPr>
          </a:lstStyle>
          <a:p>
            <a:r>
              <a:rPr lang="cs-CZ" smtClean="0"/>
              <a:t>Kliknutím lze upravit styl.</a:t>
            </a:r>
            <a:endParaRPr lang="cs-CZ" dirty="0"/>
          </a:p>
        </p:txBody>
      </p:sp>
      <p:sp>
        <p:nvSpPr>
          <p:cNvPr id="3" name="Piál 1Zástupný symbol pro obrázek 2"/>
          <p:cNvSpPr>
            <a:spLocks noGrp="1"/>
          </p:cNvSpPr>
          <p:nvPr>
            <p:ph type="pic" idx="1"/>
          </p:nvPr>
        </p:nvSpPr>
        <p:spPr>
          <a:xfrm>
            <a:off x="548640" y="548640"/>
            <a:ext cx="6675120" cy="5760720"/>
          </a:xfrm>
          <a:noFill/>
        </p:spPr>
        <p:txBody>
          <a:bodyPr/>
          <a:lstStyle>
            <a:lvl1pPr marL="0" indent="0" algn="ctr">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cs-CZ" dirty="0"/>
          </a:p>
        </p:txBody>
      </p:sp>
      <p:sp>
        <p:nvSpPr>
          <p:cNvPr id="4" name="Zástupný symbol pro text 3"/>
          <p:cNvSpPr>
            <a:spLocks noGrp="1"/>
          </p:cNvSpPr>
          <p:nvPr>
            <p:ph type="body" sz="half" idx="2"/>
          </p:nvPr>
        </p:nvSpPr>
        <p:spPr>
          <a:xfrm>
            <a:off x="8138160" y="4206240"/>
            <a:ext cx="3657600" cy="1645920"/>
          </a:xfrm>
        </p:spPr>
        <p:txBody>
          <a:bodyPr>
            <a:normAutofit/>
          </a:bodyPr>
          <a:lstStyle>
            <a:lvl1pPr marL="0" indent="0">
              <a:spcBef>
                <a:spcPts val="12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endParaRPr lang="cs-CZ" dirty="0"/>
          </a:p>
        </p:txBody>
      </p:sp>
      <p:sp>
        <p:nvSpPr>
          <p:cNvPr id="6" name="Zástupný symbol pro zápatí 6"/>
          <p:cNvSpPr>
            <a:spLocks noGrp="1"/>
          </p:cNvSpPr>
          <p:nvPr>
            <p:ph type="ftr" sz="quarter" idx="11"/>
          </p:nvPr>
        </p:nvSpPr>
        <p:spPr>
          <a:xfrm>
            <a:off x="582783" y="6387435"/>
            <a:ext cx="7159752" cy="237744"/>
          </a:xfrm>
        </p:spPr>
        <p:txBody>
          <a:bodyPr/>
          <a:lstStyle/>
          <a:p>
            <a:r>
              <a:rPr lang="cs-CZ" smtClean="0"/>
              <a:t>Projekt CZ.1.07/1.3.00/48.0075 je spolufinancován Evropským sociálním fondem a státním rozpočtem České republiky.</a:t>
            </a:r>
            <a:endParaRPr lang="cs-CZ" dirty="0"/>
          </a:p>
        </p:txBody>
      </p:sp>
      <p:sp>
        <p:nvSpPr>
          <p:cNvPr id="7" name="Zástupný symbol pro číslo snímku 6"/>
          <p:cNvSpPr>
            <a:spLocks noGrp="1"/>
          </p:cNvSpPr>
          <p:nvPr>
            <p:ph type="sldNum" sz="quarter" idx="12"/>
          </p:nvPr>
        </p:nvSpPr>
        <p:spPr/>
        <p:txBody>
          <a:bodyPr/>
          <a:lstStyle/>
          <a:p>
            <a:fld id="{CA8D9AD5-F248-4919-864A-CFD76CC027D6}" type="slidenum">
              <a:rPr lang="cs-CZ" smtClean="0"/>
              <a:pPr/>
              <a:t>‹#›</a:t>
            </a:fld>
            <a:endParaRPr lang="cs-CZ" dirty="0"/>
          </a:p>
        </p:txBody>
      </p:sp>
      <p:grpSp>
        <p:nvGrpSpPr>
          <p:cNvPr id="8" name="Skupina 6"/>
          <p:cNvGrpSpPr/>
          <p:nvPr/>
        </p:nvGrpSpPr>
        <p:grpSpPr>
          <a:xfrm>
            <a:off x="0" y="0"/>
            <a:ext cx="7772400" cy="548640"/>
            <a:chOff x="0" y="0"/>
            <a:chExt cx="12188825" cy="713232"/>
          </a:xfrm>
        </p:grpSpPr>
        <p:sp>
          <p:nvSpPr>
            <p:cNvPr id="9" name="Obdélník 8"/>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1" name="Skupina 10"/>
          <p:cNvGrpSpPr/>
          <p:nvPr/>
        </p:nvGrpSpPr>
        <p:grpSpPr>
          <a:xfrm flipV="1">
            <a:off x="0" y="6309360"/>
            <a:ext cx="7772400" cy="548640"/>
            <a:chOff x="0" y="0"/>
            <a:chExt cx="12188825" cy="713232"/>
          </a:xfrm>
        </p:grpSpPr>
        <p:sp>
          <p:nvSpPr>
            <p:cNvPr id="12" name="Obdélník 11"/>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3" name="Obdélník 12"/>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4" name="Skupina 13"/>
          <p:cNvGrpSpPr/>
          <p:nvPr/>
        </p:nvGrpSpPr>
        <p:grpSpPr>
          <a:xfrm rot="5400000" flipV="1">
            <a:off x="-3154680" y="3154680"/>
            <a:ext cx="6858000" cy="548640"/>
            <a:chOff x="0" y="0"/>
            <a:chExt cx="12188825" cy="713232"/>
          </a:xfrm>
        </p:grpSpPr>
        <p:sp>
          <p:nvSpPr>
            <p:cNvPr id="15" name="Obdélník 14"/>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6" name="Obdélník 15"/>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grpSp>
        <p:nvGrpSpPr>
          <p:cNvPr id="17" name="Skupina 16"/>
          <p:cNvGrpSpPr/>
          <p:nvPr/>
        </p:nvGrpSpPr>
        <p:grpSpPr>
          <a:xfrm rot="16200000" flipH="1" flipV="1">
            <a:off x="4069079" y="3154681"/>
            <a:ext cx="6858000" cy="548640"/>
            <a:chOff x="0" y="0"/>
            <a:chExt cx="12188825" cy="713232"/>
          </a:xfrm>
        </p:grpSpPr>
        <p:sp>
          <p:nvSpPr>
            <p:cNvPr id="18" name="Obdélník 17"/>
            <p:cNvSpPr/>
            <p:nvPr/>
          </p:nvSpPr>
          <p:spPr>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9" name="Obdélník 18"/>
            <p:cNvSpPr/>
            <p:nvPr/>
          </p:nvSpPr>
          <p:spPr>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pic>
        <p:nvPicPr>
          <p:cNvPr id="20" name="Obrázek 19"/>
          <p:cNvPicPr>
            <a:picLocks noChangeAspect="1"/>
          </p:cNvPicPr>
          <p:nvPr userDrawn="1"/>
        </p:nvPicPr>
        <p:blipFill>
          <a:blip r:embed="rId2" cstate="print">
            <a:extLst>
              <a:ext uri="{28A0092B-C50C-407E-A947-70E740481C1C}">
                <a14:useLocalDpi xmlns:a14="http://schemas.microsoft.com/office/drawing/2010/main" xmlns="" val="0"/>
              </a:ext>
            </a:extLst>
          </a:blip>
          <a:stretch>
            <a:fillRect/>
          </a:stretch>
        </p:blipFill>
        <p:spPr>
          <a:xfrm>
            <a:off x="1366199" y="5207144"/>
            <a:ext cx="5040000" cy="1101335"/>
          </a:xfrm>
          <a:prstGeom prst="rect">
            <a:avLst/>
          </a:prstGeom>
        </p:spPr>
      </p:pic>
      <p:pic>
        <p:nvPicPr>
          <p:cNvPr id="21" name="Obrázek 20"/>
          <p:cNvPicPr>
            <a:picLocks noChangeAspect="1"/>
          </p:cNvPicPr>
          <p:nvPr userDrawn="1"/>
        </p:nvPicPr>
        <p:blipFill>
          <a:blip r:embed="rId3"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137173462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2.gif"/><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image" Target="../media/image1.jpeg"/><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chemeClr val="accent1">
                <a:lumMod val="20000"/>
                <a:lumOff val="80000"/>
                <a:alpha val="56000"/>
              </a:schemeClr>
            </a:gs>
            <a:gs pos="79000">
              <a:schemeClr val="bg1"/>
            </a:gs>
          </a:gsLst>
          <a:lin ang="5400000" scaled="0"/>
        </a:gradFill>
        <a:effectLst/>
      </p:bgPr>
    </p:bg>
    <p:spTree>
      <p:nvGrpSpPr>
        <p:cNvPr id="1" name=""/>
        <p:cNvGrpSpPr/>
        <p:nvPr/>
      </p:nvGrpSpPr>
      <p:grpSpPr>
        <a:xfrm>
          <a:off x="0" y="0"/>
          <a:ext cx="0" cy="0"/>
          <a:chOff x="0" y="0"/>
          <a:chExt cx="0" cy="0"/>
        </a:xfrm>
      </p:grpSpPr>
      <p:grpSp>
        <p:nvGrpSpPr>
          <p:cNvPr id="8" name="Skupina 6"/>
          <p:cNvGrpSpPr/>
          <p:nvPr/>
        </p:nvGrpSpPr>
        <p:grpSpPr bwMode="auto">
          <a:xfrm flipV="1">
            <a:off x="0" y="6309360"/>
            <a:ext cx="12188825" cy="548640"/>
            <a:chOff x="0" y="0"/>
            <a:chExt cx="12188825" cy="713232"/>
          </a:xfrm>
        </p:grpSpPr>
        <p:sp>
          <p:nvSpPr>
            <p:cNvPr id="9" name="Obdélník 8"/>
            <p:cNvSpPr/>
            <p:nvPr/>
          </p:nvSpPr>
          <p:spPr bwMode="auto">
            <a:xfrm flipV="1">
              <a:off x="0" y="59436"/>
              <a:ext cx="12188825" cy="653796"/>
            </a:xfrm>
            <a:prstGeom prst="rect">
              <a:avLst/>
            </a:prstGeom>
            <a:solidFill>
              <a:schemeClr val="accent1">
                <a:alpha val="1686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10" name="Obdélník 9"/>
            <p:cNvSpPr/>
            <p:nvPr/>
          </p:nvSpPr>
          <p:spPr bwMode="auto">
            <a:xfrm flipV="1">
              <a:off x="0" y="0"/>
              <a:ext cx="12188825" cy="201168"/>
            </a:xfrm>
            <a:prstGeom prst="rect">
              <a:avLst/>
            </a:prstGeom>
            <a:solidFill>
              <a:schemeClr val="accent1">
                <a:alpha val="27843"/>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grpSp>
      <p:sp>
        <p:nvSpPr>
          <p:cNvPr id="2" name="Zástupný symbol pro nadpis 1"/>
          <p:cNvSpPr>
            <a:spLocks noGrp="1"/>
          </p:cNvSpPr>
          <p:nvPr>
            <p:ph type="title"/>
          </p:nvPr>
        </p:nvSpPr>
        <p:spPr>
          <a:xfrm>
            <a:off x="1341120" y="438912"/>
            <a:ext cx="9509760" cy="1088136"/>
          </a:xfrm>
          <a:prstGeom prst="rect">
            <a:avLst/>
          </a:prstGeom>
        </p:spPr>
        <p:txBody>
          <a:bodyPr vert="horz" lIns="91440" tIns="45720" rIns="91440" bIns="45720" rtlCol="0" anchor="b">
            <a:normAutofit/>
          </a:bodyPr>
          <a:lstStyle/>
          <a:p>
            <a:r>
              <a:rPr lang="cs-CZ" dirty="0" smtClean="0"/>
              <a:t>Kliknutím lze upravit styl.</a:t>
            </a:r>
            <a:endParaRPr lang="cs-CZ" dirty="0"/>
          </a:p>
        </p:txBody>
      </p:sp>
      <p:sp>
        <p:nvSpPr>
          <p:cNvPr id="3" name="Zástupný symbol pro text 2"/>
          <p:cNvSpPr>
            <a:spLocks noGrp="1"/>
          </p:cNvSpPr>
          <p:nvPr>
            <p:ph type="body" idx="1"/>
          </p:nvPr>
        </p:nvSpPr>
        <p:spPr>
          <a:xfrm>
            <a:off x="1341120" y="1673352"/>
            <a:ext cx="9509760" cy="4343400"/>
          </a:xfrm>
          <a:prstGeom prst="rect">
            <a:avLst/>
          </a:prstGeom>
        </p:spPr>
        <p:txBody>
          <a:bodyPr vert="horz" lIns="91440" tIns="45720" rIns="91440" bIns="45720" rtlCol="0">
            <a:normAutofit/>
          </a:bodyPr>
          <a:lstStyle/>
          <a:p>
            <a:pPr lvl="0"/>
            <a:r>
              <a:rPr lang="cs-CZ" dirty="0" smtClean="0"/>
              <a:t>Kliknutím lze upravit styly předlohy textu.</a:t>
            </a:r>
          </a:p>
          <a:p>
            <a:pPr lvl="1"/>
            <a:r>
              <a:rPr lang="cs-CZ" dirty="0" smtClean="0"/>
              <a:t>Druhá úroveň</a:t>
            </a:r>
          </a:p>
          <a:p>
            <a:pPr lvl="2"/>
            <a:r>
              <a:rPr lang="cs-CZ" dirty="0" smtClean="0"/>
              <a:t>Třetí úroveň</a:t>
            </a:r>
          </a:p>
          <a:p>
            <a:pPr lvl="3"/>
            <a:r>
              <a:rPr lang="cs-CZ" dirty="0" smtClean="0"/>
              <a:t>Čtvrtá úroveň</a:t>
            </a:r>
          </a:p>
          <a:p>
            <a:pPr lvl="4"/>
            <a:r>
              <a:rPr lang="cs-CZ" dirty="0" smtClean="0"/>
              <a:t>Pátá úroveň</a:t>
            </a:r>
            <a:endParaRPr lang="cs-CZ" dirty="0"/>
          </a:p>
        </p:txBody>
      </p:sp>
      <p:sp>
        <p:nvSpPr>
          <p:cNvPr id="4" name="Zástupný symbol pro datum 3"/>
          <p:cNvSpPr>
            <a:spLocks noGrp="1"/>
          </p:cNvSpPr>
          <p:nvPr>
            <p:ph type="dt" sz="half" idx="2"/>
          </p:nvPr>
        </p:nvSpPr>
        <p:spPr>
          <a:xfrm>
            <a:off x="8875776" y="6391656"/>
            <a:ext cx="960120" cy="237744"/>
          </a:xfrm>
          <a:prstGeom prst="rect">
            <a:avLst/>
          </a:prstGeom>
        </p:spPr>
        <p:txBody>
          <a:bodyPr vert="horz" lIns="91440" tIns="45720" rIns="91440" bIns="45720" rtlCol="0" anchor="ctr"/>
          <a:lstStyle>
            <a:lvl1pPr algn="r">
              <a:defRPr sz="800">
                <a:solidFill>
                  <a:schemeClr val="tx1"/>
                </a:solidFill>
              </a:defRPr>
            </a:lvl1pPr>
          </a:lstStyle>
          <a:p>
            <a:endParaRPr lang="cs-CZ" dirty="0"/>
          </a:p>
        </p:txBody>
      </p:sp>
      <p:sp>
        <p:nvSpPr>
          <p:cNvPr id="5" name="Zástupný symbol pro zápatí 5"/>
          <p:cNvSpPr>
            <a:spLocks noGrp="1"/>
          </p:cNvSpPr>
          <p:nvPr>
            <p:ph type="ftr" sz="quarter" idx="3"/>
          </p:nvPr>
        </p:nvSpPr>
        <p:spPr>
          <a:xfrm>
            <a:off x="1341120" y="6391656"/>
            <a:ext cx="7159752" cy="237744"/>
          </a:xfrm>
          <a:prstGeom prst="rect">
            <a:avLst/>
          </a:prstGeom>
        </p:spPr>
        <p:txBody>
          <a:bodyPr vert="horz" lIns="91440" tIns="45720" rIns="91440" bIns="45720" rtlCol="0" anchor="ctr"/>
          <a:lstStyle>
            <a:lvl1pPr algn="l">
              <a:defRPr sz="800" cap="all" baseline="0">
                <a:solidFill>
                  <a:schemeClr val="tx1"/>
                </a:solidFill>
              </a:defRPr>
            </a:lvl1pPr>
          </a:lstStyle>
          <a:p>
            <a:r>
              <a:rPr lang="cs-CZ" smtClean="0"/>
              <a:t>Projekt CZ.1.07/1.3.00/48.0075 je spolufinancován Evropským sociálním fondem a státním rozpočtem České republiky.</a:t>
            </a:r>
            <a:endParaRPr lang="cs-CZ" dirty="0"/>
          </a:p>
        </p:txBody>
      </p:sp>
      <p:sp>
        <p:nvSpPr>
          <p:cNvPr id="6" name="Zástupný symbol pro číslo snímku 5"/>
          <p:cNvSpPr>
            <a:spLocks noGrp="1"/>
          </p:cNvSpPr>
          <p:nvPr>
            <p:ph type="sldNum" sz="quarter" idx="4"/>
          </p:nvPr>
        </p:nvSpPr>
        <p:spPr>
          <a:xfrm>
            <a:off x="10210800" y="6391656"/>
            <a:ext cx="640080" cy="237744"/>
          </a:xfrm>
          <a:prstGeom prst="rect">
            <a:avLst/>
          </a:prstGeom>
        </p:spPr>
        <p:txBody>
          <a:bodyPr vert="horz" lIns="91440" tIns="45720" rIns="91440" bIns="45720" rtlCol="0" anchor="ctr"/>
          <a:lstStyle>
            <a:lvl1pPr algn="r">
              <a:defRPr sz="800">
                <a:solidFill>
                  <a:schemeClr val="tx1"/>
                </a:solidFill>
              </a:defRPr>
            </a:lvl1pPr>
          </a:lstStyle>
          <a:p>
            <a:fld id="{CA8D9AD5-F248-4919-864A-CFD76CC027D6}" type="slidenum">
              <a:rPr lang="cs-CZ" smtClean="0"/>
              <a:pPr/>
              <a:t>‹#›</a:t>
            </a:fld>
            <a:endParaRPr lang="cs-CZ" dirty="0"/>
          </a:p>
        </p:txBody>
      </p:sp>
      <p:pic>
        <p:nvPicPr>
          <p:cNvPr id="7" name="Obrázek 6"/>
          <p:cNvPicPr>
            <a:picLocks noChangeAspect="1"/>
          </p:cNvPicPr>
          <p:nvPr userDrawn="1"/>
        </p:nvPicPr>
        <p:blipFill>
          <a:blip r:embed="rId11" cstate="print">
            <a:extLst>
              <a:ext uri="{28A0092B-C50C-407E-A947-70E740481C1C}">
                <a14:useLocalDpi xmlns:a14="http://schemas.microsoft.com/office/drawing/2010/main" xmlns="" val="0"/>
              </a:ext>
            </a:extLst>
          </a:blip>
          <a:stretch>
            <a:fillRect/>
          </a:stretch>
        </p:blipFill>
        <p:spPr>
          <a:xfrm>
            <a:off x="3460872" y="5196694"/>
            <a:ext cx="5040000" cy="1101335"/>
          </a:xfrm>
          <a:prstGeom prst="rect">
            <a:avLst/>
          </a:prstGeom>
        </p:spPr>
      </p:pic>
      <p:pic>
        <p:nvPicPr>
          <p:cNvPr id="11" name="Obrázek 10"/>
          <p:cNvPicPr>
            <a:picLocks noChangeAspect="1"/>
          </p:cNvPicPr>
          <p:nvPr userDrawn="1"/>
        </p:nvPicPr>
        <p:blipFill>
          <a:blip r:embed="rId12" cstate="print">
            <a:extLst>
              <a:ext uri="{28A0092B-C50C-407E-A947-70E740481C1C}">
                <a14:useLocalDpi xmlns:a14="http://schemas.microsoft.com/office/drawing/2010/main" xmlns="" val="0"/>
              </a:ext>
            </a:extLst>
          </a:blip>
          <a:stretch>
            <a:fillRect/>
          </a:stretch>
        </p:blipFill>
        <p:spPr>
          <a:xfrm>
            <a:off x="9561444" y="0"/>
            <a:ext cx="2627382" cy="1253613"/>
          </a:xfrm>
          <a:prstGeom prst="rect">
            <a:avLst/>
          </a:prstGeom>
        </p:spPr>
      </p:pic>
    </p:spTree>
    <p:extLst>
      <p:ext uri="{BB962C8B-B14F-4D97-AF65-F5344CB8AC3E}">
        <p14:creationId xmlns:p14="http://schemas.microsoft.com/office/powerpoint/2010/main" xmlns="" val="25637609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0" r:id="rId4"/>
    <p:sldLayoutId id="2147483653" r:id="rId5"/>
    <p:sldLayoutId id="2147483654" r:id="rId6"/>
    <p:sldLayoutId id="2147483655" r:id="rId7"/>
    <p:sldLayoutId id="2147483656" r:id="rId8"/>
    <p:sldLayoutId id="2147483657" r:id="rId9"/>
  </p:sldLayoutIdLst>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hf hdr="0" dt="0"/>
  <p:txStyles>
    <p:titleStyle>
      <a:lvl1pPr marL="0" indent="0" algn="l" defTabSz="914400" rtl="0" eaLnBrk="1" latinLnBrk="0" hangingPunct="1">
        <a:lnSpc>
          <a:spcPct val="90000"/>
        </a:lnSpc>
        <a:spcBef>
          <a:spcPct val="0"/>
        </a:spcBef>
        <a:buFont typeface="Arial" pitchFamily="34" charset="0"/>
        <a:buNone/>
        <a:defRPr sz="3400" kern="1200">
          <a:solidFill>
            <a:schemeClr val="tx1">
              <a:lumMod val="75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SzPct val="80000"/>
        <a:buFont typeface="Arial" pitchFamily="34" charset="0"/>
        <a:buChar char="•"/>
        <a:defRPr sz="2000" kern="1200">
          <a:solidFill>
            <a:schemeClr val="tx1"/>
          </a:solidFill>
          <a:latin typeface="+mn-lt"/>
          <a:ea typeface="+mn-ea"/>
          <a:cs typeface="+mn-cs"/>
        </a:defRPr>
      </a:lvl1pPr>
      <a:lvl2pPr marL="594360" indent="-228600" algn="l" defTabSz="914400" rtl="0" eaLnBrk="1" latinLnBrk="0" hangingPunct="1">
        <a:lnSpc>
          <a:spcPct val="90000"/>
        </a:lnSpc>
        <a:spcBef>
          <a:spcPts val="1000"/>
        </a:spcBef>
        <a:buSzPct val="80000"/>
        <a:buFont typeface="Arial" pitchFamily="34" charset="0"/>
        <a:buChar char="•"/>
        <a:defRPr sz="1800" kern="1200">
          <a:solidFill>
            <a:schemeClr val="tx1"/>
          </a:solidFill>
          <a:latin typeface="+mn-lt"/>
          <a:ea typeface="+mn-ea"/>
          <a:cs typeface="+mn-cs"/>
        </a:defRPr>
      </a:lvl2pPr>
      <a:lvl3pPr marL="914400" indent="-228600" algn="l" defTabSz="914400" rtl="0" eaLnBrk="1" latinLnBrk="0" hangingPunct="1">
        <a:lnSpc>
          <a:spcPct val="90000"/>
        </a:lnSpc>
        <a:spcBef>
          <a:spcPts val="800"/>
        </a:spcBef>
        <a:buSzPct val="80000"/>
        <a:buFont typeface="Arial" pitchFamily="34" charset="0"/>
        <a:buChar char="•"/>
        <a:defRPr sz="1600" kern="1200">
          <a:solidFill>
            <a:schemeClr val="tx1"/>
          </a:solidFill>
          <a:latin typeface="+mn-lt"/>
          <a:ea typeface="+mn-ea"/>
          <a:cs typeface="+mn-cs"/>
        </a:defRPr>
      </a:lvl3pPr>
      <a:lvl4pPr marL="123444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4pPr>
      <a:lvl5pPr marL="155448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Arial" pitchFamily="34" charset="0"/>
        <a:buChar char="•"/>
        <a:defRPr sz="1400" kern="1200">
          <a:solidFill>
            <a:schemeClr val="tx1"/>
          </a:solidFill>
          <a:latin typeface="+mn-lt"/>
          <a:ea typeface="+mn-ea"/>
          <a:cs typeface="+mn-cs"/>
        </a:defRPr>
      </a:lvl6pPr>
      <a:lvl7pPr marL="219456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7pPr>
      <a:lvl8pPr marL="251460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8pPr>
      <a:lvl9pPr marL="2834640" indent="-228600" algn="l" defTabSz="914400" rtl="0" eaLnBrk="1" latinLnBrk="0" hangingPunct="1">
        <a:lnSpc>
          <a:spcPct val="90000"/>
        </a:lnSpc>
        <a:spcBef>
          <a:spcPts val="800"/>
        </a:spcBef>
        <a:buSzPct val="80000"/>
        <a:buFont typeface="Arial" pitchFamily="34" charset="0"/>
        <a:buChar char="•"/>
        <a:defRPr sz="14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xmlns="">
        <p15:guide id="3" pos="3840" userDrawn="1">
          <p15:clr>
            <a:srgbClr val="F26B43"/>
          </p15:clr>
        </p15:guide>
        <p15:guide id="5"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2.xml"/><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comments" Target="../comments/comment3.xml"/><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comments" Target="../comments/comment4.xml"/><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6.xml"/><Relationship Id="rId4" Type="http://schemas.openxmlformats.org/officeDocument/2006/relationships/comments" Target="../comments/comment5.xml"/></Relationships>
</file>

<file path=ppt/slides/_rels/slide7.xml.rels><?xml version="1.0" encoding="UTF-8" standalone="yes"?>
<Relationships xmlns="http://schemas.openxmlformats.org/package/2006/relationships"><Relationship Id="rId3" Type="http://schemas.openxmlformats.org/officeDocument/2006/relationships/comments" Target="../comments/comment6.xml"/><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comments" Target="../comments/comment7.xml"/><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comments" Target="../comments/comment8.xml"/><Relationship Id="rId2" Type="http://schemas.openxmlformats.org/officeDocument/2006/relationships/image" Target="../media/image11.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comments" Target="../comments/comment9.xml"/><Relationship Id="rId2" Type="http://schemas.openxmlformats.org/officeDocument/2006/relationships/image" Target="../media/image12.jpe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comments" Target="../comments/comment10.xml"/><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comments" Target="../comments/comment11.xml"/><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comments" Target="../comments/comment12.xml"/><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dumy.cz/"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100000">
              <a:schemeClr val="accent1">
                <a:lumMod val="20000"/>
                <a:lumOff val="80000"/>
                <a:alpha val="86000"/>
              </a:schemeClr>
            </a:gs>
            <a:gs pos="42000">
              <a:schemeClr val="bg1">
                <a:alpha val="40000"/>
              </a:schemeClr>
            </a:gs>
            <a:gs pos="0">
              <a:schemeClr val="accent1">
                <a:lumMod val="20000"/>
                <a:lumOff val="80000"/>
                <a:alpha val="85000"/>
              </a:schemeClr>
            </a:gs>
            <a:gs pos="75000">
              <a:schemeClr val="bg1">
                <a:alpha val="40000"/>
              </a:schemeClr>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p:txBody>
          <a:bodyPr anchor="t"/>
          <a:lstStyle/>
          <a:p>
            <a:pPr marL="0" indent="0" algn="ctr" defTabSz="914400">
              <a:lnSpc>
                <a:spcPct val="90000"/>
              </a:lnSpc>
              <a:spcBef>
                <a:spcPts val="0"/>
              </a:spcBef>
              <a:buNone/>
            </a:pPr>
            <a:r>
              <a:rPr lang="cs-CZ" sz="3600" b="0" i="0" dirty="0" smtClean="0">
                <a:solidFill>
                  <a:srgbClr val="624D38">
                    <a:lumMod val="75000"/>
                  </a:srgbClr>
                </a:solidFill>
                <a:latin typeface="Century Gothic"/>
                <a:ea typeface="+mj-ea"/>
                <a:cs typeface="+mj-cs"/>
              </a:rPr>
              <a:t>Dovyprávěj, </a:t>
            </a:r>
            <a:r>
              <a:rPr lang="cs-CZ" sz="3600" b="0" i="0" dirty="0" smtClean="0">
                <a:solidFill>
                  <a:srgbClr val="624D38">
                    <a:lumMod val="75000"/>
                  </a:srgbClr>
                </a:solidFill>
                <a:latin typeface="Century Gothic"/>
                <a:ea typeface="+mj-ea"/>
                <a:cs typeface="+mj-cs"/>
              </a:rPr>
              <a:t>co se stane</a:t>
            </a:r>
            <a:endParaRPr lang="cs-CZ" sz="3600" b="0" i="0" dirty="0">
              <a:solidFill>
                <a:srgbClr val="624D38">
                  <a:lumMod val="75000"/>
                </a:srgbClr>
              </a:solidFill>
              <a:latin typeface="Century Gothic"/>
              <a:ea typeface="+mj-ea"/>
              <a:cs typeface="+mj-cs"/>
            </a:endParaRPr>
          </a:p>
        </p:txBody>
      </p:sp>
      <p:sp>
        <p:nvSpPr>
          <p:cNvPr id="3" name="Podnadpis 2"/>
          <p:cNvSpPr>
            <a:spLocks noGrp="1"/>
          </p:cNvSpPr>
          <p:nvPr>
            <p:ph type="subTitle" idx="1"/>
          </p:nvPr>
        </p:nvSpPr>
        <p:spPr/>
        <p:txBody>
          <a:bodyPr/>
          <a:lstStyle/>
          <a:p>
            <a:pPr marL="0" indent="0" algn="ctr">
              <a:spcBef>
                <a:spcPts val="0"/>
              </a:spcBef>
              <a:buNone/>
            </a:pPr>
            <a:r>
              <a:rPr lang="cs-CZ" sz="2400" b="0" i="0" baseline="0" dirty="0" smtClean="0"/>
              <a:t>Porozumění, vyjadřování,</a:t>
            </a:r>
            <a:r>
              <a:rPr lang="cs-CZ" sz="2400" b="0" i="0" dirty="0" smtClean="0"/>
              <a:t> dorozumívání, výslovnost</a:t>
            </a:r>
            <a:r>
              <a:rPr lang="cs-CZ" sz="2400" b="0" i="0" baseline="0" dirty="0" smtClean="0"/>
              <a:t>- řeč</a:t>
            </a:r>
            <a:endParaRPr lang="cs-CZ" sz="2400" b="0" i="0" baseline="0" dirty="0"/>
          </a:p>
        </p:txBody>
      </p:sp>
    </p:spTree>
    <p:extLst>
      <p:ext uri="{BB962C8B-B14F-4D97-AF65-F5344CB8AC3E}">
        <p14:creationId xmlns:p14="http://schemas.microsoft.com/office/powerpoint/2010/main" xmlns="" val="267154260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973432" y="0"/>
            <a:ext cx="4680711" cy="6858000"/>
          </a:xfrm>
          <a:prstGeom prst="rect">
            <a:avLst/>
          </a:prstGeom>
          <a:ln>
            <a:noFill/>
          </a:ln>
        </p:spPr>
      </p:pic>
    </p:spTree>
    <p:extLst>
      <p:ext uri="{BB962C8B-B14F-4D97-AF65-F5344CB8AC3E}">
        <p14:creationId xmlns:p14="http://schemas.microsoft.com/office/powerpoint/2010/main" xmlns="" val="201942138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893139" y="0"/>
            <a:ext cx="4405721" cy="6858000"/>
          </a:xfrm>
          <a:prstGeom prst="rect">
            <a:avLst/>
          </a:prstGeom>
        </p:spPr>
      </p:pic>
    </p:spTree>
    <p:extLst>
      <p:ext uri="{BB962C8B-B14F-4D97-AF65-F5344CB8AC3E}">
        <p14:creationId xmlns:p14="http://schemas.microsoft.com/office/powerpoint/2010/main" xmlns="" val="308757775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846688" y="0"/>
            <a:ext cx="4498624" cy="6858000"/>
          </a:xfrm>
          <a:prstGeom prst="rect">
            <a:avLst/>
          </a:prstGeom>
        </p:spPr>
      </p:pic>
    </p:spTree>
    <p:extLst>
      <p:ext uri="{BB962C8B-B14F-4D97-AF65-F5344CB8AC3E}">
        <p14:creationId xmlns:p14="http://schemas.microsoft.com/office/powerpoint/2010/main" xmlns="" val="217528728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406429"/>
            <a:ext cx="10058400" cy="4987242"/>
          </a:xfrm>
          <a:prstGeom prst="rect">
            <a:avLst/>
          </a:prstGeom>
        </p:spPr>
      </p:pic>
    </p:spTree>
    <p:extLst>
      <p:ext uri="{BB962C8B-B14F-4D97-AF65-F5344CB8AC3E}">
        <p14:creationId xmlns:p14="http://schemas.microsoft.com/office/powerpoint/2010/main" xmlns="" val="3110266152"/>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BEBA8EAE-BF5A-486C-A8C5-ECC9F3942E4B}">
                <a14:imgProps xmlns:a14="http://schemas.microsoft.com/office/drawing/2010/main" xmlns="">
                  <a14:imgLayer r:embed="rId3">
                    <a14:imgEffect>
                      <a14:backgroundRemoval t="2446" b="100000" l="9996" r="98596"/>
                    </a14:imgEffect>
                  </a14:imgLayer>
                </a14:imgProps>
              </a:ext>
              <a:ext uri="{28A0092B-C50C-407E-A947-70E740481C1C}">
                <a14:useLocalDpi xmlns:a14="http://schemas.microsoft.com/office/drawing/2010/main" xmlns="" val="0"/>
              </a:ext>
            </a:extLst>
          </a:blip>
          <a:stretch>
            <a:fillRect/>
          </a:stretch>
        </p:blipFill>
        <p:spPr>
          <a:xfrm>
            <a:off x="0" y="648254"/>
            <a:ext cx="10058400" cy="4588230"/>
          </a:xfrm>
          <a:prstGeom prst="rect">
            <a:avLst/>
          </a:prstGeom>
        </p:spPr>
      </p:pic>
    </p:spTree>
    <p:extLst>
      <p:ext uri="{BB962C8B-B14F-4D97-AF65-F5344CB8AC3E}">
        <p14:creationId xmlns:p14="http://schemas.microsoft.com/office/powerpoint/2010/main" xmlns="" val="261675493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5" name="Obrázek 4"/>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609712"/>
            <a:ext cx="10058400" cy="4651824"/>
          </a:xfrm>
          <a:prstGeom prst="rect">
            <a:avLst/>
          </a:prstGeom>
        </p:spPr>
      </p:pic>
    </p:spTree>
    <p:extLst>
      <p:ext uri="{BB962C8B-B14F-4D97-AF65-F5344CB8AC3E}">
        <p14:creationId xmlns:p14="http://schemas.microsoft.com/office/powerpoint/2010/main" xmlns="" val="33303174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869720"/>
            <a:ext cx="10058400" cy="4222812"/>
          </a:xfrm>
          <a:prstGeom prst="rect">
            <a:avLst/>
          </a:prstGeom>
        </p:spPr>
      </p:pic>
    </p:spTree>
    <p:extLst>
      <p:ext uri="{BB962C8B-B14F-4D97-AF65-F5344CB8AC3E}">
        <p14:creationId xmlns:p14="http://schemas.microsoft.com/office/powerpoint/2010/main" xmlns="" val="401929263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736913" y="0"/>
            <a:ext cx="4718174" cy="6858000"/>
          </a:xfrm>
          <a:prstGeom prst="rect">
            <a:avLst/>
          </a:prstGeom>
        </p:spPr>
      </p:pic>
    </p:spTree>
    <p:extLst>
      <p:ext uri="{BB962C8B-B14F-4D97-AF65-F5344CB8AC3E}">
        <p14:creationId xmlns:p14="http://schemas.microsoft.com/office/powerpoint/2010/main" xmlns="" val="390335836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104613"/>
            <a:ext cx="10058400" cy="5485238"/>
          </a:xfrm>
          <a:prstGeom prst="rect">
            <a:avLst/>
          </a:prstGeom>
        </p:spPr>
      </p:pic>
    </p:spTree>
    <p:extLst>
      <p:ext uri="{BB962C8B-B14F-4D97-AF65-F5344CB8AC3E}">
        <p14:creationId xmlns:p14="http://schemas.microsoft.com/office/powerpoint/2010/main" xmlns="" val="4248527115"/>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429830"/>
            <a:ext cx="10058400" cy="4948629"/>
          </a:xfrm>
          <a:prstGeom prst="rect">
            <a:avLst/>
          </a:prstGeom>
        </p:spPr>
      </p:pic>
    </p:spTree>
    <p:extLst>
      <p:ext uri="{BB962C8B-B14F-4D97-AF65-F5344CB8AC3E}">
        <p14:creationId xmlns:p14="http://schemas.microsoft.com/office/powerpoint/2010/main" xmlns="" val="336038230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0" y="1447626"/>
            <a:ext cx="10058400" cy="3269267"/>
          </a:xfrm>
          <a:prstGeom prst="rect">
            <a:avLst/>
          </a:prstGeom>
        </p:spPr>
      </p:pic>
    </p:spTree>
    <p:extLst>
      <p:ext uri="{BB962C8B-B14F-4D97-AF65-F5344CB8AC3E}">
        <p14:creationId xmlns:p14="http://schemas.microsoft.com/office/powerpoint/2010/main" xmlns="" val="1636815131"/>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03054" y="5190186"/>
            <a:ext cx="5847008" cy="121061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3" name="Obdélník 2"/>
          <p:cNvSpPr/>
          <p:nvPr/>
        </p:nvSpPr>
        <p:spPr>
          <a:xfrm>
            <a:off x="9478851" y="0"/>
            <a:ext cx="2713149" cy="1300766"/>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4" name="Obrázek 3"/>
          <p:cNvPicPr>
            <a:picLocks noChangeAspect="1"/>
          </p:cNvPicPr>
          <p:nvPr/>
        </p:nvPicPr>
        <p:blipFill>
          <a:blip r:embed="rId2" cstate="print">
            <a:extLst>
              <a:ext uri="{28A0092B-C50C-407E-A947-70E740481C1C}">
                <a14:useLocalDpi xmlns:a14="http://schemas.microsoft.com/office/drawing/2010/main" xmlns="" val="0"/>
              </a:ext>
            </a:extLst>
          </a:blip>
          <a:stretch>
            <a:fillRect/>
          </a:stretch>
        </p:blipFill>
        <p:spPr>
          <a:xfrm>
            <a:off x="3598442" y="0"/>
            <a:ext cx="4995116" cy="6858000"/>
          </a:xfrm>
          <a:prstGeom prst="rect">
            <a:avLst/>
          </a:prstGeom>
        </p:spPr>
      </p:pic>
    </p:spTree>
    <p:extLst>
      <p:ext uri="{BB962C8B-B14F-4D97-AF65-F5344CB8AC3E}">
        <p14:creationId xmlns:p14="http://schemas.microsoft.com/office/powerpoint/2010/main" xmlns="" val="1012645834"/>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odkazy</a:t>
            </a:r>
            <a:endParaRPr lang="cs-CZ" dirty="0"/>
          </a:p>
        </p:txBody>
      </p:sp>
      <p:sp>
        <p:nvSpPr>
          <p:cNvPr id="3" name="Zástupný symbol pro obsah 2"/>
          <p:cNvSpPr>
            <a:spLocks noGrp="1"/>
          </p:cNvSpPr>
          <p:nvPr>
            <p:ph idx="1"/>
          </p:nvPr>
        </p:nvSpPr>
        <p:spPr/>
        <p:txBody>
          <a:bodyPr/>
          <a:lstStyle/>
          <a:p>
            <a:r>
              <a:rPr lang="cs-CZ" dirty="0" smtClean="0"/>
              <a:t>Vlastní ilustrace</a:t>
            </a:r>
            <a:endParaRPr lang="cs-CZ" dirty="0"/>
          </a:p>
        </p:txBody>
      </p:sp>
    </p:spTree>
    <p:extLst>
      <p:ext uri="{BB962C8B-B14F-4D97-AF65-F5344CB8AC3E}">
        <p14:creationId xmlns:p14="http://schemas.microsoft.com/office/powerpoint/2010/main" xmlns="" val="155300319"/>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smtClean="0"/>
              <a:t>Metodický pokyn</a:t>
            </a:r>
            <a:r>
              <a:rPr lang="cs-CZ" dirty="0" smtClean="0"/>
              <a:t/>
            </a:r>
            <a:br>
              <a:rPr lang="cs-CZ" dirty="0" smtClean="0"/>
            </a:br>
            <a:r>
              <a:rPr lang="cs-CZ" dirty="0"/>
              <a:t>I</a:t>
            </a:r>
            <a:r>
              <a:rPr lang="cs-CZ" dirty="0" smtClean="0"/>
              <a:t>ntegrovaný blok: (doprava, město…)</a:t>
            </a:r>
            <a:endParaRPr lang="cs-CZ" sz="2700" dirty="0"/>
          </a:p>
        </p:txBody>
      </p:sp>
      <p:sp>
        <p:nvSpPr>
          <p:cNvPr id="3" name="Zástupný symbol pro obsah 2"/>
          <p:cNvSpPr>
            <a:spLocks noGrp="1"/>
          </p:cNvSpPr>
          <p:nvPr>
            <p:ph idx="1"/>
          </p:nvPr>
        </p:nvSpPr>
        <p:spPr/>
        <p:txBody>
          <a:bodyPr/>
          <a:lstStyle/>
          <a:p>
            <a:pPr marL="45720" indent="0">
              <a:buNone/>
            </a:pPr>
            <a:endParaRPr lang="cs-CZ" b="1" dirty="0"/>
          </a:p>
          <a:p>
            <a:r>
              <a:rPr lang="cs-CZ" b="1" dirty="0" smtClean="0"/>
              <a:t>Popis</a:t>
            </a:r>
          </a:p>
          <a:p>
            <a:r>
              <a:rPr lang="cs-CZ" dirty="0" smtClean="0"/>
              <a:t>Vyprávět příběh podle obrázků. Jak to asi bude dál? Volné vyprávění dětí. </a:t>
            </a:r>
            <a:endParaRPr lang="cs-CZ" dirty="0"/>
          </a:p>
          <a:p>
            <a:r>
              <a:rPr lang="cs-CZ" b="1" dirty="0" smtClean="0"/>
              <a:t>Očekávání </a:t>
            </a:r>
            <a:r>
              <a:rPr lang="cs-CZ" b="1" dirty="0"/>
              <a:t>a cíle</a:t>
            </a:r>
          </a:p>
          <a:p>
            <a:r>
              <a:rPr lang="cs-CZ" dirty="0" smtClean="0"/>
              <a:t>Základy chování v různých situacích, vyprávění příběhu, rozvíjení řeči a fantazie</a:t>
            </a:r>
            <a:endParaRPr lang="cs-CZ" dirty="0"/>
          </a:p>
          <a:p>
            <a:endParaRPr lang="cs-CZ" dirty="0"/>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15</a:t>
            </a:fld>
            <a:endParaRPr lang="cs-CZ" dirty="0"/>
          </a:p>
        </p:txBody>
      </p:sp>
    </p:spTree>
    <p:extLst>
      <p:ext uri="{BB962C8B-B14F-4D97-AF65-F5344CB8AC3E}">
        <p14:creationId xmlns:p14="http://schemas.microsoft.com/office/powerpoint/2010/main" xmlns="" val="160124489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Studijní materiály</a:t>
            </a:r>
            <a:br>
              <a:rPr lang="cs-CZ" b="1" dirty="0"/>
            </a:br>
            <a:endParaRPr lang="cs-CZ" dirty="0"/>
          </a:p>
        </p:txBody>
      </p:sp>
      <p:sp>
        <p:nvSpPr>
          <p:cNvPr id="3" name="Zástupný symbol pro obsah 2"/>
          <p:cNvSpPr>
            <a:spLocks noGrp="1"/>
          </p:cNvSpPr>
          <p:nvPr>
            <p:ph idx="1"/>
          </p:nvPr>
        </p:nvSpPr>
        <p:spPr/>
        <p:txBody>
          <a:bodyPr>
            <a:normAutofit/>
          </a:bodyPr>
          <a:lstStyle/>
          <a:p>
            <a:r>
              <a:rPr lang="cs-CZ" b="1" dirty="0" smtClean="0"/>
              <a:t>Povinné </a:t>
            </a:r>
            <a:r>
              <a:rPr lang="cs-CZ" b="1" dirty="0"/>
              <a:t>materiály, pomůcky a technické vybavení</a:t>
            </a:r>
          </a:p>
          <a:p>
            <a:pPr lvl="0"/>
            <a:r>
              <a:rPr lang="cs-CZ" dirty="0" smtClean="0"/>
              <a:t>zdroj</a:t>
            </a:r>
            <a:r>
              <a:rPr lang="cs-CZ" dirty="0"/>
              <a:t>: </a:t>
            </a:r>
            <a:r>
              <a:rPr lang="cs-CZ" u="sng" dirty="0">
                <a:hlinkClick r:id="rId2"/>
              </a:rPr>
              <a:t>www.dumy.cz</a:t>
            </a:r>
            <a:endParaRPr lang="cs-CZ" dirty="0"/>
          </a:p>
          <a:p>
            <a:pPr lvl="0"/>
            <a:r>
              <a:rPr lang="cs-CZ" dirty="0"/>
              <a:t>Dotyková obrazovka, připojená k PC</a:t>
            </a:r>
          </a:p>
          <a:p>
            <a:pPr marL="45720" indent="0">
              <a:buNone/>
            </a:pPr>
            <a:endParaRPr lang="cs-CZ" dirty="0"/>
          </a:p>
          <a:p>
            <a:r>
              <a:rPr lang="cs-CZ" b="1" dirty="0"/>
              <a:t>Nepovinné materiály</a:t>
            </a:r>
          </a:p>
          <a:p>
            <a:r>
              <a:rPr lang="cs-CZ" dirty="0"/>
              <a:t>Didaktický kufřík - KUMUČ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16</a:t>
            </a:fld>
            <a:endParaRPr lang="cs-CZ" dirty="0"/>
          </a:p>
        </p:txBody>
      </p:sp>
    </p:spTree>
    <p:extLst>
      <p:ext uri="{BB962C8B-B14F-4D97-AF65-F5344CB8AC3E}">
        <p14:creationId xmlns:p14="http://schemas.microsoft.com/office/powerpoint/2010/main" xmlns="" val="29780147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701040" y="479861"/>
            <a:ext cx="9509760" cy="1088136"/>
          </a:xfrm>
        </p:spPr>
        <p:txBody>
          <a:bodyPr>
            <a:normAutofit fontScale="90000"/>
          </a:bodyPr>
          <a:lstStyle/>
          <a:p>
            <a:r>
              <a:rPr lang="cs-CZ" b="1" dirty="0" smtClean="0"/>
              <a:t/>
            </a:r>
            <a:br>
              <a:rPr lang="cs-CZ" b="1" dirty="0" smtClean="0"/>
            </a:br>
            <a:r>
              <a:rPr lang="cs-CZ" b="1" dirty="0"/>
              <a:t/>
            </a:r>
            <a:br>
              <a:rPr lang="cs-CZ" b="1" dirty="0"/>
            </a:br>
            <a:r>
              <a:rPr lang="cs-CZ" b="1" dirty="0" smtClean="0"/>
              <a:t/>
            </a:r>
            <a:br>
              <a:rPr lang="cs-CZ" b="1" dirty="0" smtClean="0"/>
            </a:br>
            <a:r>
              <a:rPr lang="cs-CZ" b="1" dirty="0" smtClean="0"/>
              <a:t>Práce </a:t>
            </a:r>
            <a:r>
              <a:rPr lang="cs-CZ" b="1" dirty="0"/>
              <a:t>s interaktivním výukovým materiálem</a:t>
            </a:r>
            <a:br>
              <a:rPr lang="cs-CZ" b="1" dirty="0"/>
            </a:br>
            <a:endParaRPr lang="cs-CZ" dirty="0"/>
          </a:p>
        </p:txBody>
      </p:sp>
      <p:sp>
        <p:nvSpPr>
          <p:cNvPr id="3" name="Zástupný symbol pro obsah 2"/>
          <p:cNvSpPr>
            <a:spLocks noGrp="1"/>
          </p:cNvSpPr>
          <p:nvPr>
            <p:ph idx="1"/>
          </p:nvPr>
        </p:nvSpPr>
        <p:spPr>
          <a:xfrm>
            <a:off x="1341120" y="1183000"/>
            <a:ext cx="9509760" cy="3524813"/>
          </a:xfrm>
        </p:spPr>
        <p:txBody>
          <a:bodyPr>
            <a:normAutofit/>
          </a:bodyPr>
          <a:lstStyle/>
          <a:p>
            <a:r>
              <a:rPr lang="cs-CZ" dirty="0" smtClean="0"/>
              <a:t>Soubor obsahuje sadu 3x3 </a:t>
            </a:r>
            <a:r>
              <a:rPr lang="cs-CZ" dirty="0" smtClean="0"/>
              <a:t>obrázky. </a:t>
            </a:r>
            <a:r>
              <a:rPr lang="cs-CZ" dirty="0" smtClean="0"/>
              <a:t>Obrázky se postupně odkrývají. Děti postupně vypráví, co se na obr. </a:t>
            </a:r>
            <a:r>
              <a:rPr lang="cs-CZ" dirty="0"/>
              <a:t>d</a:t>
            </a:r>
            <a:r>
              <a:rPr lang="cs-CZ" dirty="0" smtClean="0"/>
              <a:t>ěje. Postupně se vytváří děj. Na konci tří obrázků je souhrn celého děje. Poté děti hledají možnosti, jak se příběh vyvíjel dál, co by dělaly ony, jak se má postupovat, chovat, co se dělo špatně. Možnost </a:t>
            </a:r>
            <a:r>
              <a:rPr lang="cs-CZ" dirty="0"/>
              <a:t>obrázky vytisknout, rozstříhat, složit děj a </a:t>
            </a:r>
            <a:r>
              <a:rPr lang="cs-CZ" dirty="0" smtClean="0"/>
              <a:t>domalovat.</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17</a:t>
            </a:fld>
            <a:endParaRPr lang="cs-CZ" dirty="0"/>
          </a:p>
        </p:txBody>
      </p:sp>
    </p:spTree>
    <p:extLst>
      <p:ext uri="{BB962C8B-B14F-4D97-AF65-F5344CB8AC3E}">
        <p14:creationId xmlns:p14="http://schemas.microsoft.com/office/powerpoint/2010/main" xmlns="" val="141080107"/>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b="1" dirty="0"/>
              <a:t>Práce s didaktickým kufříkem KUMUČ</a:t>
            </a:r>
            <a:r>
              <a:rPr lang="cs-CZ" dirty="0"/>
              <a:t/>
            </a:r>
            <a:br>
              <a:rPr lang="cs-CZ" dirty="0"/>
            </a:br>
            <a:endParaRPr lang="cs-CZ" dirty="0"/>
          </a:p>
        </p:txBody>
      </p:sp>
      <p:sp>
        <p:nvSpPr>
          <p:cNvPr id="3" name="Zástupný symbol pro obsah 2"/>
          <p:cNvSpPr>
            <a:spLocks noGrp="1"/>
          </p:cNvSpPr>
          <p:nvPr>
            <p:ph idx="1"/>
          </p:nvPr>
        </p:nvSpPr>
        <p:spPr/>
        <p:txBody>
          <a:bodyPr>
            <a:normAutofit/>
          </a:bodyPr>
          <a:lstStyle/>
          <a:p>
            <a:pPr>
              <a:buFont typeface="Wingdings" panose="05000000000000000000" pitchFamily="2" charset="2"/>
              <a:buChar char="Ø"/>
            </a:pPr>
            <a:r>
              <a:rPr lang="cs-CZ" b="1" u="sng" dirty="0" smtClean="0"/>
              <a:t>Cílem </a:t>
            </a:r>
            <a:r>
              <a:rPr lang="cs-CZ" b="1" u="sng" dirty="0"/>
              <a:t>práce </a:t>
            </a:r>
            <a:r>
              <a:rPr lang="cs-CZ" b="1" u="sng" dirty="0" smtClean="0"/>
              <a:t>je </a:t>
            </a:r>
            <a:r>
              <a:rPr lang="cs-CZ" b="1" dirty="0" smtClean="0"/>
              <a:t>znázornit </a:t>
            </a:r>
            <a:r>
              <a:rPr lang="cs-CZ" b="1" dirty="0"/>
              <a:t>proces vyjádřený na jednotlivých </a:t>
            </a:r>
            <a:r>
              <a:rPr lang="cs-CZ" b="1" dirty="0" smtClean="0"/>
              <a:t>obrázcích. Děti </a:t>
            </a:r>
            <a:r>
              <a:rPr lang="cs-CZ" b="1" dirty="0"/>
              <a:t>mají za úkol seřadit </a:t>
            </a:r>
            <a:r>
              <a:rPr lang="cs-CZ" b="1" dirty="0" smtClean="0"/>
              <a:t>obrázky ve </a:t>
            </a:r>
            <a:r>
              <a:rPr lang="cs-CZ" b="1" dirty="0"/>
              <a:t>správném pořadí</a:t>
            </a:r>
            <a:r>
              <a:rPr lang="cs-CZ" b="1" dirty="0" smtClean="0"/>
              <a:t>. Materiál je vytištěn na volných listech.</a:t>
            </a:r>
          </a:p>
          <a:p>
            <a:pPr>
              <a:buFont typeface="Wingdings" panose="05000000000000000000" pitchFamily="2" charset="2"/>
              <a:buChar char="Ø"/>
            </a:pPr>
            <a:r>
              <a:rPr lang="cs-CZ" b="1" dirty="0" smtClean="0"/>
              <a:t>Obrázky vymalovat</a:t>
            </a:r>
          </a:p>
          <a:p>
            <a:pPr>
              <a:buFont typeface="Wingdings" panose="05000000000000000000" pitchFamily="2" charset="2"/>
              <a:buChar char="Ø"/>
            </a:pPr>
            <a:r>
              <a:rPr lang="cs-CZ" b="1" dirty="0" smtClean="0"/>
              <a:t>Obrázky nalepit ve správném pořadí na volný list papíru – domalovat děj podle sebe</a:t>
            </a:r>
          </a:p>
          <a:p>
            <a:pPr>
              <a:buFont typeface="Wingdings" panose="05000000000000000000" pitchFamily="2" charset="2"/>
              <a:buChar char="Ø"/>
            </a:pPr>
            <a:r>
              <a:rPr lang="cs-CZ" b="1" dirty="0" smtClean="0"/>
              <a:t>Jednotlivé příběhy můžeme s dětmi dramatizovat</a:t>
            </a:r>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18</a:t>
            </a:fld>
            <a:endParaRPr lang="cs-CZ" dirty="0"/>
          </a:p>
        </p:txBody>
      </p:sp>
    </p:spTree>
    <p:extLst>
      <p:ext uri="{BB962C8B-B14F-4D97-AF65-F5344CB8AC3E}">
        <p14:creationId xmlns:p14="http://schemas.microsoft.com/office/powerpoint/2010/main" xmlns="" val="1228622240"/>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b="1" dirty="0"/>
              <a:t>Prvky polytechnické výchovy</a:t>
            </a:r>
          </a:p>
        </p:txBody>
      </p:sp>
      <p:sp>
        <p:nvSpPr>
          <p:cNvPr id="3" name="Zástupný symbol pro obsah 2"/>
          <p:cNvSpPr>
            <a:spLocks noGrp="1"/>
          </p:cNvSpPr>
          <p:nvPr>
            <p:ph idx="1"/>
          </p:nvPr>
        </p:nvSpPr>
        <p:spPr/>
        <p:txBody>
          <a:bodyPr/>
          <a:lstStyle/>
          <a:p>
            <a:r>
              <a:rPr lang="pl-PL" dirty="0"/>
              <a:t>Rozlišovat, co zdraví prospívá a co mu škodí </a:t>
            </a:r>
          </a:p>
          <a:p>
            <a:r>
              <a:rPr lang="cs-CZ" dirty="0"/>
              <a:t>Mít povědomí o některých způsobech ochrany zdraví a bezpečí  </a:t>
            </a:r>
          </a:p>
          <a:p>
            <a:r>
              <a:rPr lang="cs-CZ" dirty="0"/>
              <a:t>Vyjadřovat samostatně a smysluplně myšlenky, nápady, pocity, ve vhodně zformulovaných větách </a:t>
            </a:r>
          </a:p>
          <a:p>
            <a:r>
              <a:rPr lang="cs-CZ" dirty="0"/>
              <a:t>Sledovat a vyprávět příběh, pohádku </a:t>
            </a:r>
          </a:p>
          <a:p>
            <a:endParaRPr lang="cs-CZ" dirty="0"/>
          </a:p>
        </p:txBody>
      </p:sp>
      <p:sp>
        <p:nvSpPr>
          <p:cNvPr id="4" name="Zástupný symbol pro zápatí 3"/>
          <p:cNvSpPr>
            <a:spLocks noGrp="1"/>
          </p:cNvSpPr>
          <p:nvPr>
            <p:ph type="ftr" sz="quarter" idx="11"/>
          </p:nvPr>
        </p:nvSpPr>
        <p:spPr/>
        <p:txBody>
          <a:bodyPr/>
          <a:lstStyle/>
          <a:p>
            <a:r>
              <a:rPr lang="cs-CZ" smtClean="0"/>
              <a:t>Projekt CZ.1.07/1.3.00/48.0075 je spolufinancován Evropským sociálním fondem a státním rozpočtem České republiky.</a:t>
            </a:r>
            <a:endParaRPr lang="cs-CZ" dirty="0"/>
          </a:p>
        </p:txBody>
      </p:sp>
      <p:sp>
        <p:nvSpPr>
          <p:cNvPr id="5" name="Zástupný symbol pro číslo snímku 4"/>
          <p:cNvSpPr>
            <a:spLocks noGrp="1"/>
          </p:cNvSpPr>
          <p:nvPr>
            <p:ph type="sldNum" sz="quarter" idx="12"/>
          </p:nvPr>
        </p:nvSpPr>
        <p:spPr/>
        <p:txBody>
          <a:bodyPr/>
          <a:lstStyle/>
          <a:p>
            <a:fld id="{CA8D9AD5-F248-4919-864A-CFD76CC027D6}" type="slidenum">
              <a:rPr lang="cs-CZ" smtClean="0"/>
              <a:pPr/>
              <a:t>19</a:t>
            </a:fld>
            <a:endParaRPr lang="cs-CZ" dirty="0"/>
          </a:p>
        </p:txBody>
      </p:sp>
    </p:spTree>
    <p:extLst>
      <p:ext uri="{BB962C8B-B14F-4D97-AF65-F5344CB8AC3E}">
        <p14:creationId xmlns:p14="http://schemas.microsoft.com/office/powerpoint/2010/main" xmlns="" val="3776505843"/>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smtClean="0">
                <a:solidFill>
                  <a:prstClr val="black"/>
                </a:solidFill>
              </a:rPr>
              <a:t>Projekt CZ.1.07/1.3.00/48.0075 je spolufinancován Evropským sociálním fondem a státním rozpočtem České republiky.</a:t>
            </a:r>
            <a:endParaRPr lang="cs-CZ" dirty="0">
              <a:solidFill>
                <a:prstClr val="black"/>
              </a:solidFill>
            </a:endParaRPr>
          </a:p>
        </p:txBody>
      </p:sp>
      <p:sp>
        <p:nvSpPr>
          <p:cNvPr id="3" name="Zástupný symbol pro číslo snímku 2"/>
          <p:cNvSpPr>
            <a:spLocks noGrp="1"/>
          </p:cNvSpPr>
          <p:nvPr>
            <p:ph type="sldNum" sz="quarter" idx="12"/>
          </p:nvPr>
        </p:nvSpPr>
        <p:spPr/>
        <p:txBody>
          <a:bodyPr/>
          <a:lstStyle/>
          <a:p>
            <a:fld id="{CA8D9AD5-F248-4919-864A-CFD76CC027D6}" type="slidenum">
              <a:rPr lang="cs-CZ" smtClean="0">
                <a:solidFill>
                  <a:prstClr val="black"/>
                </a:solidFill>
              </a:rPr>
              <a:pPr/>
              <a:t>20</a:t>
            </a:fld>
            <a:endParaRPr lang="cs-CZ" dirty="0">
              <a:solidFill>
                <a:prstClr val="black"/>
              </a:solidFill>
            </a:endParaRPr>
          </a:p>
        </p:txBody>
      </p:sp>
      <p:grpSp>
        <p:nvGrpSpPr>
          <p:cNvPr id="5" name="Skupina 4"/>
          <p:cNvGrpSpPr/>
          <p:nvPr/>
        </p:nvGrpSpPr>
        <p:grpSpPr>
          <a:xfrm>
            <a:off x="1921041" y="1118395"/>
            <a:ext cx="7513903" cy="4066669"/>
            <a:chOff x="3057284" y="750955"/>
            <a:chExt cx="4242876" cy="3500865"/>
          </a:xfrm>
        </p:grpSpPr>
        <p:sp>
          <p:nvSpPr>
            <p:cNvPr id="6" name="Volný tvar 5"/>
            <p:cNvSpPr/>
            <p:nvPr/>
          </p:nvSpPr>
          <p:spPr>
            <a:xfrm>
              <a:off x="3057284" y="221659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Vnímat vliv techniky na společnost a přírodu</a:t>
              </a:r>
            </a:p>
          </p:txBody>
        </p:sp>
        <p:sp>
          <p:nvSpPr>
            <p:cNvPr id="10" name="Volný tvar 9"/>
            <p:cNvSpPr/>
            <p:nvPr/>
          </p:nvSpPr>
          <p:spPr>
            <a:xfrm>
              <a:off x="4377271" y="147732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Směrovat </a:t>
              </a:r>
            </a:p>
            <a:p>
              <a:pPr algn="ctr" defTabSz="444500">
                <a:lnSpc>
                  <a:spcPct val="90000"/>
                </a:lnSpc>
                <a:spcBef>
                  <a:spcPct val="0"/>
                </a:spcBef>
                <a:spcAft>
                  <a:spcPct val="35000"/>
                </a:spcAft>
              </a:pPr>
              <a:r>
                <a:rPr lang="cs-CZ" sz="1600" b="1" dirty="0">
                  <a:solidFill>
                    <a:schemeClr val="tx1"/>
                  </a:solidFill>
                </a:rPr>
                <a:t>děti k získávání základních pracovních dovedností a návyků</a:t>
              </a:r>
            </a:p>
          </p:txBody>
        </p:sp>
        <p:sp>
          <p:nvSpPr>
            <p:cNvPr id="14" name="Volný tvar 13"/>
            <p:cNvSpPr/>
            <p:nvPr/>
          </p:nvSpPr>
          <p:spPr>
            <a:xfrm>
              <a:off x="3058097" y="753932"/>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smtClean="0">
                  <a:solidFill>
                    <a:schemeClr val="tx1"/>
                  </a:solidFill>
                </a:rPr>
                <a:t>Chápat </a:t>
              </a:r>
              <a:r>
                <a:rPr lang="cs-CZ" sz="1600" b="1" dirty="0">
                  <a:solidFill>
                    <a:schemeClr val="tx1"/>
                  </a:solidFill>
                </a:rPr>
                <a:t>p</a:t>
              </a:r>
              <a:r>
                <a:rPr lang="cs-CZ" sz="1600" b="1" dirty="0" smtClean="0">
                  <a:solidFill>
                    <a:schemeClr val="tx1"/>
                  </a:solidFill>
                </a:rPr>
                <a:t>ostavení techniky a technických oborů v životě lidstva jako devízu</a:t>
              </a:r>
              <a:endParaRPr lang="cs-CZ" sz="1600" b="1" dirty="0">
                <a:solidFill>
                  <a:schemeClr val="tx1"/>
                </a:solidFill>
              </a:endParaRPr>
            </a:p>
          </p:txBody>
        </p:sp>
        <p:sp>
          <p:nvSpPr>
            <p:cNvPr id="18" name="Volný tvar 17"/>
            <p:cNvSpPr/>
            <p:nvPr/>
          </p:nvSpPr>
          <p:spPr>
            <a:xfrm>
              <a:off x="5695633" y="750955"/>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Učit děti základním poznatkům o technice</a:t>
              </a:r>
            </a:p>
          </p:txBody>
        </p:sp>
        <p:sp>
          <p:nvSpPr>
            <p:cNvPr id="22" name="Volný tvar 21"/>
            <p:cNvSpPr/>
            <p:nvPr/>
          </p:nvSpPr>
          <p:spPr>
            <a:xfrm>
              <a:off x="5695633" y="2135474"/>
              <a:ext cx="1604527" cy="1441328"/>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Vést děti ke kooperativnímu hodnocení a sebehodnocení</a:t>
              </a:r>
            </a:p>
          </p:txBody>
        </p:sp>
        <p:sp>
          <p:nvSpPr>
            <p:cNvPr id="30" name="Volný tvar 29"/>
            <p:cNvSpPr/>
            <p:nvPr/>
          </p:nvSpPr>
          <p:spPr>
            <a:xfrm>
              <a:off x="4375646" y="2935523"/>
              <a:ext cx="1532940" cy="1316297"/>
            </a:xfrm>
            <a:custGeom>
              <a:avLst/>
              <a:gdLst>
                <a:gd name="connsiteX0" fmla="*/ 0 w 1532940"/>
                <a:gd name="connsiteY0" fmla="*/ 658149 h 1316297"/>
                <a:gd name="connsiteX1" fmla="*/ 329074 w 1532940"/>
                <a:gd name="connsiteY1" fmla="*/ 0 h 1316297"/>
                <a:gd name="connsiteX2" fmla="*/ 1203866 w 1532940"/>
                <a:gd name="connsiteY2" fmla="*/ 0 h 1316297"/>
                <a:gd name="connsiteX3" fmla="*/ 1532940 w 1532940"/>
                <a:gd name="connsiteY3" fmla="*/ 658149 h 1316297"/>
                <a:gd name="connsiteX4" fmla="*/ 1203866 w 1532940"/>
                <a:gd name="connsiteY4" fmla="*/ 1316297 h 1316297"/>
                <a:gd name="connsiteX5" fmla="*/ 329074 w 1532940"/>
                <a:gd name="connsiteY5" fmla="*/ 1316297 h 1316297"/>
                <a:gd name="connsiteX6" fmla="*/ 0 w 1532940"/>
                <a:gd name="connsiteY6" fmla="*/ 658149 h 131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32940" h="1316297">
                  <a:moveTo>
                    <a:pt x="0" y="658149"/>
                  </a:moveTo>
                  <a:lnTo>
                    <a:pt x="329074" y="0"/>
                  </a:lnTo>
                  <a:lnTo>
                    <a:pt x="1203866" y="0"/>
                  </a:lnTo>
                  <a:lnTo>
                    <a:pt x="1532940" y="658149"/>
                  </a:lnTo>
                  <a:lnTo>
                    <a:pt x="1203866" y="1316297"/>
                  </a:lnTo>
                  <a:lnTo>
                    <a:pt x="329074" y="1316297"/>
                  </a:lnTo>
                  <a:lnTo>
                    <a:pt x="0" y="658149"/>
                  </a:lnTo>
                  <a:close/>
                </a:path>
              </a:pathLst>
            </a:custGeom>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37436" tIns="216581" rIns="237436" bIns="216581" numCol="1" spcCol="1270" anchor="ctr" anchorCtr="0">
              <a:noAutofit/>
            </a:bodyPr>
            <a:lstStyle/>
            <a:p>
              <a:pPr algn="ctr" defTabSz="444500">
                <a:lnSpc>
                  <a:spcPct val="90000"/>
                </a:lnSpc>
                <a:spcBef>
                  <a:spcPct val="0"/>
                </a:spcBef>
                <a:spcAft>
                  <a:spcPct val="35000"/>
                </a:spcAft>
              </a:pPr>
              <a:r>
                <a:rPr lang="cs-CZ" sz="1600" b="1" dirty="0">
                  <a:solidFill>
                    <a:schemeClr val="tx1"/>
                  </a:solidFill>
                </a:rPr>
                <a:t>Podpořit rozvoj myšlenkového potenciálu</a:t>
              </a:r>
            </a:p>
            <a:p>
              <a:pPr algn="ctr" defTabSz="444500">
                <a:lnSpc>
                  <a:spcPct val="90000"/>
                </a:lnSpc>
                <a:spcBef>
                  <a:spcPct val="0"/>
                </a:spcBef>
                <a:spcAft>
                  <a:spcPct val="35000"/>
                </a:spcAft>
              </a:pPr>
              <a:r>
                <a:rPr lang="cs-CZ" sz="1600" b="1" dirty="0">
                  <a:solidFill>
                    <a:schemeClr val="tx1"/>
                  </a:solidFill>
                </a:rPr>
                <a:t>dětí</a:t>
              </a:r>
            </a:p>
          </p:txBody>
        </p:sp>
      </p:grpSp>
      <p:sp>
        <p:nvSpPr>
          <p:cNvPr id="34" name="TextovéPole 33"/>
          <p:cNvSpPr txBox="1"/>
          <p:nvPr/>
        </p:nvSpPr>
        <p:spPr>
          <a:xfrm>
            <a:off x="2925798" y="160791"/>
            <a:ext cx="4563708" cy="954107"/>
          </a:xfrm>
          <a:prstGeom prst="rect">
            <a:avLst/>
          </a:prstGeom>
          <a:noFill/>
        </p:spPr>
        <p:txBody>
          <a:bodyPr wrap="square" rtlCol="0">
            <a:spAutoFit/>
          </a:bodyPr>
          <a:lstStyle/>
          <a:p>
            <a:r>
              <a:rPr lang="cs-CZ" sz="2800" b="1" dirty="0" smtClean="0">
                <a:solidFill>
                  <a:srgbClr val="0070C0"/>
                </a:solidFill>
              </a:rPr>
              <a:t>          Cíle </a:t>
            </a:r>
            <a:r>
              <a:rPr lang="cs-CZ" sz="2800" b="1" dirty="0">
                <a:solidFill>
                  <a:srgbClr val="0070C0"/>
                </a:solidFill>
              </a:rPr>
              <a:t>polytechnické </a:t>
            </a:r>
            <a:r>
              <a:rPr lang="cs-CZ" sz="2800" b="1" dirty="0" smtClean="0">
                <a:solidFill>
                  <a:srgbClr val="0070C0"/>
                </a:solidFill>
              </a:rPr>
              <a:t>                                                                      </a:t>
            </a:r>
            <a:endParaRPr lang="cs-CZ" sz="2800" b="1" dirty="0">
              <a:solidFill>
                <a:srgbClr val="0070C0"/>
              </a:solidFill>
            </a:endParaRPr>
          </a:p>
          <a:p>
            <a:r>
              <a:rPr lang="cs-CZ" sz="2800" b="1" dirty="0" smtClean="0">
                <a:solidFill>
                  <a:srgbClr val="0070C0"/>
                </a:solidFill>
              </a:rPr>
              <a:t>                  výchovy</a:t>
            </a:r>
            <a:endParaRPr lang="cs-CZ" sz="2800" b="1" dirty="0">
              <a:solidFill>
                <a:srgbClr val="0070C0"/>
              </a:solidFill>
            </a:endParaRPr>
          </a:p>
        </p:txBody>
      </p:sp>
    </p:spTree>
    <p:extLst>
      <p:ext uri="{BB962C8B-B14F-4D97-AF65-F5344CB8AC3E}">
        <p14:creationId xmlns:p14="http://schemas.microsoft.com/office/powerpoint/2010/main" xmlns="" val="1915604236"/>
      </p:ext>
    </p:extLst>
  </p:cSld>
  <p:clrMapOvr>
    <a:masterClrMapping/>
  </p:clrMapOvr>
  <mc:AlternateContent xmlns:mc="http://schemas.openxmlformats.org/markup-compatibility/2006">
    <mc:Choice xmlns:p14="http://schemas.microsoft.com/office/powerpoint/2010/main" xmlns="" Requires="p14">
      <p:transition spd="med" p14:dur="700">
        <p:fade/>
      </p:transition>
    </mc:Choice>
    <mc:Fallback>
      <p:transition spd="med">
        <p:fade/>
      </p:transition>
    </mc:Fallback>
  </mc:AlternateContent>
  <p:timing>
    <p:tnLst>
      <p:par>
        <p:cTn id="1" dur="indefinite" restart="never" nodeType="tmRoot"/>
      </p:par>
    </p:tnLst>
  </p:timing>
</p:sld>
</file>

<file path=ppt/theme/theme1.xml><?xml version="1.0" encoding="utf-8"?>
<a:theme xmlns:a="http://schemas.openxmlformats.org/drawingml/2006/main" name="Sheer Green 16x9">
  <a:themeElements>
    <a:clrScheme name="Žlutá">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48-PPTvzor.potx" id="{BEAA49EE-7AE4-44BA-8526-6F4ED2428C66}" vid="{21787010-6216-4E42-AF3D-8126B149DC11}"/>
    </a:ext>
  </a:extLst>
</a:theme>
</file>

<file path=ppt/theme/theme2.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heer Green">
      <a:dk1>
        <a:srgbClr val="404040"/>
      </a:dk1>
      <a:lt1>
        <a:sysClr val="window" lastClr="FFFFFF"/>
      </a:lt1>
      <a:dk2>
        <a:srgbClr val="624D38"/>
      </a:dk2>
      <a:lt2>
        <a:srgbClr val="F2F2E2"/>
      </a:lt2>
      <a:accent1>
        <a:srgbClr val="72C23C"/>
      </a:accent1>
      <a:accent2>
        <a:srgbClr val="F4CC20"/>
      </a:accent2>
      <a:accent3>
        <a:srgbClr val="53B6BB"/>
      </a:accent3>
      <a:accent4>
        <a:srgbClr val="BA7CC0"/>
      </a:accent4>
      <a:accent5>
        <a:srgbClr val="ED635A"/>
      </a:accent5>
      <a:accent6>
        <a:srgbClr val="EE9B40"/>
      </a:accent6>
      <a:hlink>
        <a:srgbClr val="53B6BB"/>
      </a:hlink>
      <a:folHlink>
        <a:srgbClr val="B68DC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204C4809-32CE-4D76-8837-BF87A221E81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48-PPTvzor</Template>
  <TotalTime>0</TotalTime>
  <Words>350</Words>
  <Application>Microsoft Office PowerPoint</Application>
  <PresentationFormat>Vlastní</PresentationFormat>
  <Paragraphs>52</Paragraphs>
  <Slides>20</Slides>
  <Notes>1</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Sheer Green 16x9</vt:lpstr>
      <vt:lpstr>Dovyprávěj, co se stane</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Použité odkazy</vt:lpstr>
      <vt:lpstr>Metodický pokyn Integrovaný blok: (doprava, město…)</vt:lpstr>
      <vt:lpstr>Studijní materiály </vt:lpstr>
      <vt:lpstr>   Práce s interaktivním výukovým materiálem </vt:lpstr>
      <vt:lpstr>Práce s didaktickým kufříkem KUMUČ </vt:lpstr>
      <vt:lpstr>Prvky polytechnické výchovy</vt:lpstr>
      <vt:lpstr>Snímek 20</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2014-08-05T12:38:58Z</dcterms:created>
  <dcterms:modified xsi:type="dcterms:W3CDTF">2015-04-10T14:14:12Z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TC029208979991</vt:lpwstr>
  </property>
</Properties>
</file>