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m4a" ContentType="audio/unknown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amr" ContentType="audio/unknown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3" r:id="rId9"/>
    <p:sldId id="288" r:id="rId10"/>
    <p:sldId id="289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8" y="-61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1817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3086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177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1587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335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84231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42094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8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00405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02138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54322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9513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1.m4a"/><Relationship Id="rId6" Type="http://schemas.openxmlformats.org/officeDocument/2006/relationships/comments" Target="../comments/comment1.xml"/><Relationship Id="rId5" Type="http://schemas.openxmlformats.org/officeDocument/2006/relationships/image" Target="../media/image4.png"/><Relationship Id="rId4" Type="http://schemas.microsoft.com/office/2007/relationships/media" Target="../media/media1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2.amr"/><Relationship Id="rId6" Type="http://schemas.openxmlformats.org/officeDocument/2006/relationships/comments" Target="../comments/comment3.xml"/><Relationship Id="rId5" Type="http://schemas.openxmlformats.org/officeDocument/2006/relationships/image" Target="../media/image4.png"/><Relationship Id="rId4" Type="http://schemas.microsoft.com/office/2007/relationships/media" Target="../media/media2.amr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3.amr"/><Relationship Id="rId6" Type="http://schemas.openxmlformats.org/officeDocument/2006/relationships/comments" Target="../comments/comment5.xml"/><Relationship Id="rId5" Type="http://schemas.openxmlformats.org/officeDocument/2006/relationships/image" Target="../media/image4.png"/><Relationship Id="rId4" Type="http://schemas.microsoft.com/office/2007/relationships/media" Target="../media/media3.amr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4.amr"/><Relationship Id="rId6" Type="http://schemas.openxmlformats.org/officeDocument/2006/relationships/comments" Target="../comments/comment7.xml"/><Relationship Id="rId5" Type="http://schemas.openxmlformats.org/officeDocument/2006/relationships/image" Target="../media/image4.png"/><Relationship Id="rId4" Type="http://schemas.microsoft.com/office/2007/relationships/media" Target="../media/media4.amr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0551" y="610295"/>
            <a:ext cx="9601200" cy="190433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RYTMUS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SLUCHOVÉ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Hlas+002.m4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2138363"/>
            <a:ext cx="5846762" cy="26384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>
                <a:solidFill>
                  <a:srgbClr val="000000"/>
                </a:solidFill>
                <a:latin typeface="Arial Black"/>
              </a:rPr>
              <a:t>....</a:t>
            </a:r>
            <a:endParaRPr lang="cs-CZ" sz="9600">
              <a:latin typeface="Arial Black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443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Hlas 003 (2).amr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8557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77306" y="356800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0000"/>
                </a:solidFill>
              </a:rPr>
              <a:t>--..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852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Hlas 004.amr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6330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92768" y="3130062"/>
            <a:ext cx="5352631" cy="91025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>
                <a:solidFill>
                  <a:srgbClr val="000000"/>
                </a:solidFill>
              </a:rPr>
              <a:t>---..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Hlas 005.amr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4040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77306" y="338753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000000"/>
                </a:solidFill>
              </a:rPr>
              <a:t>..-..</a:t>
            </a:r>
            <a:r>
              <a:rPr lang="cs-CZ" sz="6000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460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(Dítě a jeho tělo…)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seznámí s cítěním hudby, rytmu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Ovládat lokomoci a další pohyby těla</a:t>
            </a:r>
            <a:endParaRPr lang="cs-CZ" dirty="0"/>
          </a:p>
          <a:p>
            <a:r>
              <a:rPr lang="cs-CZ" dirty="0" smtClean="0"/>
              <a:t>Děti se seznámí s rytmem, hudebními nástroji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 smtClean="0"/>
              <a:t>Ozvučná dřívka, </a:t>
            </a:r>
            <a:r>
              <a:rPr lang="cs-CZ" dirty="0" err="1" smtClean="0"/>
              <a:t>Orffovy</a:t>
            </a:r>
            <a:r>
              <a:rPr lang="cs-CZ" dirty="0" smtClean="0"/>
              <a:t> hudební nástroje</a:t>
            </a:r>
          </a:p>
          <a:p>
            <a:r>
              <a:rPr lang="cs-CZ" dirty="0" smtClean="0"/>
              <a:t>Kufřík </a:t>
            </a:r>
            <a:r>
              <a:rPr lang="cs-CZ" dirty="0" err="1" smtClean="0"/>
              <a:t>Kumuč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si poslechnou rytmus – možno několikrát za sebou, posléze přepnout na grafické ztvárnění a potom mohou samy napodobovat. Děti můžou tleskat, </a:t>
            </a:r>
            <a:r>
              <a:rPr lang="cs-CZ" dirty="0" smtClean="0"/>
              <a:t>používat hru </a:t>
            </a:r>
            <a:r>
              <a:rPr lang="cs-CZ" dirty="0"/>
              <a:t>na tělo, ozvučná dřívka, </a:t>
            </a:r>
            <a:r>
              <a:rPr lang="cs-CZ" dirty="0" err="1" smtClean="0"/>
              <a:t>Orffovy</a:t>
            </a:r>
            <a:r>
              <a:rPr lang="cs-CZ" dirty="0" smtClean="0"/>
              <a:t> </a:t>
            </a:r>
            <a:r>
              <a:rPr lang="cs-CZ" dirty="0"/>
              <a:t>hudební </a:t>
            </a:r>
            <a:r>
              <a:rPr lang="cs-CZ" dirty="0" smtClean="0"/>
              <a:t>nástroje.</a:t>
            </a:r>
          </a:p>
          <a:p>
            <a:r>
              <a:rPr lang="cs-CZ" dirty="0" smtClean="0"/>
              <a:t>Děti mohou samy vytleskávat nové rytmy a graficky je ztvárnit – magnetky na tabulku, nebo psát na </a:t>
            </a:r>
            <a:r>
              <a:rPr lang="cs-CZ" dirty="0" smtClean="0"/>
              <a:t>papír </a:t>
            </a:r>
            <a:r>
              <a:rPr lang="cs-CZ" dirty="0" smtClean="0"/>
              <a:t>či tabulky…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práce </a:t>
            </a:r>
            <a:r>
              <a:rPr lang="cs-CZ" dirty="0" smtClean="0"/>
              <a:t>je zapojit děti aktivně  do propojení s rytmem, aby ho cítily i graficky znázornily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23889" y="1837475"/>
            <a:ext cx="9509760" cy="3524813"/>
          </a:xfrm>
        </p:spPr>
        <p:txBody>
          <a:bodyPr/>
          <a:lstStyle/>
          <a:p>
            <a:r>
              <a:rPr lang="cs-CZ" dirty="0"/>
              <a:t>Koordinovat lokomoci a další polohy a pohyby těla </a:t>
            </a:r>
            <a:endParaRPr lang="cs-CZ" dirty="0" smtClean="0"/>
          </a:p>
          <a:p>
            <a:r>
              <a:rPr lang="cs-CZ" dirty="0" smtClean="0"/>
              <a:t>Vědomě </a:t>
            </a:r>
            <a:r>
              <a:rPr lang="cs-CZ" dirty="0"/>
              <a:t>napodobit jednoduchý pohyb podle </a:t>
            </a:r>
            <a:r>
              <a:rPr lang="cs-CZ" dirty="0" smtClean="0"/>
              <a:t>vzoru</a:t>
            </a:r>
          </a:p>
          <a:p>
            <a:r>
              <a:rPr lang="cs-CZ" dirty="0" smtClean="0"/>
              <a:t>Použití dotykové obrazovky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67</Paragraphs>
  <Slides>16</Slides>
  <Notes>13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RYTMUS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(Dítě a jeho tělo…)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RYTMUS</dc:title>
  <dc:creator/>
  <cp:lastModifiedBy/>
  <cp:revision>2</cp:revision>
  <dcterms:created xsi:type="dcterms:W3CDTF">2014-08-05T12:38:58Z</dcterms:created>
  <dcterms:modified xsi:type="dcterms:W3CDTF">2015-04-10T14:12:28Z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