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comments/comment3.xml" ContentType="application/vnd.openxmlformats-officedocument.presentationml.comment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slideLayouts/slideLayout10.xml" ContentType="application/vnd.openxmlformats-officedocument.presentationml.slideLayout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  <p:sldMasterId id="2147483661" r:id="rId3"/>
  </p:sldMasterIdLst>
  <p:notesMasterIdLst>
    <p:notesMasterId r:id="rId15"/>
  </p:notesMasterIdLst>
  <p:handoutMasterIdLst>
    <p:handoutMasterId r:id="rId16"/>
  </p:handoutMasterIdLst>
  <p:sldIdLst>
    <p:sldId id="272" r:id="rId4"/>
    <p:sldId id="282" r:id="rId5"/>
    <p:sldId id="288" r:id="rId6"/>
    <p:sldId id="289" r:id="rId7"/>
    <p:sldId id="287" r:id="rId8"/>
    <p:sldId id="276" r:id="rId9"/>
    <p:sldId id="277" r:id="rId10"/>
    <p:sldId id="290" r:id="rId11"/>
    <p:sldId id="279" r:id="rId12"/>
    <p:sldId id="280" r:id="rId13"/>
    <p:sldId id="28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6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0000"/>
    <a:srgbClr val="FFFF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6" autoAdjust="0"/>
    <p:restoredTop sz="86477" autoAdjust="0"/>
  </p:normalViewPr>
  <p:slideViewPr>
    <p:cSldViewPr snapToGrid="0">
      <p:cViewPr>
        <p:scale>
          <a:sx n="69" d="100"/>
          <a:sy n="69" d="100"/>
        </p:scale>
        <p:origin x="-768" y="-88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486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2.xml"/><Relationship Id="rId21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commentAuthors" Target="commentAuthor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5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6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10.4.2015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10.4.2015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179089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137097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558542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97088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83608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710691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854373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27364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633100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.xml"/><Relationship Id="rId3" Type="http://schemas.openxmlformats.org/officeDocument/2006/relationships/slideLayout" Target="../slideLayouts/slideLayout12.xml"/><Relationship Id="rId7" Type="http://schemas.openxmlformats.org/officeDocument/2006/relationships/slideLayout" Target="../slideLayouts/slideLayout16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6" Type="http://schemas.openxmlformats.org/officeDocument/2006/relationships/slideLayout" Target="../slideLayouts/slideLayout15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14.xml"/><Relationship Id="rId10" Type="http://schemas.openxmlformats.org/officeDocument/2006/relationships/theme" Target="../theme/theme2.xml"/><Relationship Id="rId4" Type="http://schemas.openxmlformats.org/officeDocument/2006/relationships/slideLayout" Target="../slideLayouts/slideLayout13.xml"/><Relationship Id="rId9" Type="http://schemas.openxmlformats.org/officeDocument/2006/relationships/slideLayout" Target="../slideLayouts/slideLayout1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826240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=""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microsoft.com/office/2007/relationships/hdphoto" Target="../media/hdphoto6.wdp"/><Relationship Id="rId3" Type="http://schemas.microsoft.com/office/2007/relationships/hdphoto" Target="../media/hdphoto1.wdp"/><Relationship Id="rId7" Type="http://schemas.microsoft.com/office/2007/relationships/hdphoto" Target="../media/hdphoto3.wdp"/><Relationship Id="rId12" Type="http://schemas.openxmlformats.org/officeDocument/2006/relationships/image" Target="../media/image9.png"/><Relationship Id="rId2" Type="http://schemas.openxmlformats.org/officeDocument/2006/relationships/image" Target="../media/image4.png"/><Relationship Id="rId16" Type="http://schemas.openxmlformats.org/officeDocument/2006/relationships/comments" Target="../comments/comment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11" Type="http://schemas.microsoft.com/office/2007/relationships/hdphoto" Target="../media/hdphoto5.wdp"/><Relationship Id="rId5" Type="http://schemas.microsoft.com/office/2007/relationships/hdphoto" Target="../media/hdphoto2.wdp"/><Relationship Id="rId15" Type="http://schemas.microsoft.com/office/2007/relationships/hdphoto" Target="../media/hdphoto7.wdp"/><Relationship Id="rId10" Type="http://schemas.openxmlformats.org/officeDocument/2006/relationships/image" Target="../media/image8.png"/><Relationship Id="rId4" Type="http://schemas.openxmlformats.org/officeDocument/2006/relationships/image" Target="../media/image5.png"/><Relationship Id="rId9" Type="http://schemas.microsoft.com/office/2007/relationships/hdphoto" Target="../media/hdphoto4.wdp"/><Relationship Id="rId14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13" Type="http://schemas.microsoft.com/office/2007/relationships/hdphoto" Target="../media/hdphoto1.wdp"/><Relationship Id="rId3" Type="http://schemas.microsoft.com/office/2007/relationships/hdphoto" Target="../media/hdphoto2.wdp"/><Relationship Id="rId7" Type="http://schemas.microsoft.com/office/2007/relationships/hdphoto" Target="../media/hdphoto8.wdp"/><Relationship Id="rId12" Type="http://schemas.openxmlformats.org/officeDocument/2006/relationships/image" Target="../media/image4.png"/><Relationship Id="rId2" Type="http://schemas.openxmlformats.org/officeDocument/2006/relationships/image" Target="../media/image5.png"/><Relationship Id="rId16" Type="http://schemas.openxmlformats.org/officeDocument/2006/relationships/comments" Target="../comments/comment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png"/><Relationship Id="rId11" Type="http://schemas.microsoft.com/office/2007/relationships/hdphoto" Target="../media/hdphoto5.wdp"/><Relationship Id="rId5" Type="http://schemas.microsoft.com/office/2007/relationships/hdphoto" Target="../media/hdphoto3.wdp"/><Relationship Id="rId15" Type="http://schemas.microsoft.com/office/2007/relationships/hdphoto" Target="../media/hdphoto10.wdp"/><Relationship Id="rId10" Type="http://schemas.openxmlformats.org/officeDocument/2006/relationships/image" Target="../media/image13.png"/><Relationship Id="rId4" Type="http://schemas.openxmlformats.org/officeDocument/2006/relationships/image" Target="../media/image6.png"/><Relationship Id="rId9" Type="http://schemas.microsoft.com/office/2007/relationships/hdphoto" Target="../media/hdphoto9.wdp"/><Relationship Id="rId14" Type="http://schemas.openxmlformats.org/officeDocument/2006/relationships/image" Target="../media/image1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13" Type="http://schemas.microsoft.com/office/2007/relationships/hdphoto" Target="../media/hdphoto2.wdp"/><Relationship Id="rId3" Type="http://schemas.microsoft.com/office/2007/relationships/hdphoto" Target="../media/hdphoto3.wdp"/><Relationship Id="rId7" Type="http://schemas.microsoft.com/office/2007/relationships/hdphoto" Target="../media/hdphoto11.wdp"/><Relationship Id="rId12" Type="http://schemas.openxmlformats.org/officeDocument/2006/relationships/image" Target="../media/image5.png"/><Relationship Id="rId2" Type="http://schemas.openxmlformats.org/officeDocument/2006/relationships/image" Target="../media/image6.png"/><Relationship Id="rId16" Type="http://schemas.openxmlformats.org/officeDocument/2006/relationships/comments" Target="../comments/comment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png"/><Relationship Id="rId11" Type="http://schemas.microsoft.com/office/2007/relationships/hdphoto" Target="../media/hdphoto12.wdp"/><Relationship Id="rId5" Type="http://schemas.microsoft.com/office/2007/relationships/hdphoto" Target="../media/hdphoto1.wdp"/><Relationship Id="rId15" Type="http://schemas.microsoft.com/office/2007/relationships/hdphoto" Target="../media/hdphoto13.wdp"/><Relationship Id="rId10" Type="http://schemas.openxmlformats.org/officeDocument/2006/relationships/image" Target="../media/image18.png"/><Relationship Id="rId4" Type="http://schemas.openxmlformats.org/officeDocument/2006/relationships/image" Target="../media/image15.png"/><Relationship Id="rId9" Type="http://schemas.microsoft.com/office/2007/relationships/hdphoto" Target="../media/hdphoto5.wdp"/><Relationship Id="rId14" Type="http://schemas.openxmlformats.org/officeDocument/2006/relationships/image" Target="../media/image19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Hláska na </a:t>
            </a:r>
            <a:r>
              <a:rPr lang="cs-CZ" sz="3600" dirty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z</a:t>
            </a:r>
            <a:r>
              <a:rPr lang="cs-CZ" sz="36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ačátku slova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06583" y="2755129"/>
            <a:ext cx="10190018" cy="914400"/>
          </a:xfrm>
        </p:spPr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Jazyk a řeč, poznávací schopnosti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Obdélník 25"/>
          <p:cNvSpPr/>
          <p:nvPr/>
        </p:nvSpPr>
        <p:spPr>
          <a:xfrm>
            <a:off x="3409584" y="5191200"/>
            <a:ext cx="5915366" cy="113610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8880764" y="5020941"/>
            <a:ext cx="2856182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-8376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612684" y="188718"/>
            <a:ext cx="89790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Ve kterém slově slyšíš hlásku K na začátku?</a:t>
            </a:r>
            <a:endParaRPr lang="cs-CZ" sz="2400" dirty="0"/>
          </a:p>
        </p:txBody>
      </p:sp>
      <p:sp>
        <p:nvSpPr>
          <p:cNvPr id="7" name="Ovál 6"/>
          <p:cNvSpPr/>
          <p:nvPr/>
        </p:nvSpPr>
        <p:spPr>
          <a:xfrm>
            <a:off x="2805948" y="850606"/>
            <a:ext cx="2068688" cy="2015013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5888182" y="2532533"/>
            <a:ext cx="2410690" cy="1169796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0" name="Skupina 29"/>
          <p:cNvGrpSpPr/>
          <p:nvPr/>
        </p:nvGrpSpPr>
        <p:grpSpPr>
          <a:xfrm>
            <a:off x="7063247" y="4298472"/>
            <a:ext cx="2410689" cy="1406745"/>
            <a:chOff x="6989892" y="4336139"/>
            <a:chExt cx="2410689" cy="1406745"/>
          </a:xfrm>
        </p:grpSpPr>
        <p:pic>
          <p:nvPicPr>
            <p:cNvPr id="1027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0" b="100000" l="0" r="100000">
                          <a14:foregroundMark x1="22232" y1="59615" x2="22232" y2="59615"/>
                          <a14:foregroundMark x1="89353" y1="87574" x2="89353" y2="87574"/>
                          <a14:foregroundMark x1="66053" y1="8156" x2="66053" y2="8156"/>
                          <a14:backgroundMark x1="35179" y1="34024" x2="35179" y2="34024"/>
                          <a14:backgroundMark x1="47785" y1="27811" x2="48211" y2="31657"/>
                          <a14:backgroundMark x1="56729" y1="52663" x2="56729" y2="52663"/>
                          <a14:backgroundMark x1="46848" y1="44822" x2="46848" y2="44822"/>
                          <a14:backgroundMark x1="54429" y1="21450" x2="54429" y2="21450"/>
                          <a14:backgroundMark x1="30324" y1="64201" x2="30324" y2="64201"/>
                          <a14:backgroundMark x1="24957" y1="74408" x2="24957" y2="74408"/>
                          <a14:backgroundMark x1="16440" y1="64201" x2="16440" y2="64201"/>
                          <a14:backgroundMark x1="19591" y1="79734" x2="19591" y2="79734"/>
                          <a14:backgroundMark x1="30750" y1="79734" x2="30750" y2="79734"/>
                          <a14:backgroundMark x1="10136" y1="61095" x2="10136" y2="61095"/>
                          <a14:backgroundMark x1="56729" y1="34763" x2="56729" y2="34763"/>
                          <a14:backgroundMark x1="50426" y1="54882" x2="50426" y2="54882"/>
                          <a14:backgroundMark x1="44208" y1="65089" x2="44208" y2="65089"/>
                          <a14:backgroundMark x1="25809" y1="84467" x2="25809" y2="84467"/>
                          <a14:backgroundMark x1="27598" y1="60355" x2="27598" y2="60355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21926" y="4392337"/>
              <a:ext cx="2031933" cy="116979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9" name="Ovál 8"/>
            <p:cNvSpPr/>
            <p:nvPr/>
          </p:nvSpPr>
          <p:spPr>
            <a:xfrm>
              <a:off x="6989892" y="4336139"/>
              <a:ext cx="2410689" cy="1406745"/>
            </a:xfrm>
            <a:prstGeom prst="ellipse">
              <a:avLst/>
            </a:prstGeom>
            <a:noFill/>
            <a:ln w="571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0" name="Obdélník 9"/>
          <p:cNvSpPr/>
          <p:nvPr/>
        </p:nvSpPr>
        <p:spPr>
          <a:xfrm>
            <a:off x="554648" y="3219489"/>
            <a:ext cx="1790194" cy="175774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Lichoběžník 10"/>
          <p:cNvSpPr/>
          <p:nvPr/>
        </p:nvSpPr>
        <p:spPr>
          <a:xfrm>
            <a:off x="4537398" y="3045884"/>
            <a:ext cx="2131648" cy="1924925"/>
          </a:xfrm>
          <a:prstGeom prst="trapezoid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2650525" y="3219489"/>
            <a:ext cx="1518122" cy="1801452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445347" y="1218429"/>
            <a:ext cx="2592546" cy="139935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Rovnoramenný trojúhelník 13"/>
          <p:cNvSpPr/>
          <p:nvPr/>
        </p:nvSpPr>
        <p:spPr>
          <a:xfrm>
            <a:off x="10972800" y="3702329"/>
            <a:ext cx="55418" cy="45719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1" name="Skupina 30"/>
          <p:cNvGrpSpPr/>
          <p:nvPr/>
        </p:nvGrpSpPr>
        <p:grpSpPr>
          <a:xfrm>
            <a:off x="9954491" y="3590100"/>
            <a:ext cx="2036617" cy="2169153"/>
            <a:chOff x="9850582" y="3392981"/>
            <a:chExt cx="2036617" cy="2169153"/>
          </a:xfrm>
        </p:grpSpPr>
        <p:pic>
          <p:nvPicPr>
            <p:cNvPr id="1030" name="Picture 6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BEBA8EAE-BF5A-486C-A8C5-ECC9F3942E4B}">
                  <a14:imgProps xmlns:a14="http://schemas.microsoft.com/office/drawing/2010/main" xmlns="">
                    <a14:imgLayer r:embed="rId5">
                      <a14:imgEffect>
                        <a14:backgroundRemoval t="0" b="99771" l="0" r="100000">
                          <a14:foregroundMark x1="28553" y1="23771" x2="28553" y2="23771"/>
                          <a14:backgroundMark x1="48947" y1="54971" x2="48947" y2="54971"/>
                          <a14:backgroundMark x1="28553" y1="43086" x2="28553" y2="43086"/>
                          <a14:backgroundMark x1="56053" y1="6057" x2="56053" y2="6057"/>
                          <a14:backgroundMark x1="80658" y1="16000" x2="80658" y2="16000"/>
                          <a14:backgroundMark x1="58553" y1="28457" x2="58553" y2="28457"/>
                          <a14:backgroundMark x1="6316" y1="29486" x2="6316" y2="29486"/>
                          <a14:backgroundMark x1="93947" y1="10743" x2="93947" y2="10743"/>
                          <a14:backgroundMark x1="41711" y1="26857" x2="41711" y2="26857"/>
                          <a14:backgroundMark x1="4474" y1="19086" x2="4474" y2="19086"/>
                          <a14:backgroundMark x1="27237" y1="2400" x2="27237" y2="2400"/>
                          <a14:backgroundMark x1="92105" y1="26857" x2="92105" y2="26857"/>
                          <a14:backgroundMark x1="80658" y1="37829" x2="80658" y2="37829"/>
                          <a14:backgroundMark x1="89737" y1="48800" x2="89737" y2="48800"/>
                          <a14:backgroundMark x1="23684" y1="26857" x2="23684" y2="26857"/>
                          <a14:backgroundMark x1="69342" y1="23771" x2="69342" y2="23771"/>
                          <a14:backgroundMark x1="74079" y1="6057" x2="74079" y2="6057"/>
                          <a14:backgroundMark x1="38684" y1="2971" x2="38684" y2="2971"/>
                          <a14:backgroundMark x1="17632" y1="2971" x2="17632" y2="2971"/>
                          <a14:backgroundMark x1="8684" y1="7657" x2="8684" y2="7657"/>
                          <a14:backgroundMark x1="19474" y1="27886" x2="19474" y2="27886"/>
                          <a14:backgroundMark x1="20658" y1="19086" x2="20658" y2="19086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989844" y="3392981"/>
              <a:ext cx="1747102" cy="201248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6" name="Obdélník 15"/>
            <p:cNvSpPr/>
            <p:nvPr/>
          </p:nvSpPr>
          <p:spPr>
            <a:xfrm>
              <a:off x="9850582" y="3392981"/>
              <a:ext cx="2036617" cy="2169153"/>
            </a:xfrm>
            <a:prstGeom prst="rect">
              <a:avLst/>
            </a:prstGeom>
            <a:noFill/>
            <a:ln w="571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0" b="100000" l="0" r="100000">
                        <a14:foregroundMark x1="75862" y1="25839" x2="75862" y2="25839"/>
                        <a14:backgroundMark x1="6340" y1="14541" x2="6340" y2="14541"/>
                        <a14:backgroundMark x1="25806" y1="10179" x2="25806" y2="10179"/>
                        <a14:backgroundMark x1="37709" y1="10738" x2="37709" y2="10738"/>
                        <a14:backgroundMark x1="50167" y1="10738" x2="50167" y2="10738"/>
                        <a14:backgroundMark x1="73971" y1="6376" x2="73971" y2="6376"/>
                        <a14:backgroundMark x1="21357" y1="28412" x2="21357" y2="28412"/>
                        <a14:backgroundMark x1="41379" y1="32774" x2="41379" y2="32774"/>
                        <a14:backgroundMark x1="53281" y1="35906" x2="57063" y2="36577"/>
                        <a14:backgroundMark x1="61402" y1="34676" x2="61402" y2="34676"/>
                        <a14:backgroundMark x1="22692" y1="49776" x2="22692" y2="49776"/>
                        <a14:backgroundMark x1="42047" y1="52237" x2="45829" y2="52237"/>
                        <a14:backgroundMark x1="65184" y1="50447" x2="65184" y2="50447"/>
                        <a14:backgroundMark x1="84650" y1="40380" x2="84650" y2="40380"/>
                        <a14:backgroundMark x1="78309" y1="18904" x2="78309" y2="18904"/>
                        <a14:backgroundMark x1="90879" y1="18904" x2="90879" y2="18904"/>
                        <a14:backgroundMark x1="95217" y1="27740" x2="95217" y2="27740"/>
                        <a14:backgroundMark x1="12013" y1="49105" x2="12013" y2="49105"/>
                        <a14:backgroundMark x1="9455" y1="53579" x2="9455" y2="53579"/>
                        <a14:backgroundMark x1="2670" y1="44072" x2="2670" y2="44072"/>
                        <a14:backgroundMark x1="11346" y1="43512" x2="11346" y2="43512"/>
                        <a14:backgroundMark x1="87097" y1="27069" x2="87097" y2="27069"/>
                        <a14:backgroundMark x1="73971" y1="24609" x2="73971" y2="2460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50350" y="1093532"/>
            <a:ext cx="1989687" cy="1979137"/>
          </a:xfrm>
          <a:prstGeom prst="rect">
            <a:avLst/>
          </a:prstGeom>
          <a:noFill/>
          <a:ln w="57150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927616" y="850606"/>
            <a:ext cx="1609781" cy="176717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5" name="Skupina 24"/>
          <p:cNvGrpSpPr/>
          <p:nvPr/>
        </p:nvGrpSpPr>
        <p:grpSpPr>
          <a:xfrm>
            <a:off x="2379134" y="3817959"/>
            <a:ext cx="2060903" cy="1924925"/>
            <a:chOff x="2379134" y="3817959"/>
            <a:chExt cx="2060903" cy="1924925"/>
          </a:xfrm>
        </p:grpSpPr>
        <p:pic>
          <p:nvPicPr>
            <p:cNvPr id="1028" name="Picture 4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BEBA8EAE-BF5A-486C-A8C5-ECC9F3942E4B}">
                  <a14:imgProps xmlns:a14="http://schemas.microsoft.com/office/drawing/2010/main" xmlns="">
                    <a14:imgLayer r:embed="rId9">
                      <a14:imgEffect>
                        <a14:backgroundRemoval t="0" b="100000" l="0" r="100000">
                          <a14:foregroundMark x1="64754" y1="19355" x2="64754" y2="19355"/>
                          <a14:backgroundMark x1="52158" y1="52237" x2="52158" y2="52237"/>
                          <a14:backgroundMark x1="85080" y1="50895" x2="85080" y2="50895"/>
                          <a14:backgroundMark x1="89273" y1="62528" x2="89273" y2="62528"/>
                          <a14:backgroundMark x1="73736" y1="75168" x2="73736" y2="75168"/>
                          <a14:backgroundMark x1="30949" y1="68680" x2="30949" y2="68680"/>
                          <a14:backgroundMark x1="17139" y1="71924" x2="17139" y2="71924"/>
                          <a14:backgroundMark x1="29470" y1="53244" x2="29470" y2="53244"/>
                          <a14:backgroundMark x1="69174" y1="50447" x2="69174" y2="50447"/>
                          <a14:backgroundMark x1="85080" y1="78859" x2="85080" y2="78859"/>
                          <a14:backgroundMark x1="65475" y1="57383" x2="65475" y2="57383"/>
                          <a14:backgroundMark x1="53144" y1="58837" x2="53144" y2="58837"/>
                          <a14:backgroundMark x1="41800" y1="67673" x2="41800" y2="67673"/>
                          <a14:backgroundMark x1="8385" y1="57383" x2="8385" y2="57383"/>
                          <a14:backgroundMark x1="57830" y1="58837" x2="57830" y2="58837"/>
                          <a14:backgroundMark x1="89273" y1="78859" x2="89273" y2="78859"/>
                          <a14:backgroundMark x1="58323" y1="49441" x2="58323" y2="49441"/>
                          <a14:backgroundMark x1="36128" y1="44855" x2="36128" y2="44855"/>
                          <a14:backgroundMark x1="9864" y1="67673" x2="9864" y2="67673"/>
                          <a14:backgroundMark x1="11467" y1="89150" x2="11467" y2="89150"/>
                          <a14:backgroundMark x1="10358" y1="78859" x2="10358" y2="78859"/>
                          <a14:backgroundMark x1="44809" y1="50868" x2="44809" y2="5086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50525" y="3887850"/>
              <a:ext cx="1518122" cy="167428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7" name="Lichoběžník 16"/>
            <p:cNvSpPr/>
            <p:nvPr/>
          </p:nvSpPr>
          <p:spPr>
            <a:xfrm>
              <a:off x="2379134" y="3817959"/>
              <a:ext cx="2060903" cy="1924925"/>
            </a:xfrm>
            <a:prstGeom prst="trapezoid">
              <a:avLst/>
            </a:prstGeom>
            <a:noFill/>
            <a:ln w="571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5130085" y="3587563"/>
            <a:ext cx="1409139" cy="2155321"/>
            <a:chOff x="5130085" y="3587563"/>
            <a:chExt cx="1409139" cy="2155321"/>
          </a:xfrm>
        </p:grpSpPr>
        <p:pic>
          <p:nvPicPr>
            <p:cNvPr id="1031" name="Picture 7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BEBA8EAE-BF5A-486C-A8C5-ECC9F3942E4B}">
                  <a14:imgProps xmlns:a14="http://schemas.microsoft.com/office/drawing/2010/main" xmlns="">
                    <a14:imgLayer r:embed="rId11">
                      <a14:imgEffect>
                        <a14:backgroundRemoval t="0" b="100000" l="0" r="100000">
                          <a14:foregroundMark x1="44876" y1="51289" x2="44876" y2="51289"/>
                          <a14:foregroundMark x1="63251" y1="52320" x2="63251" y2="52320"/>
                          <a14:foregroundMark x1="67491" y1="63144" x2="67491" y2="63144"/>
                          <a14:foregroundMark x1="54064" y1="57990" x2="54064" y2="57990"/>
                          <a14:foregroundMark x1="40636" y1="63144" x2="40636" y2="63144"/>
                          <a14:foregroundMark x1="54064" y1="67526" x2="54064" y2="67526"/>
                          <a14:foregroundMark x1="65371" y1="75773" x2="65371" y2="75773"/>
                          <a14:foregroundMark x1="37809" y1="74742" x2="37809" y2="74742"/>
                          <a14:foregroundMark x1="67845" y1="31443" x2="67845" y2="31443"/>
                          <a14:foregroundMark x1="41696" y1="28866" x2="41696" y2="28866"/>
                          <a14:foregroundMark x1="27915" y1="9278" x2="27915" y2="9278"/>
                          <a14:foregroundMark x1="92933" y1="12371" x2="92933" y2="12371"/>
                          <a14:foregroundMark x1="90459" y1="24742" x2="90459" y2="24742"/>
                          <a14:foregroundMark x1="71378" y1="4124" x2="71378" y2="4124"/>
                          <a14:foregroundMark x1="39223" y1="5928" x2="39223" y2="5928"/>
                          <a14:foregroundMark x1="46996" y1="12371" x2="46996" y2="12371"/>
                          <a14:foregroundMark x1="61131" y1="3093" x2="61131" y2="3093"/>
                          <a14:foregroundMark x1="49470" y1="25773" x2="49470" y2="25773"/>
                          <a14:foregroundMark x1="85159" y1="14175" x2="85159" y2="14175"/>
                          <a14:foregroundMark x1="80565" y1="15722" x2="80565" y2="15722"/>
                          <a14:foregroundMark x1="88339" y1="13402" x2="88339" y2="13402"/>
                          <a14:foregroundMark x1="50177" y1="47938" x2="50177" y2="47938"/>
                          <a14:foregroundMark x1="36749" y1="45619" x2="36749" y2="45619"/>
                          <a14:foregroundMark x1="74558" y1="16495" x2="74558" y2="16495"/>
                          <a14:foregroundMark x1="41696" y1="45619" x2="41696" y2="45619"/>
                          <a14:foregroundMark x1="53710" y1="72165" x2="53710" y2="72165"/>
                          <a14:foregroundMark x1="40636" y1="67010" x2="40636" y2="67010"/>
                          <a14:foregroundMark x1="46996" y1="53866" x2="46996" y2="53866"/>
                          <a14:foregroundMark x1="65724" y1="53866" x2="65724" y2="53866"/>
                          <a14:foregroundMark x1="45936" y1="47165" x2="45936" y2="47165"/>
                          <a14:foregroundMark x1="20848" y1="37113" x2="20848" y2="37113"/>
                          <a14:foregroundMark x1="18375" y1="33763" x2="18375" y2="33763"/>
                          <a14:foregroundMark x1="78799" y1="16753" x2="78799" y2="16753"/>
                          <a14:foregroundMark x1="82332" y1="14948" x2="82332" y2="14948"/>
                          <a14:foregroundMark x1="48057" y1="47423" x2="48057" y2="47423"/>
                          <a14:backgroundMark x1="6714" y1="44845" x2="6714" y2="44845"/>
                          <a14:backgroundMark x1="25088" y1="58763" x2="25088" y2="58763"/>
                          <a14:backgroundMark x1="14841" y1="68814" x2="14841" y2="68814"/>
                          <a14:backgroundMark x1="10601" y1="92010" x2="10601" y2="92010"/>
                          <a14:backgroundMark x1="89046" y1="93557" x2="89046" y2="93557"/>
                          <a14:backgroundMark x1="96113" y1="75000" x2="96113" y2="75000"/>
                          <a14:backgroundMark x1="87279" y1="64691" x2="87279" y2="64691"/>
                          <a14:backgroundMark x1="50883" y1="80412" x2="50883" y2="80412"/>
                          <a14:backgroundMark x1="4594" y1="55670" x2="4594" y2="55670"/>
                          <a14:backgroundMark x1="2473" y1="64948" x2="2473" y2="64948"/>
                          <a14:backgroundMark x1="4594" y1="91495" x2="4594" y2="91495"/>
                          <a14:backgroundMark x1="16254" y1="94072" x2="16254" y2="94072"/>
                          <a14:backgroundMark x1="95406" y1="87371" x2="95406" y2="87371"/>
                          <a14:backgroundMark x1="76678" y1="94588" x2="76678" y2="94588"/>
                          <a14:backgroundMark x1="12014" y1="74485" x2="12014" y2="74485"/>
                          <a14:backgroundMark x1="23322" y1="51289" x2="23322" y2="51289"/>
                          <a14:backgroundMark x1="13781" y1="59794" x2="13781" y2="59794"/>
                          <a14:backgroundMark x1="24028" y1="69588" x2="24028" y2="69588"/>
                          <a14:backgroundMark x1="17668" y1="76546" x2="17668" y2="76546"/>
                          <a14:backgroundMark x1="16608" y1="90464" x2="16608" y2="90464"/>
                          <a14:backgroundMark x1="82686" y1="90722" x2="82686" y2="90722"/>
                          <a14:backgroundMark x1="31449" y1="92268" x2="31449" y2="92268"/>
                          <a14:backgroundMark x1="37809" y1="93814" x2="37809" y2="93814"/>
                          <a14:backgroundMark x1="44876" y1="92268" x2="44876" y2="92268"/>
                          <a14:backgroundMark x1="57244" y1="94588" x2="57244" y2="94588"/>
                          <a14:backgroundMark x1="62898" y1="92010" x2="62898" y2="92010"/>
                          <a14:backgroundMark x1="68905" y1="90722" x2="68905" y2="90722"/>
                          <a14:backgroundMark x1="49470" y1="97938" x2="49470" y2="97938"/>
                          <a14:backgroundMark x1="74205" y1="57474" x2="74205" y2="57474"/>
                          <a14:backgroundMark x1="71378" y1="71392" x2="71378" y2="71392"/>
                          <a14:backgroundMark x1="55124" y1="86082" x2="55124" y2="86082"/>
                          <a14:backgroundMark x1="32155" y1="81959" x2="32155" y2="81959"/>
                          <a14:backgroundMark x1="44523" y1="73196" x2="44523" y2="73196"/>
                          <a14:backgroundMark x1="45936" y1="82474" x2="45936" y2="82474"/>
                          <a14:backgroundMark x1="66784" y1="81959" x2="66784" y2="81959"/>
                          <a14:backgroundMark x1="40283" y1="81959" x2="40283" y2="81959"/>
                          <a14:backgroundMark x1="40283" y1="48969" x2="40283" y2="48969"/>
                          <a14:backgroundMark x1="70318" y1="32990" x2="70318" y2="32990"/>
                          <a14:backgroundMark x1="65371" y1="32216" x2="65371" y2="32216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45013" y="3800346"/>
              <a:ext cx="1394211" cy="190784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8" name="Obdélník 17"/>
            <p:cNvSpPr/>
            <p:nvPr/>
          </p:nvSpPr>
          <p:spPr>
            <a:xfrm>
              <a:off x="5130085" y="3587563"/>
              <a:ext cx="1394210" cy="2155321"/>
            </a:xfrm>
            <a:prstGeom prst="rect">
              <a:avLst/>
            </a:prstGeom>
            <a:noFill/>
            <a:ln w="571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5827190" y="1645760"/>
            <a:ext cx="2447397" cy="1399353"/>
            <a:chOff x="5827190" y="1645760"/>
            <a:chExt cx="2447397" cy="1399353"/>
          </a:xfrm>
        </p:grpSpPr>
        <p:pic>
          <p:nvPicPr>
            <p:cNvPr id="28" name="Picture 8"/>
            <p:cNvPicPr>
              <a:picLocks noChangeAspect="1" noChangeArrowheads="1"/>
            </p:cNvPicPr>
            <p:nvPr/>
          </p:nvPicPr>
          <p:blipFill>
            <a:blip r:embed="rId12" cstate="print">
              <a:extLst>
                <a:ext uri="{BEBA8EAE-BF5A-486C-A8C5-ECC9F3942E4B}">
                  <a14:imgProps xmlns:a14="http://schemas.microsoft.com/office/drawing/2010/main" xmlns="">
                    <a14:imgLayer r:embed="rId13">
                      <a14:imgEffect>
                        <a14:backgroundRemoval t="0" b="100000" l="0" r="100000">
                          <a14:foregroundMark x1="41426" y1="51632" x2="41426" y2="51632"/>
                          <a14:foregroundMark x1="41426" y1="40653" x2="41426" y2="40653"/>
                          <a14:foregroundMark x1="21053" y1="36795" x2="21053" y2="36795"/>
                          <a14:foregroundMark x1="30051" y1="61424" x2="30051" y2="61424"/>
                          <a14:foregroundMark x1="20374" y1="48665" x2="20374" y2="48665"/>
                          <a14:backgroundMark x1="47708" y1="78338" x2="47708" y2="78338"/>
                          <a14:backgroundMark x1="64007" y1="64392" x2="64007" y2="64392"/>
                          <a14:backgroundMark x1="79966" y1="66469" x2="79966" y2="66469"/>
                          <a14:backgroundMark x1="79966" y1="86350" x2="79966" y2="86350"/>
                          <a14:backgroundMark x1="93548" y1="68546" x2="93548" y2="68546"/>
                          <a14:backgroundMark x1="75382" y1="34718" x2="75382" y2="34718"/>
                          <a14:backgroundMark x1="54499" y1="38872" x2="54499" y2="38872"/>
                          <a14:backgroundMark x1="32937" y1="46588" x2="32937" y2="46588"/>
                          <a14:backgroundMark x1="71986" y1="67359" x2="71986" y2="67359"/>
                          <a14:backgroundMark x1="39728" y1="85460" x2="39728" y2="85460"/>
                          <a14:backgroundMark x1="36842" y1="70623" x2="36842" y2="70623"/>
                          <a14:backgroundMark x1="26146" y1="50742" x2="26146" y2="50742"/>
                          <a14:backgroundMark x1="21562" y1="80415" x2="21562" y2="80415"/>
                          <a14:backgroundMark x1="65705" y1="81306" x2="65705" y2="81306"/>
                          <a14:backgroundMark x1="89474" y1="81306" x2="89474" y2="81306"/>
                          <a14:backgroundMark x1="83871" y1="65579" x2="83871" y2="65579"/>
                          <a14:backgroundMark x1="57216" y1="73591" x2="57216" y2="73591"/>
                          <a14:backgroundMark x1="32937" y1="55490" x2="32937" y2="55490"/>
                          <a14:backgroundMark x1="45840" y1="32938" x2="45840" y2="32938"/>
                          <a14:backgroundMark x1="46520" y1="47774" x2="46520" y2="47774"/>
                          <a14:backgroundMark x1="19864" y1="30861" x2="19864" y2="30861"/>
                          <a14:backgroundMark x1="23260" y1="67359" x2="23260" y2="67359"/>
                          <a14:backgroundMark x1="61290" y1="54599" x2="61290" y2="54599"/>
                          <a14:backgroundMark x1="79966" y1="56677" x2="79966" y2="56677"/>
                          <a14:backgroundMark x1="73175" y1="76558" x2="73175" y2="76558"/>
                          <a14:backgroundMark x1="82173" y1="75371" x2="82173" y2="75371"/>
                          <a14:backgroundMark x1="87776" y1="70623" x2="87776" y2="70623"/>
                          <a14:backgroundMark x1="2886" y1="56677" x2="2886" y2="56677"/>
                          <a14:backgroundMark x1="15280" y1="56677" x2="15280" y2="56677"/>
                          <a14:backgroundMark x1="46520" y1="61424" x2="46520" y2="61424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827190" y="1690584"/>
              <a:ext cx="2293614" cy="131124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9" name="Zaoblený obdélník 28"/>
            <p:cNvSpPr/>
            <p:nvPr/>
          </p:nvSpPr>
          <p:spPr>
            <a:xfrm>
              <a:off x="5827190" y="1645760"/>
              <a:ext cx="2447397" cy="1399353"/>
            </a:xfrm>
            <a:prstGeom prst="roundRect">
              <a:avLst/>
            </a:prstGeom>
            <a:noFill/>
            <a:ln w="571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139240" y="3392981"/>
            <a:ext cx="1872308" cy="2266133"/>
            <a:chOff x="226575" y="3520770"/>
            <a:chExt cx="1872308" cy="2266133"/>
          </a:xfrm>
        </p:grpSpPr>
        <p:grpSp>
          <p:nvGrpSpPr>
            <p:cNvPr id="21" name="Skupina 20"/>
            <p:cNvGrpSpPr/>
            <p:nvPr/>
          </p:nvGrpSpPr>
          <p:grpSpPr>
            <a:xfrm>
              <a:off x="226575" y="3520770"/>
              <a:ext cx="1751587" cy="2068569"/>
              <a:chOff x="457200" y="2865620"/>
              <a:chExt cx="1751587" cy="2068568"/>
            </a:xfrm>
          </p:grpSpPr>
          <p:sp>
            <p:nvSpPr>
              <p:cNvPr id="15" name="Ovál 14"/>
              <p:cNvSpPr/>
              <p:nvPr/>
            </p:nvSpPr>
            <p:spPr>
              <a:xfrm>
                <a:off x="457200" y="2865620"/>
                <a:ext cx="1751587" cy="2062770"/>
              </a:xfrm>
              <a:prstGeom prst="ellipse">
                <a:avLst/>
              </a:prstGeom>
              <a:noFill/>
              <a:ln w="5715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026" name="Picture 2"/>
              <p:cNvPicPr>
                <a:picLocks noChangeAspect="1" noChangeArrowheads="1"/>
              </p:cNvPicPr>
              <p:nvPr/>
            </p:nvPicPr>
            <p:blipFill>
              <a:blip r:embed="rId14" cstate="print">
                <a:extLst>
                  <a:ext uri="{BEBA8EAE-BF5A-486C-A8C5-ECC9F3942E4B}">
                    <a14:imgProps xmlns:a14="http://schemas.microsoft.com/office/drawing/2010/main" xmlns="">
                      <a14:imgLayer r:embed="rId15">
                        <a14:imgEffect>
                          <a14:backgroundRemoval t="0" b="100000" l="0" r="100000">
                            <a14:foregroundMark x1="13797" y1="20242" x2="13797" y2="20242"/>
                            <a14:foregroundMark x1="18861" y1="21818" x2="18861" y2="21818"/>
                            <a14:backgroundMark x1="57722" y1="45576" x2="57722" y2="45576"/>
                            <a14:backgroundMark x1="79747" y1="42303" x2="79747" y2="42303"/>
                            <a14:backgroundMark x1="59494" y1="65455" x2="59494" y2="65455"/>
                            <a14:backgroundMark x1="34051" y1="48727" x2="34051" y2="48727"/>
                            <a14:backgroundMark x1="11013" y1="40121" x2="11013" y2="40121"/>
                            <a14:backgroundMark x1="7595" y1="25576" x2="7595" y2="25576"/>
                            <a14:backgroundMark x1="8228" y1="29333" x2="8228" y2="29333"/>
                            <a14:backgroundMark x1="65063" y1="44970" x2="65063" y2="44970"/>
                            <a14:backgroundMark x1="79114" y1="27152" x2="79114" y2="27152"/>
                            <a14:backgroundMark x1="87089" y1="24485" x2="87089" y2="24485"/>
                            <a14:backgroundMark x1="89241" y1="42788" x2="89241" y2="42788"/>
                            <a14:backgroundMark x1="45316" y1="35879" x2="45316" y2="35879"/>
                            <a14:backgroundMark x1="49873" y1="47636" x2="49873" y2="47636"/>
                            <a14:backgroundMark x1="39747" y1="57333" x2="39747" y2="57333"/>
                            <a14:backgroundMark x1="49367" y1="63879" x2="49367" y2="63879"/>
                            <a14:backgroundMark x1="71266" y1="60606" x2="71266" y2="60606"/>
                            <a14:backgroundMark x1="77975" y1="53576" x2="77975" y2="53576"/>
                            <a14:backgroundMark x1="70759" y1="43879" x2="70759" y2="43879"/>
                            <a14:backgroundMark x1="57722" y1="35879" x2="57722" y2="35879"/>
                            <a14:backgroundMark x1="71266" y1="33697" x2="71266" y2="33697"/>
                            <a14:backgroundMark x1="85949" y1="34788" x2="85949" y2="34788"/>
                            <a14:backgroundMark x1="84177" y1="49818" x2="84177" y2="49818"/>
                            <a14:backgroundMark x1="60633" y1="52000" x2="60633" y2="52000"/>
                            <a14:backgroundMark x1="33038" y1="54182" x2="33038" y2="54182"/>
                            <a14:backgroundMark x1="37468" y1="39636" x2="37468" y2="39636"/>
                            <a14:backgroundMark x1="51519" y1="32606" x2="51519" y2="32606"/>
                            <a14:backgroundMark x1="65696" y1="63879" x2="65696" y2="63879"/>
                            <a14:backgroundMark x1="42532" y1="63273" x2="42532" y2="63273"/>
                            <a14:backgroundMark x1="63924" y1="35273" x2="63924" y2="35273"/>
                            <a14:backgroundMark x1="49873" y1="40727" x2="49873" y2="40727"/>
                            <a14:backgroundMark x1="28481" y1="46061" x2="28481" y2="46061"/>
                            <a14:backgroundMark x1="12152" y1="58424" x2="12152" y2="58424"/>
                            <a14:backgroundMark x1="95443" y1="54182" x2="95443" y2="54182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90704" y="3347314"/>
                <a:ext cx="1518083" cy="158687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sp>
          <p:nvSpPr>
            <p:cNvPr id="22" name="Ovál 21"/>
            <p:cNvSpPr/>
            <p:nvPr/>
          </p:nvSpPr>
          <p:spPr>
            <a:xfrm>
              <a:off x="339356" y="3768758"/>
              <a:ext cx="1759527" cy="2018145"/>
            </a:xfrm>
            <a:prstGeom prst="ellipse">
              <a:avLst/>
            </a:prstGeom>
            <a:noFill/>
            <a:ln w="571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02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2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5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2854377" y="5148263"/>
            <a:ext cx="5915366" cy="113610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9478850" y="5314877"/>
            <a:ext cx="2665532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89145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751001" y="225586"/>
            <a:ext cx="672784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Ve kterém slově slyšíš hlásku S na začátku?</a:t>
            </a:r>
            <a:endParaRPr lang="cs-CZ" sz="2400" dirty="0"/>
          </a:p>
        </p:txBody>
      </p:sp>
      <p:sp>
        <p:nvSpPr>
          <p:cNvPr id="6" name="Ovál 5"/>
          <p:cNvSpPr/>
          <p:nvPr/>
        </p:nvSpPr>
        <p:spPr>
          <a:xfrm>
            <a:off x="2604654" y="856909"/>
            <a:ext cx="2161309" cy="2046326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5375565" y="955964"/>
            <a:ext cx="2784762" cy="1870363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32391" y="3309790"/>
            <a:ext cx="1628918" cy="177482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797404" y="3152136"/>
            <a:ext cx="2143910" cy="188039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Lichoběžník 10"/>
          <p:cNvSpPr/>
          <p:nvPr/>
        </p:nvSpPr>
        <p:spPr>
          <a:xfrm>
            <a:off x="5535365" y="2910403"/>
            <a:ext cx="1959944" cy="2122127"/>
          </a:xfrm>
          <a:prstGeom prst="trapezoid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7551287" y="3782290"/>
            <a:ext cx="2090866" cy="1250241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8" name="Skupina 27"/>
          <p:cNvGrpSpPr/>
          <p:nvPr/>
        </p:nvGrpSpPr>
        <p:grpSpPr>
          <a:xfrm>
            <a:off x="9880655" y="2903235"/>
            <a:ext cx="1915282" cy="2418560"/>
            <a:chOff x="9880655" y="2903235"/>
            <a:chExt cx="1915282" cy="2418560"/>
          </a:xfrm>
        </p:grpSpPr>
        <p:pic>
          <p:nvPicPr>
            <p:cNvPr id="1030" name="Picture 6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0" b="99771" l="0" r="100000">
                          <a14:foregroundMark x1="28553" y1="23771" x2="28553" y2="23771"/>
                          <a14:backgroundMark x1="48947" y1="54971" x2="48947" y2="54971"/>
                          <a14:backgroundMark x1="28553" y1="43086" x2="28553" y2="43086"/>
                          <a14:backgroundMark x1="56053" y1="6057" x2="56053" y2="6057"/>
                          <a14:backgroundMark x1="80658" y1="16000" x2="80658" y2="16000"/>
                          <a14:backgroundMark x1="58553" y1="28457" x2="58553" y2="28457"/>
                          <a14:backgroundMark x1="6316" y1="29486" x2="6316" y2="29486"/>
                          <a14:backgroundMark x1="93947" y1="10743" x2="93947" y2="10743"/>
                          <a14:backgroundMark x1="41711" y1="26857" x2="41711" y2="26857"/>
                          <a14:backgroundMark x1="4474" y1="19086" x2="4474" y2="19086"/>
                          <a14:backgroundMark x1="27237" y1="2400" x2="27237" y2="2400"/>
                          <a14:backgroundMark x1="92105" y1="26857" x2="92105" y2="26857"/>
                          <a14:backgroundMark x1="80658" y1="37829" x2="80658" y2="37829"/>
                          <a14:backgroundMark x1="89737" y1="48800" x2="89737" y2="48800"/>
                          <a14:backgroundMark x1="23684" y1="26857" x2="23684" y2="26857"/>
                          <a14:backgroundMark x1="69342" y1="23771" x2="69342" y2="23771"/>
                          <a14:backgroundMark x1="74079" y1="6057" x2="74079" y2="6057"/>
                          <a14:backgroundMark x1="38684" y1="2971" x2="38684" y2="2971"/>
                          <a14:backgroundMark x1="17632" y1="2971" x2="17632" y2="2971"/>
                          <a14:backgroundMark x1="8684" y1="7657" x2="8684" y2="7657"/>
                          <a14:backgroundMark x1="19474" y1="27886" x2="19474" y2="27886"/>
                          <a14:backgroundMark x1="20658" y1="19086" x2="20658" y2="19086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880655" y="3034747"/>
              <a:ext cx="1915282" cy="220620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3" name="Obdélník 12"/>
            <p:cNvSpPr/>
            <p:nvPr/>
          </p:nvSpPr>
          <p:spPr>
            <a:xfrm>
              <a:off x="9880655" y="2903235"/>
              <a:ext cx="1915281" cy="2418560"/>
            </a:xfrm>
            <a:prstGeom prst="rect">
              <a:avLst/>
            </a:prstGeom>
            <a:noFill/>
            <a:ln w="57150"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2751001" y="856909"/>
            <a:ext cx="1821605" cy="1969418"/>
            <a:chOff x="2751001" y="856909"/>
            <a:chExt cx="1821605" cy="1969418"/>
          </a:xfrm>
        </p:grpSpPr>
        <p:pic>
          <p:nvPicPr>
            <p:cNvPr id="1029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BEBA8EAE-BF5A-486C-A8C5-ECC9F3942E4B}">
                  <a14:imgProps xmlns:a14="http://schemas.microsoft.com/office/drawing/2010/main" xmlns="">
                    <a14:imgLayer r:embed="rId5">
                      <a14:imgEffect>
                        <a14:backgroundRemoval t="0" b="100000" l="0" r="100000">
                          <a14:foregroundMark x1="75862" y1="25839" x2="75862" y2="25839"/>
                          <a14:backgroundMark x1="6340" y1="14541" x2="6340" y2="14541"/>
                          <a14:backgroundMark x1="25806" y1="10179" x2="25806" y2="10179"/>
                          <a14:backgroundMark x1="37709" y1="10738" x2="37709" y2="10738"/>
                          <a14:backgroundMark x1="50167" y1="10738" x2="50167" y2="10738"/>
                          <a14:backgroundMark x1="73971" y1="6376" x2="73971" y2="6376"/>
                          <a14:backgroundMark x1="21357" y1="28412" x2="21357" y2="28412"/>
                          <a14:backgroundMark x1="41379" y1="32774" x2="41379" y2="32774"/>
                          <a14:backgroundMark x1="53281" y1="35906" x2="57063" y2="36577"/>
                          <a14:backgroundMark x1="61402" y1="34676" x2="61402" y2="34676"/>
                          <a14:backgroundMark x1="22692" y1="49776" x2="22692" y2="49776"/>
                          <a14:backgroundMark x1="42047" y1="52237" x2="45829" y2="52237"/>
                          <a14:backgroundMark x1="65184" y1="50447" x2="65184" y2="50447"/>
                          <a14:backgroundMark x1="84650" y1="40380" x2="84650" y2="40380"/>
                          <a14:backgroundMark x1="78309" y1="18904" x2="78309" y2="18904"/>
                          <a14:backgroundMark x1="90879" y1="18904" x2="90879" y2="18904"/>
                          <a14:backgroundMark x1="95217" y1="27740" x2="95217" y2="27740"/>
                          <a14:backgroundMark x1="12013" y1="49105" x2="12013" y2="49105"/>
                          <a14:backgroundMark x1="9455" y1="53579" x2="9455" y2="53579"/>
                          <a14:backgroundMark x1="2670" y1="44072" x2="2670" y2="44072"/>
                          <a14:backgroundMark x1="11346" y1="43512" x2="11346" y2="43512"/>
                          <a14:backgroundMark x1="87097" y1="27069" x2="87097" y2="27069"/>
                          <a14:backgroundMark x1="73971" y1="24609" x2="73971" y2="24609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98010" y="944890"/>
              <a:ext cx="1774596" cy="18703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4" name="Obdélník 13"/>
            <p:cNvSpPr/>
            <p:nvPr/>
          </p:nvSpPr>
          <p:spPr>
            <a:xfrm>
              <a:off x="2751001" y="856909"/>
              <a:ext cx="1820999" cy="1969418"/>
            </a:xfrm>
            <a:prstGeom prst="rect">
              <a:avLst/>
            </a:prstGeom>
            <a:noFill/>
            <a:ln w="57150"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360520" y="3388384"/>
            <a:ext cx="1800789" cy="2038051"/>
            <a:chOff x="360520" y="3388384"/>
            <a:chExt cx="1800789" cy="2038051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BEBA8EAE-BF5A-486C-A8C5-ECC9F3942E4B}">
                  <a14:imgProps xmlns:a14="http://schemas.microsoft.com/office/drawing/2010/main" xmlns="">
                    <a14:imgLayer r:embed="rId7">
                      <a14:imgEffect>
                        <a14:backgroundRemoval t="0" b="100000" l="0" r="100000">
                          <a14:foregroundMark x1="13797" y1="20242" x2="13797" y2="20242"/>
                          <a14:foregroundMark x1="18861" y1="21818" x2="18861" y2="21818"/>
                          <a14:backgroundMark x1="57722" y1="45576" x2="57722" y2="45576"/>
                          <a14:backgroundMark x1="79747" y1="42303" x2="79747" y2="42303"/>
                          <a14:backgroundMark x1="59494" y1="65455" x2="59494" y2="65455"/>
                          <a14:backgroundMark x1="34051" y1="48727" x2="34051" y2="48727"/>
                          <a14:backgroundMark x1="11013" y1="40121" x2="11013" y2="40121"/>
                          <a14:backgroundMark x1="7595" y1="25576" x2="7595" y2="25576"/>
                          <a14:backgroundMark x1="8228" y1="29333" x2="8228" y2="29333"/>
                          <a14:backgroundMark x1="65063" y1="44970" x2="65063" y2="44970"/>
                          <a14:backgroundMark x1="79114" y1="27152" x2="79114" y2="27152"/>
                          <a14:backgroundMark x1="87089" y1="24485" x2="87089" y2="24485"/>
                          <a14:backgroundMark x1="89241" y1="42788" x2="89241" y2="42788"/>
                          <a14:backgroundMark x1="45316" y1="35879" x2="45316" y2="35879"/>
                          <a14:backgroundMark x1="49873" y1="47636" x2="49873" y2="47636"/>
                          <a14:backgroundMark x1="39747" y1="57333" x2="39747" y2="57333"/>
                          <a14:backgroundMark x1="49367" y1="63879" x2="49367" y2="63879"/>
                          <a14:backgroundMark x1="71266" y1="60606" x2="71266" y2="60606"/>
                          <a14:backgroundMark x1="77975" y1="53576" x2="77975" y2="53576"/>
                          <a14:backgroundMark x1="70759" y1="43879" x2="70759" y2="43879"/>
                          <a14:backgroundMark x1="57722" y1="35879" x2="57722" y2="35879"/>
                          <a14:backgroundMark x1="71266" y1="33697" x2="71266" y2="33697"/>
                          <a14:backgroundMark x1="85949" y1="34788" x2="85949" y2="34788"/>
                          <a14:backgroundMark x1="84177" y1="49818" x2="84177" y2="49818"/>
                          <a14:backgroundMark x1="60633" y1="52000" x2="60633" y2="52000"/>
                          <a14:backgroundMark x1="33038" y1="54182" x2="33038" y2="54182"/>
                          <a14:backgroundMark x1="37468" y1="39636" x2="37468" y2="39636"/>
                          <a14:backgroundMark x1="51519" y1="32606" x2="51519" y2="32606"/>
                          <a14:backgroundMark x1="65696" y1="63879" x2="65696" y2="63879"/>
                          <a14:backgroundMark x1="42532" y1="63273" x2="42532" y2="63273"/>
                          <a14:backgroundMark x1="63924" y1="35273" x2="63924" y2="35273"/>
                          <a14:backgroundMark x1="49873" y1="40727" x2="49873" y2="40727"/>
                          <a14:backgroundMark x1="28481" y1="46061" x2="28481" y2="46061"/>
                          <a14:backgroundMark x1="12152" y1="58424" x2="12152" y2="58424"/>
                          <a14:backgroundMark x1="95443" y1="54182" x2="95443" y2="54182"/>
                          <a14:backgroundMark x1="27451" y1="29040" x2="27451" y2="2904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3419" y="3630235"/>
              <a:ext cx="1697890" cy="177482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7" name="Ovál 16"/>
            <p:cNvSpPr/>
            <p:nvPr/>
          </p:nvSpPr>
          <p:spPr>
            <a:xfrm>
              <a:off x="360520" y="3388384"/>
              <a:ext cx="1800789" cy="2038051"/>
            </a:xfrm>
            <a:prstGeom prst="ellipse">
              <a:avLst/>
            </a:prstGeom>
            <a:noFill/>
            <a:ln w="57150"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2543262" y="3367014"/>
            <a:ext cx="2398052" cy="2038049"/>
            <a:chOff x="2543262" y="3367014"/>
            <a:chExt cx="2398052" cy="2038049"/>
          </a:xfrm>
        </p:grpSpPr>
        <p:pic>
          <p:nvPicPr>
            <p:cNvPr id="1028" name="Picture 4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BEBA8EAE-BF5A-486C-A8C5-ECC9F3942E4B}">
                  <a14:imgProps xmlns:a14="http://schemas.microsoft.com/office/drawing/2010/main" xmlns="">
                    <a14:imgLayer r:embed="rId9">
                      <a14:imgEffect>
                        <a14:backgroundRemoval t="0" b="100000" l="0" r="100000">
                          <a14:foregroundMark x1="63866" y1="19084" x2="63866" y2="19084"/>
                          <a14:backgroundMark x1="52158" y1="52237" x2="52158" y2="52237"/>
                          <a14:backgroundMark x1="85080" y1="50895" x2="85080" y2="50895"/>
                          <a14:backgroundMark x1="89273" y1="62528" x2="89273" y2="62528"/>
                          <a14:backgroundMark x1="73736" y1="75168" x2="73736" y2="75168"/>
                          <a14:backgroundMark x1="30949" y1="68680" x2="30949" y2="68680"/>
                          <a14:backgroundMark x1="17139" y1="71924" x2="17139" y2="71924"/>
                          <a14:backgroundMark x1="29470" y1="53244" x2="29470" y2="53244"/>
                          <a14:backgroundMark x1="69174" y1="50447" x2="69174" y2="50447"/>
                          <a14:backgroundMark x1="85080" y1="78859" x2="85080" y2="78859"/>
                          <a14:backgroundMark x1="65475" y1="57383" x2="65475" y2="57383"/>
                          <a14:backgroundMark x1="53144" y1="58837" x2="53144" y2="58837"/>
                          <a14:backgroundMark x1="41800" y1="67673" x2="41800" y2="67673"/>
                          <a14:backgroundMark x1="8385" y1="57383" x2="8385" y2="57383"/>
                          <a14:backgroundMark x1="57830" y1="58837" x2="57830" y2="58837"/>
                          <a14:backgroundMark x1="89273" y1="78859" x2="89273" y2="78859"/>
                          <a14:backgroundMark x1="58323" y1="49441" x2="58323" y2="49441"/>
                          <a14:backgroundMark x1="36128" y1="44855" x2="36128" y2="44855"/>
                          <a14:backgroundMark x1="9864" y1="67673" x2="9864" y2="67673"/>
                          <a14:backgroundMark x1="11467" y1="89150" x2="11467" y2="89150"/>
                          <a14:backgroundMark x1="10358" y1="78859" x2="10358" y2="78859"/>
                          <a14:backgroundMark x1="39286" y1="77481" x2="39286" y2="77481"/>
                          <a14:backgroundMark x1="23950" y1="45802" x2="23950" y2="4580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14213" y="3596789"/>
              <a:ext cx="1657787" cy="16212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8" name="Lichoběžník 17"/>
            <p:cNvSpPr/>
            <p:nvPr/>
          </p:nvSpPr>
          <p:spPr>
            <a:xfrm>
              <a:off x="2543262" y="3367014"/>
              <a:ext cx="2398052" cy="2038049"/>
            </a:xfrm>
            <a:prstGeom prst="trapezoid">
              <a:avLst/>
            </a:prstGeom>
            <a:noFill/>
            <a:ln w="57150"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5528912" y="3216551"/>
            <a:ext cx="1635873" cy="2169193"/>
            <a:chOff x="5528912" y="3216551"/>
            <a:chExt cx="1635873" cy="2169193"/>
          </a:xfrm>
        </p:grpSpPr>
        <p:pic>
          <p:nvPicPr>
            <p:cNvPr id="1031" name="Picture 7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BEBA8EAE-BF5A-486C-A8C5-ECC9F3942E4B}">
                  <a14:imgProps xmlns:a14="http://schemas.microsoft.com/office/drawing/2010/main" xmlns="">
                    <a14:imgLayer r:embed="rId11">
                      <a14:imgEffect>
                        <a14:backgroundRemoval t="0" b="100000" l="0" r="100000">
                          <a14:foregroundMark x1="42403" y1="29381" x2="42403" y2="29381"/>
                          <a14:foregroundMark x1="68198" y1="31443" x2="68198" y2="31443"/>
                          <a14:foregroundMark x1="48057" y1="13402" x2="48057" y2="13402"/>
                          <a14:foregroundMark x1="35689" y1="12113" x2="35689" y2="12113"/>
                          <a14:foregroundMark x1="67845" y1="15979" x2="67845" y2="15979"/>
                          <a14:foregroundMark x1="76678" y1="17010" x2="76678" y2="17010"/>
                          <a14:foregroundMark x1="83392" y1="15722" x2="83392" y2="15722"/>
                          <a14:foregroundMark x1="90106" y1="13660" x2="90106" y2="13660"/>
                          <a14:foregroundMark x1="89753" y1="19072" x2="89753" y2="19072"/>
                          <a14:foregroundMark x1="32862" y1="27577" x2="32862" y2="27577"/>
                          <a14:foregroundMark x1="70671" y1="4124" x2="70671" y2="4124"/>
                          <a14:foregroundMark x1="48057" y1="3093" x2="48057" y2="3093"/>
                          <a14:foregroundMark x1="60071" y1="2577" x2="60071" y2="2577"/>
                          <a14:foregroundMark x1="67138" y1="62887" x2="67138" y2="62887"/>
                          <a14:foregroundMark x1="63251" y1="51289" x2="63251" y2="51289"/>
                          <a14:foregroundMark x1="45230" y1="49742" x2="45230" y2="49742"/>
                          <a14:foregroundMark x1="44523" y1="53093" x2="44523" y2="53093"/>
                          <a14:foregroundMark x1="56184" y1="59278" x2="56184" y2="59278"/>
                          <a14:foregroundMark x1="62191" y1="54897" x2="62191" y2="54897"/>
                          <a14:foregroundMark x1="65018" y1="66495" x2="65018" y2="66495"/>
                          <a14:foregroundMark x1="65724" y1="75515" x2="65724" y2="75515"/>
                          <a14:foregroundMark x1="66078" y1="78351" x2="66078" y2="78351"/>
                          <a14:foregroundMark x1="37809" y1="74227" x2="37809" y2="74227"/>
                          <a14:foregroundMark x1="35336" y1="77320" x2="35336" y2="77320"/>
                          <a14:foregroundMark x1="41343" y1="63660" x2="41343" y2="63660"/>
                          <a14:foregroundMark x1="40636" y1="67010" x2="40636" y2="67010"/>
                          <a14:foregroundMark x1="53357" y1="68041" x2="53357" y2="68041"/>
                          <a14:foregroundMark x1="53004" y1="71134" x2="53004" y2="71134"/>
                          <a14:foregroundMark x1="54064" y1="56959" x2="54064" y2="56959"/>
                          <a14:foregroundMark x1="40989" y1="46392" x2="40989" y2="46392"/>
                          <a14:foregroundMark x1="20848" y1="36340" x2="20848" y2="36340"/>
                          <a14:foregroundMark x1="17668" y1="33505" x2="17668" y2="33505"/>
                          <a14:foregroundMark x1="47350" y1="46907" x2="47350" y2="46907"/>
                          <a14:foregroundMark x1="43816" y1="47423" x2="43816" y2="47423"/>
                          <a14:foregroundMark x1="84099" y1="13660" x2="84099" y2="13660"/>
                          <a14:foregroundMark x1="86572" y1="14691" x2="86572" y2="14691"/>
                          <a14:foregroundMark x1="79505" y1="16753" x2="79505" y2="16753"/>
                          <a14:foregroundMark x1="80565" y1="15979" x2="80565" y2="15979"/>
                          <a14:backgroundMark x1="9187" y1="39433" x2="9187" y2="39433"/>
                          <a14:backgroundMark x1="21555" y1="56959" x2="21555" y2="56959"/>
                          <a14:backgroundMark x1="13781" y1="68814" x2="13781" y2="68814"/>
                          <a14:backgroundMark x1="10247" y1="92526" x2="10247" y2="92526"/>
                          <a14:backgroundMark x1="16254" y1="92526" x2="16254" y2="92526"/>
                          <a14:backgroundMark x1="84099" y1="93814" x2="84099" y2="93814"/>
                          <a14:backgroundMark x1="86219" y1="66753" x2="86219" y2="66753"/>
                          <a14:backgroundMark x1="68905" y1="90722" x2="68905" y2="90722"/>
                          <a14:backgroundMark x1="63604" y1="91237" x2="63604" y2="91237"/>
                          <a14:backgroundMark x1="56184" y1="94330" x2="56184" y2="94330"/>
                          <a14:backgroundMark x1="49470" y1="95876" x2="49470" y2="95876"/>
                          <a14:backgroundMark x1="45230" y1="93814" x2="45230" y2="93814"/>
                          <a14:backgroundMark x1="38163" y1="94330" x2="38163" y2="94330"/>
                          <a14:backgroundMark x1="36749" y1="92268" x2="36749" y2="92268"/>
                          <a14:backgroundMark x1="29682" y1="93557" x2="29682" y2="93557"/>
                          <a14:backgroundMark x1="89399" y1="86856" x2="89399" y2="86856"/>
                          <a14:backgroundMark x1="23675" y1="64948" x2="23675" y2="64948"/>
                          <a14:backgroundMark x1="16254" y1="87887" x2="16254" y2="87887"/>
                          <a14:backgroundMark x1="16254" y1="74227" x2="16254" y2="74227"/>
                          <a14:backgroundMark x1="50530" y1="79897" x2="50530" y2="79897"/>
                          <a14:backgroundMark x1="54064" y1="84021" x2="54064" y2="84021"/>
                          <a14:backgroundMark x1="72438" y1="67784" x2="72438" y2="67784"/>
                          <a14:backgroundMark x1="32862" y1="91753" x2="32862" y2="91753"/>
                          <a14:backgroundMark x1="14841" y1="59278" x2="14841" y2="59278"/>
                          <a14:backgroundMark x1="45583" y1="58505" x2="45583" y2="58505"/>
                          <a14:backgroundMark x1="46996" y1="74227" x2="46996" y2="74227"/>
                          <a14:backgroundMark x1="39576" y1="49742" x2="39576" y2="49742"/>
                          <a14:backgroundMark x1="23675" y1="42268" x2="23675" y2="42268"/>
                          <a14:backgroundMark x1="69258" y1="33505" x2="69258" y2="33505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24821" y="3283745"/>
              <a:ext cx="1444053" cy="20380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9" name="Obdélník 18"/>
            <p:cNvSpPr/>
            <p:nvPr/>
          </p:nvSpPr>
          <p:spPr>
            <a:xfrm>
              <a:off x="5528912" y="3216551"/>
              <a:ext cx="1635873" cy="2169193"/>
            </a:xfrm>
            <a:prstGeom prst="rect">
              <a:avLst/>
            </a:prstGeom>
            <a:noFill/>
            <a:ln w="57150"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7356153" y="4145080"/>
            <a:ext cx="2348689" cy="1259983"/>
            <a:chOff x="7356153" y="4145080"/>
            <a:chExt cx="2348689" cy="1259983"/>
          </a:xfrm>
        </p:grpSpPr>
        <p:pic>
          <p:nvPicPr>
            <p:cNvPr id="1027" name="Picture 3"/>
            <p:cNvPicPr>
              <a:picLocks noChangeAspect="1" noChangeArrowheads="1"/>
            </p:cNvPicPr>
            <p:nvPr/>
          </p:nvPicPr>
          <p:blipFill>
            <a:blip r:embed="rId12" cstate="print">
              <a:extLst>
                <a:ext uri="{BEBA8EAE-BF5A-486C-A8C5-ECC9F3942E4B}">
                  <a14:imgProps xmlns:a14="http://schemas.microsoft.com/office/drawing/2010/main" xmlns="">
                    <a14:imgLayer r:embed="rId13">
                      <a14:imgEffect>
                        <a14:backgroundRemoval t="0" b="100000" l="0" r="100000">
                          <a14:foregroundMark x1="22232" y1="59615" x2="22232" y2="59615"/>
                          <a14:foregroundMark x1="89353" y1="87574" x2="89353" y2="87574"/>
                          <a14:foregroundMark x1="66053" y1="8156" x2="66053" y2="8156"/>
                          <a14:backgroundMark x1="35179" y1="34024" x2="35179" y2="34024"/>
                          <a14:backgroundMark x1="47785" y1="27811" x2="48211" y2="31657"/>
                          <a14:backgroundMark x1="56729" y1="52663" x2="56729" y2="52663"/>
                          <a14:backgroundMark x1="46848" y1="44822" x2="46848" y2="44822"/>
                          <a14:backgroundMark x1="54429" y1="21450" x2="54429" y2="21450"/>
                          <a14:backgroundMark x1="30324" y1="64201" x2="30324" y2="64201"/>
                          <a14:backgroundMark x1="24957" y1="74408" x2="24957" y2="74408"/>
                          <a14:backgroundMark x1="16440" y1="64201" x2="16440" y2="64201"/>
                          <a14:backgroundMark x1="19591" y1="79734" x2="19591" y2="79734"/>
                          <a14:backgroundMark x1="30750" y1="79734" x2="30750" y2="79734"/>
                          <a14:backgroundMark x1="10136" y1="61095" x2="10136" y2="61095"/>
                          <a14:backgroundMark x1="56729" y1="34763" x2="56729" y2="34763"/>
                          <a14:backgroundMark x1="50426" y1="54882" x2="50426" y2="54882"/>
                          <a14:backgroundMark x1="44208" y1="65089" x2="44208" y2="65089"/>
                          <a14:backgroundMark x1="25809" y1="84467" x2="25809" y2="84467"/>
                          <a14:backgroundMark x1="27598" y1="60355" x2="27598" y2="60355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446917" y="4145080"/>
              <a:ext cx="2031933" cy="116979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1" name="Ovál 20"/>
            <p:cNvSpPr/>
            <p:nvPr/>
          </p:nvSpPr>
          <p:spPr>
            <a:xfrm>
              <a:off x="7356153" y="4166774"/>
              <a:ext cx="2348689" cy="1238289"/>
            </a:xfrm>
            <a:prstGeom prst="ellipse">
              <a:avLst/>
            </a:prstGeom>
            <a:noFill/>
            <a:ln w="57150"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3" name="Skupina 32"/>
          <p:cNvGrpSpPr/>
          <p:nvPr/>
        </p:nvGrpSpPr>
        <p:grpSpPr>
          <a:xfrm>
            <a:off x="5291638" y="1294514"/>
            <a:ext cx="2447398" cy="1399162"/>
            <a:chOff x="5535365" y="1300766"/>
            <a:chExt cx="2447398" cy="1399162"/>
          </a:xfrm>
        </p:grpSpPr>
        <p:pic>
          <p:nvPicPr>
            <p:cNvPr id="34" name="Picture 8"/>
            <p:cNvPicPr>
              <a:picLocks noChangeAspect="1" noChangeArrowheads="1"/>
            </p:cNvPicPr>
            <p:nvPr/>
          </p:nvPicPr>
          <p:blipFill>
            <a:blip r:embed="rId14" cstate="print">
              <a:extLst>
                <a:ext uri="{BEBA8EAE-BF5A-486C-A8C5-ECC9F3942E4B}">
                  <a14:imgProps xmlns:a14="http://schemas.microsoft.com/office/drawing/2010/main" xmlns="">
                    <a14:imgLayer r:embed="rId15">
                      <a14:imgEffect>
                        <a14:backgroundRemoval t="0" b="100000" l="0" r="100000">
                          <a14:foregroundMark x1="41426" y1="51632" x2="41426" y2="51632"/>
                          <a14:foregroundMark x1="41426" y1="40653" x2="41426" y2="40653"/>
                          <a14:foregroundMark x1="21053" y1="36795" x2="21053" y2="36795"/>
                          <a14:foregroundMark x1="30051" y1="61424" x2="30051" y2="61424"/>
                          <a14:foregroundMark x1="20374" y1="48665" x2="20374" y2="48665"/>
                          <a14:backgroundMark x1="47708" y1="78338" x2="47708" y2="78338"/>
                          <a14:backgroundMark x1="64007" y1="64392" x2="64007" y2="64392"/>
                          <a14:backgroundMark x1="79966" y1="66469" x2="79966" y2="66469"/>
                          <a14:backgroundMark x1="79966" y1="86350" x2="79966" y2="86350"/>
                          <a14:backgroundMark x1="93548" y1="68546" x2="93548" y2="68546"/>
                          <a14:backgroundMark x1="75382" y1="34718" x2="75382" y2="34718"/>
                          <a14:backgroundMark x1="54499" y1="38872" x2="54499" y2="38872"/>
                          <a14:backgroundMark x1="32937" y1="46588" x2="32937" y2="46588"/>
                          <a14:backgroundMark x1="71986" y1="67359" x2="71986" y2="67359"/>
                          <a14:backgroundMark x1="39728" y1="85460" x2="39728" y2="85460"/>
                          <a14:backgroundMark x1="36842" y1="70623" x2="36842" y2="70623"/>
                          <a14:backgroundMark x1="26146" y1="50742" x2="26146" y2="50742"/>
                          <a14:backgroundMark x1="21562" y1="80415" x2="21562" y2="80415"/>
                          <a14:backgroundMark x1="65705" y1="81306" x2="65705" y2="81306"/>
                          <a14:backgroundMark x1="89474" y1="81306" x2="89474" y2="81306"/>
                          <a14:backgroundMark x1="83871" y1="65579" x2="83871" y2="65579"/>
                          <a14:backgroundMark x1="57216" y1="73591" x2="57216" y2="73591"/>
                          <a14:backgroundMark x1="32937" y1="55490" x2="32937" y2="55490"/>
                          <a14:backgroundMark x1="45840" y1="32938" x2="45840" y2="32938"/>
                          <a14:backgroundMark x1="46520" y1="47774" x2="46520" y2="47774"/>
                          <a14:backgroundMark x1="19864" y1="30861" x2="19864" y2="30861"/>
                          <a14:backgroundMark x1="23260" y1="67359" x2="23260" y2="67359"/>
                          <a14:backgroundMark x1="61290" y1="54599" x2="61290" y2="54599"/>
                          <a14:backgroundMark x1="79966" y1="56677" x2="79966" y2="56677"/>
                          <a14:backgroundMark x1="73175" y1="76558" x2="73175" y2="76558"/>
                          <a14:backgroundMark x1="82173" y1="75371" x2="82173" y2="75371"/>
                          <a14:backgroundMark x1="87776" y1="70623" x2="87776" y2="70623"/>
                          <a14:backgroundMark x1="2886" y1="56677" x2="2886" y2="56677"/>
                          <a14:backgroundMark x1="15280" y1="56677" x2="15280" y2="56677"/>
                          <a14:backgroundMark x1="46520" y1="61424" x2="46520" y2="61424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35365" y="1300766"/>
              <a:ext cx="2447398" cy="13991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5" name="Zaoblený obdélník 34"/>
            <p:cNvSpPr/>
            <p:nvPr/>
          </p:nvSpPr>
          <p:spPr>
            <a:xfrm>
              <a:off x="5535365" y="1300766"/>
              <a:ext cx="2447397" cy="1399162"/>
            </a:xfrm>
            <a:prstGeom prst="roundRect">
              <a:avLst/>
            </a:prstGeom>
            <a:noFill/>
            <a:ln w="57150"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12706573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2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xit" presetSubtype="32" fill="hold" nodeType="clickEffect">
                                  <p:stCondLst>
                                    <p:cond delay="100"/>
                                  </p:stCondLst>
                                  <p:childTnLst>
                                    <p:anim calcmode="lin" valueType="num">
                                      <p:cBhvr>
                                        <p:cTn id="32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0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/>
          <p:nvPr/>
        </p:nvSpPr>
        <p:spPr>
          <a:xfrm>
            <a:off x="3117273" y="5136706"/>
            <a:ext cx="5915366" cy="113610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3547769" y="5390702"/>
            <a:ext cx="5847008" cy="1210614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4777" y="18295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838025" y="188718"/>
            <a:ext cx="66408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Ve kterém slově slyšíš hlásku J na začátku?</a:t>
            </a:r>
            <a:endParaRPr lang="cs-CZ" sz="2400" dirty="0"/>
          </a:p>
        </p:txBody>
      </p:sp>
      <p:grpSp>
        <p:nvGrpSpPr>
          <p:cNvPr id="9" name="Skupina 8"/>
          <p:cNvGrpSpPr/>
          <p:nvPr/>
        </p:nvGrpSpPr>
        <p:grpSpPr>
          <a:xfrm>
            <a:off x="2833250" y="650383"/>
            <a:ext cx="1989264" cy="2111554"/>
            <a:chOff x="2833250" y="650383"/>
            <a:chExt cx="1989264" cy="2111554"/>
          </a:xfrm>
        </p:grpSpPr>
        <p:pic>
          <p:nvPicPr>
            <p:cNvPr id="1029" name="Picture 5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0" b="100000" l="0" r="100000">
                          <a14:foregroundMark x1="75862" y1="25839" x2="75862" y2="25839"/>
                          <a14:backgroundMark x1="6340" y1="14541" x2="6340" y2="14541"/>
                          <a14:backgroundMark x1="25806" y1="10179" x2="25806" y2="10179"/>
                          <a14:backgroundMark x1="37709" y1="10738" x2="37709" y2="10738"/>
                          <a14:backgroundMark x1="50167" y1="10738" x2="50167" y2="10738"/>
                          <a14:backgroundMark x1="73971" y1="6376" x2="73971" y2="6376"/>
                          <a14:backgroundMark x1="21357" y1="28412" x2="21357" y2="28412"/>
                          <a14:backgroundMark x1="41379" y1="32774" x2="41379" y2="32774"/>
                          <a14:backgroundMark x1="53281" y1="35906" x2="57063" y2="36577"/>
                          <a14:backgroundMark x1="61402" y1="34676" x2="61402" y2="34676"/>
                          <a14:backgroundMark x1="22692" y1="49776" x2="22692" y2="49776"/>
                          <a14:backgroundMark x1="42047" y1="52237" x2="45829" y2="52237"/>
                          <a14:backgroundMark x1="65184" y1="50447" x2="65184" y2="50447"/>
                          <a14:backgroundMark x1="84650" y1="40380" x2="84650" y2="40380"/>
                          <a14:backgroundMark x1="78309" y1="18904" x2="78309" y2="18904"/>
                          <a14:backgroundMark x1="90879" y1="18904" x2="90879" y2="18904"/>
                          <a14:backgroundMark x1="95217" y1="27740" x2="95217" y2="27740"/>
                          <a14:backgroundMark x1="12013" y1="49105" x2="12013" y2="49105"/>
                          <a14:backgroundMark x1="9455" y1="53579" x2="9455" y2="53579"/>
                          <a14:backgroundMark x1="2670" y1="44072" x2="2670" y2="44072"/>
                          <a14:backgroundMark x1="11346" y1="43512" x2="11346" y2="43512"/>
                          <a14:backgroundMark x1="87097" y1="27069" x2="87097" y2="27069"/>
                          <a14:backgroundMark x1="73971" y1="24609" x2="73971" y2="24609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38025" y="787970"/>
              <a:ext cx="1984489" cy="197396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5" name="Obdélník 4"/>
            <p:cNvSpPr/>
            <p:nvPr/>
          </p:nvSpPr>
          <p:spPr>
            <a:xfrm>
              <a:off x="2833250" y="650383"/>
              <a:ext cx="1984489" cy="2111554"/>
            </a:xfrm>
            <a:prstGeom prst="rect">
              <a:avLst/>
            </a:prstGeom>
            <a:noFill/>
            <a:ln w="57150"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7332898" y="4032970"/>
            <a:ext cx="2436243" cy="1325249"/>
            <a:chOff x="7332898" y="3966827"/>
            <a:chExt cx="2436243" cy="1325249"/>
          </a:xfrm>
        </p:grpSpPr>
        <p:pic>
          <p:nvPicPr>
            <p:cNvPr id="1027" name="Picture 3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BEBA8EAE-BF5A-486C-A8C5-ECC9F3942E4B}">
                  <a14:imgProps xmlns:a14="http://schemas.microsoft.com/office/drawing/2010/main" xmlns="">
                    <a14:imgLayer r:embed="rId5">
                      <a14:imgEffect>
                        <a14:backgroundRemoval t="0" b="100000" l="0" r="100000">
                          <a14:foregroundMark x1="22232" y1="59615" x2="22232" y2="59615"/>
                          <a14:foregroundMark x1="89353" y1="87574" x2="89353" y2="87574"/>
                          <a14:foregroundMark x1="67485" y1="9220" x2="67485" y2="9220"/>
                          <a14:backgroundMark x1="35179" y1="34024" x2="35179" y2="34024"/>
                          <a14:backgroundMark x1="47785" y1="27811" x2="48211" y2="31657"/>
                          <a14:backgroundMark x1="56729" y1="52663" x2="56729" y2="52663"/>
                          <a14:backgroundMark x1="46848" y1="44822" x2="46848" y2="44822"/>
                          <a14:backgroundMark x1="54429" y1="21450" x2="54429" y2="21450"/>
                          <a14:backgroundMark x1="30324" y1="64201" x2="30324" y2="64201"/>
                          <a14:backgroundMark x1="24957" y1="74408" x2="24957" y2="74408"/>
                          <a14:backgroundMark x1="16440" y1="64201" x2="16440" y2="64201"/>
                          <a14:backgroundMark x1="19591" y1="79734" x2="19591" y2="79734"/>
                          <a14:backgroundMark x1="30750" y1="79734" x2="30750" y2="79734"/>
                          <a14:backgroundMark x1="10136" y1="61095" x2="10136" y2="61095"/>
                          <a14:backgroundMark x1="56729" y1="34763" x2="56729" y2="34763"/>
                          <a14:backgroundMark x1="50426" y1="54882" x2="50426" y2="54882"/>
                          <a14:backgroundMark x1="44208" y1="65089" x2="44208" y2="65089"/>
                          <a14:backgroundMark x1="25809" y1="84467" x2="25809" y2="84467"/>
                          <a14:backgroundMark x1="27598" y1="60355" x2="27598" y2="60355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392539" y="3966828"/>
              <a:ext cx="2031933" cy="125738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6" name="Ovál 5"/>
            <p:cNvSpPr/>
            <p:nvPr/>
          </p:nvSpPr>
          <p:spPr>
            <a:xfrm>
              <a:off x="7332898" y="3966827"/>
              <a:ext cx="2436243" cy="1325249"/>
            </a:xfrm>
            <a:prstGeom prst="ellipse">
              <a:avLst/>
            </a:prstGeom>
            <a:noFill/>
            <a:ln w="57150"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436418" y="3192054"/>
            <a:ext cx="1981200" cy="2166165"/>
            <a:chOff x="436418" y="3192054"/>
            <a:chExt cx="1981200" cy="2166165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BEBA8EAE-BF5A-486C-A8C5-ECC9F3942E4B}">
                  <a14:imgProps xmlns:a14="http://schemas.microsoft.com/office/drawing/2010/main" xmlns="">
                    <a14:imgLayer r:embed="rId7">
                      <a14:imgEffect>
                        <a14:backgroundRemoval t="0" b="100000" l="0" r="100000">
                          <a14:foregroundMark x1="13797" y1="20242" x2="13797" y2="20242"/>
                          <a14:foregroundMark x1="18861" y1="21818" x2="18861" y2="21818"/>
                          <a14:backgroundMark x1="57722" y1="45576" x2="57722" y2="45576"/>
                          <a14:backgroundMark x1="79747" y1="42303" x2="79747" y2="42303"/>
                          <a14:backgroundMark x1="59494" y1="65455" x2="59494" y2="65455"/>
                          <a14:backgroundMark x1="34051" y1="48727" x2="34051" y2="48727"/>
                          <a14:backgroundMark x1="11013" y1="40121" x2="11013" y2="40121"/>
                          <a14:backgroundMark x1="7595" y1="25576" x2="7595" y2="25576"/>
                          <a14:backgroundMark x1="8228" y1="29333" x2="8228" y2="29333"/>
                          <a14:backgroundMark x1="65063" y1="44970" x2="65063" y2="44970"/>
                          <a14:backgroundMark x1="79114" y1="27152" x2="79114" y2="27152"/>
                          <a14:backgroundMark x1="87089" y1="24485" x2="87089" y2="24485"/>
                          <a14:backgroundMark x1="89241" y1="42788" x2="89241" y2="42788"/>
                          <a14:backgroundMark x1="45316" y1="35879" x2="45316" y2="35879"/>
                          <a14:backgroundMark x1="49873" y1="47636" x2="49873" y2="47636"/>
                          <a14:backgroundMark x1="39747" y1="57333" x2="39747" y2="57333"/>
                          <a14:backgroundMark x1="49367" y1="63879" x2="49367" y2="63879"/>
                          <a14:backgroundMark x1="71266" y1="60606" x2="71266" y2="60606"/>
                          <a14:backgroundMark x1="77975" y1="53576" x2="77975" y2="53576"/>
                          <a14:backgroundMark x1="70759" y1="43879" x2="70759" y2="43879"/>
                          <a14:backgroundMark x1="57722" y1="35879" x2="57722" y2="35879"/>
                          <a14:backgroundMark x1="71266" y1="33697" x2="71266" y2="33697"/>
                          <a14:backgroundMark x1="85949" y1="34788" x2="85949" y2="34788"/>
                          <a14:backgroundMark x1="84177" y1="49818" x2="84177" y2="49818"/>
                          <a14:backgroundMark x1="60633" y1="52000" x2="60633" y2="52000"/>
                          <a14:backgroundMark x1="33038" y1="54182" x2="33038" y2="54182"/>
                          <a14:backgroundMark x1="37468" y1="39636" x2="37468" y2="39636"/>
                          <a14:backgroundMark x1="51519" y1="32606" x2="51519" y2="32606"/>
                          <a14:backgroundMark x1="65696" y1="63879" x2="65696" y2="63879"/>
                          <a14:backgroundMark x1="42532" y1="63273" x2="42532" y2="63273"/>
                          <a14:backgroundMark x1="63924" y1="35273" x2="63924" y2="35273"/>
                          <a14:backgroundMark x1="49873" y1="40727" x2="49873" y2="40727"/>
                          <a14:backgroundMark x1="28481" y1="46061" x2="28481" y2="46061"/>
                          <a14:backgroundMark x1="12152" y1="58424" x2="12152" y2="58424"/>
                          <a14:backgroundMark x1="95443" y1="54182" x2="95443" y2="54182"/>
                          <a14:backgroundMark x1="26010" y1="32609" x2="26010" y2="32609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2798" y="3568939"/>
              <a:ext cx="1648440" cy="172313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0" name="Ovál 9"/>
            <p:cNvSpPr/>
            <p:nvPr/>
          </p:nvSpPr>
          <p:spPr>
            <a:xfrm>
              <a:off x="436418" y="3192054"/>
              <a:ext cx="1981200" cy="2166165"/>
            </a:xfrm>
            <a:prstGeom prst="ellipse">
              <a:avLst/>
            </a:prstGeom>
            <a:noFill/>
            <a:ln w="57150"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1" name="Lichoběžník 10"/>
          <p:cNvSpPr/>
          <p:nvPr/>
        </p:nvSpPr>
        <p:spPr>
          <a:xfrm>
            <a:off x="2733693" y="2947000"/>
            <a:ext cx="2424546" cy="2189706"/>
          </a:xfrm>
          <a:prstGeom prst="trapezoid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8" name="Skupina 17"/>
          <p:cNvGrpSpPr/>
          <p:nvPr/>
        </p:nvGrpSpPr>
        <p:grpSpPr>
          <a:xfrm>
            <a:off x="5791591" y="3188724"/>
            <a:ext cx="1359363" cy="2213510"/>
            <a:chOff x="5791591" y="3188724"/>
            <a:chExt cx="1359363" cy="2213510"/>
          </a:xfrm>
        </p:grpSpPr>
        <p:pic>
          <p:nvPicPr>
            <p:cNvPr id="1031" name="Picture 7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BEBA8EAE-BF5A-486C-A8C5-ECC9F3942E4B}">
                  <a14:imgProps xmlns:a14="http://schemas.microsoft.com/office/drawing/2010/main" xmlns="">
                    <a14:imgLayer r:embed="rId9">
                      <a14:imgEffect>
                        <a14:backgroundRemoval t="0" b="100000" l="0" r="100000">
                          <a14:foregroundMark x1="41343" y1="29639" x2="41343" y2="29639"/>
                          <a14:foregroundMark x1="69258" y1="30670" x2="69258" y2="30670"/>
                          <a14:foregroundMark x1="69258" y1="21907" x2="69258" y2="21907"/>
                          <a14:foregroundMark x1="75972" y1="28608" x2="75972" y2="28608"/>
                          <a14:foregroundMark x1="48410" y1="27835" x2="48410" y2="27835"/>
                          <a14:foregroundMark x1="20848" y1="35052" x2="20848" y2="35052"/>
                          <a14:foregroundMark x1="41343" y1="46134" x2="41343" y2="46134"/>
                          <a14:foregroundMark x1="89046" y1="28866" x2="89046" y2="28866"/>
                          <a14:foregroundMark x1="90106" y1="19588" x2="90106" y2="19588"/>
                          <a14:foregroundMark x1="90106" y1="24485" x2="90106" y2="24485"/>
                          <a14:foregroundMark x1="91873" y1="12371" x2="91873" y2="12371"/>
                          <a14:foregroundMark x1="82686" y1="14691" x2="82686" y2="14691"/>
                          <a14:foregroundMark x1="87279" y1="14691" x2="87279" y2="14691"/>
                          <a14:foregroundMark x1="78445" y1="16753" x2="78445" y2="16753"/>
                          <a14:foregroundMark x1="63604" y1="16753" x2="63604" y2="16753"/>
                          <a14:foregroundMark x1="53357" y1="14691" x2="53357" y2="14691"/>
                          <a14:foregroundMark x1="58657" y1="2320" x2="58657" y2="2320"/>
                          <a14:foregroundMark x1="73498" y1="5928" x2="73498" y2="5928"/>
                          <a14:foregroundMark x1="44170" y1="50515" x2="44170" y2="50515"/>
                          <a14:foregroundMark x1="46996" y1="53093" x2="46996" y2="53093"/>
                          <a14:foregroundMark x1="62544" y1="50773" x2="62544" y2="50773"/>
                          <a14:foregroundMark x1="64664" y1="54897" x2="64664" y2="54897"/>
                          <a14:foregroundMark x1="67845" y1="63144" x2="67845" y2="63144"/>
                          <a14:foregroundMark x1="63251" y1="65722" x2="63251" y2="65722"/>
                          <a14:foregroundMark x1="65724" y1="75000" x2="65724" y2="75000"/>
                          <a14:foregroundMark x1="67138" y1="78093" x2="67138" y2="78093"/>
                          <a14:foregroundMark x1="36042" y1="78093" x2="36042" y2="78093"/>
                          <a14:foregroundMark x1="38163" y1="74742" x2="38163" y2="74742"/>
                          <a14:foregroundMark x1="41696" y1="66237" x2="41696" y2="66237"/>
                          <a14:foregroundMark x1="41343" y1="63402" x2="41343" y2="63402"/>
                          <a14:foregroundMark x1="52650" y1="71392" x2="52650" y2="71392"/>
                          <a14:foregroundMark x1="53357" y1="68041" x2="53357" y2="68041"/>
                          <a14:foregroundMark x1="54064" y1="58763" x2="54064" y2="58763"/>
                          <a14:foregroundMark x1="54417" y1="56443" x2="54417" y2="56443"/>
                          <a14:foregroundMark x1="42756" y1="3608" x2="42756" y2="3608"/>
                          <a14:foregroundMark x1="23322" y1="38144" x2="23322" y2="38144"/>
                          <a14:foregroundMark x1="36749" y1="45103" x2="36749" y2="45103"/>
                          <a14:foregroundMark x1="46996" y1="47165" x2="46996" y2="47165"/>
                          <a14:foregroundMark x1="17314" y1="32732" x2="17314" y2="32732"/>
                          <a14:foregroundMark x1="73498" y1="67010" x2="73498" y2="67010"/>
                          <a14:foregroundMark x1="64311" y1="58763" x2="64311" y2="58763"/>
                          <a14:foregroundMark x1="90813" y1="87371" x2="90813" y2="87371"/>
                          <a14:foregroundMark x1="90813" y1="87371" x2="90813" y2="87371"/>
                          <a14:foregroundMark x1="20848" y1="37629" x2="20848" y2="37629"/>
                          <a14:foregroundMark x1="18375" y1="35309" x2="18375" y2="35309"/>
                          <a14:foregroundMark x1="68198" y1="46134" x2="68198" y2="46134"/>
                          <a14:foregroundMark x1="73852" y1="45103" x2="73852" y2="45103"/>
                          <a14:foregroundMark x1="50530" y1="48196" x2="50530" y2="48196"/>
                          <a14:foregroundMark x1="89753" y1="13402" x2="89753" y2="13402"/>
                          <a14:foregroundMark x1="80565" y1="15979" x2="80565" y2="15979"/>
                          <a14:foregroundMark x1="84099" y1="13402" x2="84099" y2="13402"/>
                          <a14:foregroundMark x1="38869" y1="45103" x2="38869" y2="45103"/>
                          <a14:foregroundMark x1="43816" y1="47680" x2="43816" y2="47680"/>
                          <a14:backgroundMark x1="6714" y1="40979" x2="6714" y2="40979"/>
                          <a14:backgroundMark x1="17314" y1="60309" x2="17314" y2="60309"/>
                          <a14:backgroundMark x1="11661" y1="91495" x2="11661" y2="91495"/>
                          <a14:backgroundMark x1="14841" y1="71392" x2="14841" y2="71392"/>
                          <a14:backgroundMark x1="25442" y1="51031" x2="25442" y2="51031"/>
                          <a14:backgroundMark x1="16961" y1="94330" x2="16961" y2="94330"/>
                          <a14:backgroundMark x1="22968" y1="63144" x2="22968" y2="63144"/>
                          <a14:backgroundMark x1="31095" y1="93814" x2="31095" y2="93814"/>
                          <a14:backgroundMark x1="37102" y1="94330" x2="37102" y2="94330"/>
                          <a14:backgroundMark x1="44876" y1="93557" x2="44876" y2="93557"/>
                          <a14:backgroundMark x1="49823" y1="96134" x2="49823" y2="96134"/>
                          <a14:backgroundMark x1="56184" y1="93557" x2="56184" y2="93557"/>
                          <a14:backgroundMark x1="62544" y1="90722" x2="62544" y2="90722"/>
                          <a14:backgroundMark x1="68905" y1="92268" x2="68905" y2="92268"/>
                          <a14:backgroundMark x1="82686" y1="81186" x2="82686" y2="81186"/>
                          <a14:backgroundMark x1="22261" y1="55928" x2="22261" y2="55928"/>
                          <a14:backgroundMark x1="48763" y1="79639" x2="48763" y2="79639"/>
                          <a14:backgroundMark x1="70671" y1="70876" x2="70671" y2="70876"/>
                          <a14:backgroundMark x1="73852" y1="57990" x2="73852" y2="57990"/>
                          <a14:backgroundMark x1="66078" y1="31701" x2="66078" y2="31701"/>
                          <a14:backgroundMark x1="55124" y1="78866" x2="55124" y2="78866"/>
                          <a14:backgroundMark x1="91873" y1="93557" x2="91873" y2="93557"/>
                          <a14:backgroundMark x1="90813" y1="86598" x2="90813" y2="86598"/>
                          <a14:backgroundMark x1="55477" y1="84021" x2="55477" y2="84021"/>
                          <a14:backgroundMark x1="32155" y1="81959" x2="32155" y2="81959"/>
                          <a14:backgroundMark x1="44876" y1="73969" x2="44876" y2="73969"/>
                          <a14:backgroundMark x1="44876" y1="84021" x2="44876" y2="84021"/>
                          <a14:backgroundMark x1="26148" y1="42010" x2="26148" y2="42010"/>
                          <a14:backgroundMark x1="39576" y1="49227" x2="39576" y2="49227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91591" y="3429202"/>
              <a:ext cx="1359363" cy="197303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2" name="Obdélník 11"/>
            <p:cNvSpPr/>
            <p:nvPr/>
          </p:nvSpPr>
          <p:spPr>
            <a:xfrm>
              <a:off x="5791591" y="3188724"/>
              <a:ext cx="1329850" cy="2151162"/>
            </a:xfrm>
            <a:prstGeom prst="rect">
              <a:avLst/>
            </a:prstGeom>
            <a:noFill/>
            <a:ln w="57150"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5634670" y="1276736"/>
            <a:ext cx="2144972" cy="1451397"/>
            <a:chOff x="5634670" y="1276736"/>
            <a:chExt cx="2144972" cy="1451397"/>
          </a:xfrm>
        </p:grpSpPr>
        <p:pic>
          <p:nvPicPr>
            <p:cNvPr id="1032" name="Picture 8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BEBA8EAE-BF5A-486C-A8C5-ECC9F3942E4B}">
                  <a14:imgProps xmlns:a14="http://schemas.microsoft.com/office/drawing/2010/main" xmlns="">
                    <a14:imgLayer r:embed="rId11">
                      <a14:imgEffect>
                        <a14:backgroundRemoval t="0" b="100000" l="0" r="100000">
                          <a14:foregroundMark x1="41426" y1="51632" x2="41426" y2="51632"/>
                          <a14:foregroundMark x1="41426" y1="40653" x2="41426" y2="40653"/>
                          <a14:foregroundMark x1="21053" y1="36795" x2="21053" y2="36795"/>
                          <a14:foregroundMark x1="30051" y1="61424" x2="30051" y2="61424"/>
                          <a14:foregroundMark x1="20374" y1="48665" x2="20374" y2="48665"/>
                          <a14:backgroundMark x1="47708" y1="78338" x2="47708" y2="78338"/>
                          <a14:backgroundMark x1="64007" y1="64392" x2="64007" y2="64392"/>
                          <a14:backgroundMark x1="79966" y1="66469" x2="79966" y2="66469"/>
                          <a14:backgroundMark x1="79966" y1="86350" x2="79966" y2="86350"/>
                          <a14:backgroundMark x1="93548" y1="68546" x2="93548" y2="68546"/>
                          <a14:backgroundMark x1="75382" y1="34718" x2="75382" y2="34718"/>
                          <a14:backgroundMark x1="54499" y1="38872" x2="54499" y2="38872"/>
                          <a14:backgroundMark x1="32937" y1="46588" x2="32937" y2="46588"/>
                          <a14:backgroundMark x1="71986" y1="67359" x2="71986" y2="67359"/>
                          <a14:backgroundMark x1="39728" y1="85460" x2="39728" y2="85460"/>
                          <a14:backgroundMark x1="36842" y1="70623" x2="36842" y2="70623"/>
                          <a14:backgroundMark x1="26146" y1="50742" x2="26146" y2="50742"/>
                          <a14:backgroundMark x1="21562" y1="80415" x2="21562" y2="80415"/>
                          <a14:backgroundMark x1="65705" y1="81306" x2="65705" y2="81306"/>
                          <a14:backgroundMark x1="89474" y1="81306" x2="89474" y2="81306"/>
                          <a14:backgroundMark x1="83871" y1="65579" x2="83871" y2="65579"/>
                          <a14:backgroundMark x1="57216" y1="73591" x2="57216" y2="73591"/>
                          <a14:backgroundMark x1="32937" y1="55490" x2="32937" y2="55490"/>
                          <a14:backgroundMark x1="45840" y1="32938" x2="45840" y2="32938"/>
                          <a14:backgroundMark x1="46520" y1="47774" x2="46520" y2="47774"/>
                          <a14:backgroundMark x1="19864" y1="30861" x2="19864" y2="30861"/>
                          <a14:backgroundMark x1="23260" y1="67359" x2="23260" y2="67359"/>
                          <a14:backgroundMark x1="61290" y1="54599" x2="61290" y2="54599"/>
                          <a14:backgroundMark x1="79966" y1="56677" x2="79966" y2="56677"/>
                          <a14:backgroundMark x1="73175" y1="76558" x2="73175" y2="76558"/>
                          <a14:backgroundMark x1="82173" y1="75371" x2="82173" y2="75371"/>
                          <a14:backgroundMark x1="87776" y1="70623" x2="87776" y2="70623"/>
                          <a14:backgroundMark x1="2886" y1="56677" x2="2886" y2="56677"/>
                          <a14:backgroundMark x1="15280" y1="56677" x2="15280" y2="56677"/>
                          <a14:backgroundMark x1="46520" y1="61424" x2="46520" y2="61424"/>
                          <a14:backgroundMark x1="73438" y1="89318" x2="73438" y2="8931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34670" y="1302854"/>
              <a:ext cx="2131712" cy="13991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3" name="Zaoblený obdélník 12"/>
            <p:cNvSpPr/>
            <p:nvPr/>
          </p:nvSpPr>
          <p:spPr>
            <a:xfrm>
              <a:off x="5647930" y="1276736"/>
              <a:ext cx="2131712" cy="1451397"/>
            </a:xfrm>
            <a:prstGeom prst="roundRect">
              <a:avLst/>
            </a:prstGeom>
            <a:noFill/>
            <a:ln w="57150"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9962947" y="3163943"/>
            <a:ext cx="1834095" cy="2112686"/>
            <a:chOff x="9962947" y="3129780"/>
            <a:chExt cx="1834095" cy="2112686"/>
          </a:xfrm>
        </p:grpSpPr>
        <p:pic>
          <p:nvPicPr>
            <p:cNvPr id="1030" name="Picture 6"/>
            <p:cNvPicPr>
              <a:picLocks noChangeAspect="1" noChangeArrowheads="1"/>
            </p:cNvPicPr>
            <p:nvPr/>
          </p:nvPicPr>
          <p:blipFill>
            <a:blip r:embed="rId12" cstate="print">
              <a:extLst>
                <a:ext uri="{BEBA8EAE-BF5A-486C-A8C5-ECC9F3942E4B}">
                  <a14:imgProps xmlns:a14="http://schemas.microsoft.com/office/drawing/2010/main" xmlns="">
                    <a14:imgLayer r:embed="rId13">
                      <a14:imgEffect>
                        <a14:backgroundRemoval t="0" b="99771" l="0" r="100000">
                          <a14:foregroundMark x1="28553" y1="23771" x2="28553" y2="23771"/>
                          <a14:backgroundMark x1="48947" y1="54971" x2="48947" y2="54971"/>
                          <a14:backgroundMark x1="28553" y1="43086" x2="28553" y2="43086"/>
                          <a14:backgroundMark x1="56053" y1="6057" x2="56053" y2="6057"/>
                          <a14:backgroundMark x1="80658" y1="16000" x2="80658" y2="16000"/>
                          <a14:backgroundMark x1="58553" y1="28457" x2="58553" y2="28457"/>
                          <a14:backgroundMark x1="6316" y1="29486" x2="6316" y2="29486"/>
                          <a14:backgroundMark x1="93947" y1="10743" x2="93947" y2="10743"/>
                          <a14:backgroundMark x1="41711" y1="26857" x2="41711" y2="26857"/>
                          <a14:backgroundMark x1="4474" y1="19086" x2="4474" y2="19086"/>
                          <a14:backgroundMark x1="27237" y1="2400" x2="27237" y2="2400"/>
                          <a14:backgroundMark x1="92105" y1="26857" x2="92105" y2="26857"/>
                          <a14:backgroundMark x1="80658" y1="37829" x2="80658" y2="37829"/>
                          <a14:backgroundMark x1="89737" y1="48800" x2="89737" y2="48800"/>
                          <a14:backgroundMark x1="23684" y1="26857" x2="23684" y2="26857"/>
                          <a14:backgroundMark x1="69342" y1="23771" x2="69342" y2="23771"/>
                          <a14:backgroundMark x1="74079" y1="6057" x2="74079" y2="6057"/>
                          <a14:backgroundMark x1="38684" y1="2971" x2="38684" y2="2971"/>
                          <a14:backgroundMark x1="17632" y1="2971" x2="17632" y2="2971"/>
                          <a14:backgroundMark x1="8684" y1="7657" x2="8684" y2="7657"/>
                          <a14:backgroundMark x1="19474" y1="27886" x2="19474" y2="27886"/>
                          <a14:backgroundMark x1="20658" y1="19086" x2="20658" y2="19086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962947" y="3129780"/>
              <a:ext cx="1834095" cy="21126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4" name="Obdélník 13"/>
            <p:cNvSpPr/>
            <p:nvPr/>
          </p:nvSpPr>
          <p:spPr>
            <a:xfrm>
              <a:off x="9962947" y="3148038"/>
              <a:ext cx="1834095" cy="2076170"/>
            </a:xfrm>
            <a:prstGeom prst="rect">
              <a:avLst/>
            </a:prstGeom>
            <a:noFill/>
            <a:ln w="57150"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7" name="Rovnoramenný trojúhelník 6"/>
          <p:cNvSpPr/>
          <p:nvPr/>
        </p:nvSpPr>
        <p:spPr>
          <a:xfrm>
            <a:off x="3117273" y="2910484"/>
            <a:ext cx="2286000" cy="2271083"/>
          </a:xfrm>
          <a:prstGeom prst="triangle">
            <a:avLst>
              <a:gd name="adj" fmla="val 47069"/>
            </a:avLst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7" name="Skupina 16"/>
          <p:cNvGrpSpPr/>
          <p:nvPr/>
        </p:nvGrpSpPr>
        <p:grpSpPr>
          <a:xfrm>
            <a:off x="2662246" y="3148038"/>
            <a:ext cx="2567440" cy="2254196"/>
            <a:chOff x="2662246" y="3148038"/>
            <a:chExt cx="2567440" cy="2254196"/>
          </a:xfrm>
        </p:grpSpPr>
        <p:pic>
          <p:nvPicPr>
            <p:cNvPr id="1028" name="Picture 4"/>
            <p:cNvPicPr>
              <a:picLocks noChangeAspect="1" noChangeArrowheads="1"/>
            </p:cNvPicPr>
            <p:nvPr/>
          </p:nvPicPr>
          <p:blipFill>
            <a:blip r:embed="rId14" cstate="print">
              <a:extLst>
                <a:ext uri="{BEBA8EAE-BF5A-486C-A8C5-ECC9F3942E4B}">
                  <a14:imgProps xmlns:a14="http://schemas.microsoft.com/office/drawing/2010/main" xmlns="">
                    <a14:imgLayer r:embed="rId15">
                      <a14:imgEffect>
                        <a14:backgroundRemoval t="0" b="100000" l="0" r="100000">
                          <a14:foregroundMark x1="63866" y1="18511" x2="63866" y2="18511"/>
                          <a14:backgroundMark x1="52158" y1="52237" x2="52158" y2="52237"/>
                          <a14:backgroundMark x1="85080" y1="50895" x2="85080" y2="50895"/>
                          <a14:backgroundMark x1="89273" y1="62528" x2="89273" y2="62528"/>
                          <a14:backgroundMark x1="73736" y1="75168" x2="73736" y2="75168"/>
                          <a14:backgroundMark x1="30949" y1="68680" x2="30949" y2="68680"/>
                          <a14:backgroundMark x1="17139" y1="71924" x2="17139" y2="71924"/>
                          <a14:backgroundMark x1="29470" y1="53244" x2="29470" y2="53244"/>
                          <a14:backgroundMark x1="69174" y1="50447" x2="69174" y2="50447"/>
                          <a14:backgroundMark x1="85080" y1="78859" x2="85080" y2="78859"/>
                          <a14:backgroundMark x1="65475" y1="57383" x2="65475" y2="57383"/>
                          <a14:backgroundMark x1="53144" y1="58837" x2="53144" y2="58837"/>
                          <a14:backgroundMark x1="41800" y1="67673" x2="41800" y2="67673"/>
                          <a14:backgroundMark x1="8385" y1="57383" x2="8385" y2="57383"/>
                          <a14:backgroundMark x1="57830" y1="58837" x2="57830" y2="58837"/>
                          <a14:backgroundMark x1="89273" y1="78859" x2="89273" y2="78859"/>
                          <a14:backgroundMark x1="58323" y1="49441" x2="58323" y2="49441"/>
                          <a14:backgroundMark x1="36128" y1="44855" x2="36128" y2="44855"/>
                          <a14:backgroundMark x1="9864" y1="67673" x2="9864" y2="67673"/>
                          <a14:backgroundMark x1="11467" y1="89150" x2="11467" y2="89150"/>
                          <a14:backgroundMark x1="10358" y1="78859" x2="10358" y2="78859"/>
                          <a14:backgroundMark x1="68067" y1="29962" x2="68067" y2="29962"/>
                          <a14:backgroundMark x1="26050" y1="49618" x2="26050" y2="49618"/>
                          <a14:backgroundMark x1="40126" y1="78817" x2="40126" y2="78817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57945" y="3211392"/>
              <a:ext cx="1976043" cy="217931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8" name="Lichoběžník 7"/>
            <p:cNvSpPr/>
            <p:nvPr/>
          </p:nvSpPr>
          <p:spPr>
            <a:xfrm>
              <a:off x="2662246" y="3148038"/>
              <a:ext cx="2567440" cy="2254196"/>
            </a:xfrm>
            <a:prstGeom prst="trapezoid">
              <a:avLst/>
            </a:prstGeom>
            <a:noFill/>
            <a:ln w="57150"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2183494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2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0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320167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příroda, zvířata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Materiál obsahuje obrázky zvířat. Děti </a:t>
            </a:r>
            <a:r>
              <a:rPr lang="cs-CZ" dirty="0" smtClean="0"/>
              <a:t>určují, </a:t>
            </a:r>
            <a:r>
              <a:rPr lang="cs-CZ" dirty="0" smtClean="0"/>
              <a:t>ve kterém slově slyší danou hlásku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Děti budou umět sluchem rozlišit hlásku na začátku slova</a:t>
            </a:r>
            <a:endParaRPr lang="cs-CZ" dirty="0"/>
          </a:p>
          <a:p>
            <a:r>
              <a:rPr lang="cs-CZ" dirty="0" smtClean="0"/>
              <a:t>Budou umět správně vyslovovat</a:t>
            </a:r>
            <a:endParaRPr lang="cs-CZ" dirty="0"/>
          </a:p>
          <a:p>
            <a:r>
              <a:rPr lang="cs-CZ" dirty="0" smtClean="0"/>
              <a:t>Pojmenovat obrázky zvířat a určit jejich charakteristické </a:t>
            </a:r>
            <a:r>
              <a:rPr lang="cs-CZ" dirty="0"/>
              <a:t>z</a:t>
            </a:r>
            <a:r>
              <a:rPr lang="cs-CZ" dirty="0" smtClean="0"/>
              <a:t>naky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Materiál obsahuje sedm obrázků zvířat. Děti si zvířata společně pojmenují.</a:t>
            </a:r>
          </a:p>
          <a:p>
            <a:r>
              <a:rPr lang="cs-CZ" dirty="0" smtClean="0"/>
              <a:t> Sluchem rozpoznávají danou hlásku na počátku slova</a:t>
            </a:r>
          </a:p>
          <a:p>
            <a:r>
              <a:rPr lang="cs-CZ" dirty="0" smtClean="0"/>
              <a:t>Kliknutím na správnou odpověď, se obrázek zvětšuje, kliknutím na nesprávnou odpověď se obrázek zmenší a zmizí</a:t>
            </a:r>
          </a:p>
          <a:p>
            <a:r>
              <a:rPr lang="cs-CZ" dirty="0" smtClean="0"/>
              <a:t>Děti určují charakteristické znaky zvířat</a:t>
            </a:r>
          </a:p>
          <a:p>
            <a:r>
              <a:rPr lang="cs-CZ" dirty="0" smtClean="0"/>
              <a:t>Správně vyslovují</a:t>
            </a:r>
          </a:p>
          <a:p>
            <a:r>
              <a:rPr lang="cs-CZ" dirty="0" smtClean="0"/>
              <a:t>Určují, jaký tvar </a:t>
            </a:r>
            <a:r>
              <a:rPr lang="cs-CZ" dirty="0" smtClean="0"/>
              <a:t>mají </a:t>
            </a:r>
            <a:r>
              <a:rPr lang="cs-CZ" dirty="0" smtClean="0"/>
              <a:t>domečky všech zvířátek</a:t>
            </a:r>
          </a:p>
          <a:p>
            <a:endParaRPr lang="cs-CZ" dirty="0"/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8</a:t>
            </a:fld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56126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b="1" u="sng" dirty="0" smtClean="0"/>
              <a:t>Cílem </a:t>
            </a:r>
            <a:r>
              <a:rPr lang="cs-CZ" b="1" u="sng" dirty="0"/>
              <a:t>práce </a:t>
            </a:r>
            <a:r>
              <a:rPr lang="cs-CZ" b="1" u="sng" dirty="0" smtClean="0"/>
              <a:t>je</a:t>
            </a:r>
            <a:r>
              <a:rPr lang="cs-CZ" b="1" dirty="0" smtClean="0"/>
              <a:t>,aby </a:t>
            </a:r>
            <a:r>
              <a:rPr lang="cs-CZ" b="1" dirty="0" smtClean="0"/>
              <a:t>děti sluchem rozpoznaly hlásku na počátku slova, správně vyslovovaly a určily počet slabik ve slovech</a:t>
            </a:r>
            <a:endParaRPr lang="cs-CZ" dirty="0"/>
          </a:p>
          <a:p>
            <a:pPr lvl="0"/>
            <a:r>
              <a:rPr lang="cs-CZ" dirty="0" smtClean="0"/>
              <a:t>Na magnetické tabulky č</a:t>
            </a:r>
            <a:r>
              <a:rPr lang="cs-CZ" dirty="0" smtClean="0"/>
              <a:t>. 1-5 </a:t>
            </a:r>
            <a:r>
              <a:rPr lang="cs-CZ" dirty="0" smtClean="0"/>
              <a:t>připevníme nebo malujeme obrázky jednotlivých zvířátek</a:t>
            </a:r>
            <a:endParaRPr lang="cs-CZ" dirty="0"/>
          </a:p>
          <a:p>
            <a:pPr lvl="0"/>
            <a:r>
              <a:rPr lang="cs-CZ" dirty="0" smtClean="0"/>
              <a:t>Děti přiřazují k obrázkům počáteční </a:t>
            </a:r>
            <a:r>
              <a:rPr lang="cs-CZ" dirty="0" smtClean="0"/>
              <a:t>písmena (</a:t>
            </a:r>
            <a:r>
              <a:rPr lang="cs-CZ" dirty="0" smtClean="0"/>
              <a:t>starší děti)</a:t>
            </a:r>
            <a:endParaRPr lang="cs-CZ" dirty="0"/>
          </a:p>
          <a:p>
            <a:pPr lvl="0"/>
            <a:r>
              <a:rPr lang="cs-CZ" dirty="0" smtClean="0"/>
              <a:t>Rytmicky vytleskávají a rozkládají slova na slabiky</a:t>
            </a:r>
            <a:endParaRPr lang="cs-CZ" dirty="0"/>
          </a:p>
          <a:p>
            <a:pPr lvl="0"/>
            <a:r>
              <a:rPr lang="cs-CZ" dirty="0"/>
              <a:t>Na </a:t>
            </a:r>
            <a:r>
              <a:rPr lang="cs-CZ" dirty="0" smtClean="0"/>
              <a:t>magnetické tabulky přikládají barevné </a:t>
            </a:r>
            <a:r>
              <a:rPr lang="cs-CZ" dirty="0" smtClean="0"/>
              <a:t>magnetky podle </a:t>
            </a:r>
            <a:r>
              <a:rPr lang="cs-CZ" dirty="0" smtClean="0"/>
              <a:t>počtu slabik v jednotlivých slovech</a:t>
            </a:r>
            <a:endParaRPr lang="cs-CZ" dirty="0"/>
          </a:p>
          <a:p>
            <a:pPr lvl="0"/>
            <a:r>
              <a:rPr lang="cs-CZ" dirty="0" smtClean="0"/>
              <a:t>Děti vymýšlejí, přiřazují nebo kreslí další obrázky k daným počátečním hláskám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Vyslovovat všechny hlásky správně, mluvit zřetelně a gramaticky správně</a:t>
            </a:r>
          </a:p>
          <a:p>
            <a:r>
              <a:rPr lang="cs-CZ" dirty="0" smtClean="0"/>
              <a:t>Vyčlenit  a sluchem rozpoznat hlásku na počátku slova</a:t>
            </a:r>
          </a:p>
          <a:p>
            <a:r>
              <a:rPr lang="cs-CZ" dirty="0" smtClean="0"/>
              <a:t>Odhalit charakteristické znaky zvířat</a:t>
            </a:r>
          </a:p>
          <a:p>
            <a:r>
              <a:rPr lang="cs-CZ" dirty="0" smtClean="0"/>
              <a:t>Práce s dotykovou obrazovkou</a:t>
            </a:r>
          </a:p>
          <a:p>
            <a:pPr marL="4572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1_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48-PPTvzor.potx" id="{BEAA49EE-7AE4-44BA-8526-6F4ED2428C66}" vid="{21787010-6216-4E42-AF3D-8126B149DC11}"/>
    </a:ext>
  </a:extLst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391</Words>
  <Application>Microsoft Office PowerPoint</Application>
  <PresentationFormat>Vlastní</PresentationFormat>
  <Paragraphs>65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Sheer Green 16x9</vt:lpstr>
      <vt:lpstr>1_Sheer Green 16x9</vt:lpstr>
      <vt:lpstr>Hláska na začátku slova</vt:lpstr>
      <vt:lpstr>Snímek 2</vt:lpstr>
      <vt:lpstr>Snímek 3</vt:lpstr>
      <vt:lpstr>Snímek 4</vt:lpstr>
      <vt:lpstr>Použité odkazy</vt:lpstr>
      <vt:lpstr>Metodický pokyn Integrovaný blok: příroda, zvířata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2015-04-10T13:21:11Z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