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4" r:id="rId4"/>
    <p:sldId id="282" r:id="rId5"/>
    <p:sldId id="273" r:id="rId6"/>
    <p:sldId id="283" r:id="rId7"/>
    <p:sldId id="275" r:id="rId8"/>
    <p:sldId id="277" r:id="rId9"/>
    <p:sldId id="276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84"/>
            <p14:sldId id="282"/>
            <p14:sldId id="273"/>
          </p14:sldIdLst>
        </p14:section>
        <p14:section name="PL - vytisknout" id="{A3DBCADA-AE8B-4E55-A925-F2E5402E61D8}">
          <p14:sldIdLst>
            <p14:sldId id="283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" y="348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12. 4. 2015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12. 4. 2015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LABYRINTY a doprava I.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985878" y="150985"/>
            <a:ext cx="4172317" cy="685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3636" y="246473"/>
            <a:ext cx="2414408" cy="185607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799771" y="246473"/>
            <a:ext cx="1020665" cy="1570254"/>
          </a:xfrm>
          <a:prstGeom prst="rect">
            <a:avLst/>
          </a:prstGeom>
        </p:spPr>
      </p:pic>
      <p:sp>
        <p:nvSpPr>
          <p:cNvPr id="9" name="Volný tvar 8"/>
          <p:cNvSpPr/>
          <p:nvPr/>
        </p:nvSpPr>
        <p:spPr>
          <a:xfrm>
            <a:off x="2844800" y="1930400"/>
            <a:ext cx="6807200" cy="2873829"/>
          </a:xfrm>
          <a:custGeom>
            <a:avLst/>
            <a:gdLst>
              <a:gd name="connsiteX0" fmla="*/ 595086 w 6807200"/>
              <a:gd name="connsiteY0" fmla="*/ 29029 h 2873829"/>
              <a:gd name="connsiteX1" fmla="*/ 1509486 w 6807200"/>
              <a:gd name="connsiteY1" fmla="*/ 14514 h 2873829"/>
              <a:gd name="connsiteX2" fmla="*/ 1553029 w 6807200"/>
              <a:gd name="connsiteY2" fmla="*/ 0 h 2873829"/>
              <a:gd name="connsiteX3" fmla="*/ 2133600 w 6807200"/>
              <a:gd name="connsiteY3" fmla="*/ 14514 h 2873829"/>
              <a:gd name="connsiteX4" fmla="*/ 2220686 w 6807200"/>
              <a:gd name="connsiteY4" fmla="*/ 43543 h 2873829"/>
              <a:gd name="connsiteX5" fmla="*/ 2293257 w 6807200"/>
              <a:gd name="connsiteY5" fmla="*/ 101600 h 2873829"/>
              <a:gd name="connsiteX6" fmla="*/ 2336800 w 6807200"/>
              <a:gd name="connsiteY6" fmla="*/ 145143 h 2873829"/>
              <a:gd name="connsiteX7" fmla="*/ 2380343 w 6807200"/>
              <a:gd name="connsiteY7" fmla="*/ 290286 h 2873829"/>
              <a:gd name="connsiteX8" fmla="*/ 2365829 w 6807200"/>
              <a:gd name="connsiteY8" fmla="*/ 435429 h 2873829"/>
              <a:gd name="connsiteX9" fmla="*/ 2307771 w 6807200"/>
              <a:gd name="connsiteY9" fmla="*/ 464457 h 2873829"/>
              <a:gd name="connsiteX10" fmla="*/ 2220686 w 6807200"/>
              <a:gd name="connsiteY10" fmla="*/ 493486 h 2873829"/>
              <a:gd name="connsiteX11" fmla="*/ 2119086 w 6807200"/>
              <a:gd name="connsiteY11" fmla="*/ 522514 h 2873829"/>
              <a:gd name="connsiteX12" fmla="*/ 2032000 w 6807200"/>
              <a:gd name="connsiteY12" fmla="*/ 551543 h 2873829"/>
              <a:gd name="connsiteX13" fmla="*/ 1988457 w 6807200"/>
              <a:gd name="connsiteY13" fmla="*/ 580571 h 2873829"/>
              <a:gd name="connsiteX14" fmla="*/ 1944914 w 6807200"/>
              <a:gd name="connsiteY14" fmla="*/ 595086 h 2873829"/>
              <a:gd name="connsiteX15" fmla="*/ 1727200 w 6807200"/>
              <a:gd name="connsiteY15" fmla="*/ 624114 h 2873829"/>
              <a:gd name="connsiteX16" fmla="*/ 1103086 w 6807200"/>
              <a:gd name="connsiteY16" fmla="*/ 638629 h 2873829"/>
              <a:gd name="connsiteX17" fmla="*/ 928914 w 6807200"/>
              <a:gd name="connsiteY17" fmla="*/ 754743 h 2873829"/>
              <a:gd name="connsiteX18" fmla="*/ 885371 w 6807200"/>
              <a:gd name="connsiteY18" fmla="*/ 798286 h 2873829"/>
              <a:gd name="connsiteX19" fmla="*/ 856343 w 6807200"/>
              <a:gd name="connsiteY19" fmla="*/ 856343 h 2873829"/>
              <a:gd name="connsiteX20" fmla="*/ 812800 w 6807200"/>
              <a:gd name="connsiteY20" fmla="*/ 914400 h 2873829"/>
              <a:gd name="connsiteX21" fmla="*/ 783771 w 6807200"/>
              <a:gd name="connsiteY21" fmla="*/ 1001486 h 2873829"/>
              <a:gd name="connsiteX22" fmla="*/ 769257 w 6807200"/>
              <a:gd name="connsiteY22" fmla="*/ 1045029 h 2873829"/>
              <a:gd name="connsiteX23" fmla="*/ 754743 w 6807200"/>
              <a:gd name="connsiteY23" fmla="*/ 1451429 h 2873829"/>
              <a:gd name="connsiteX24" fmla="*/ 740229 w 6807200"/>
              <a:gd name="connsiteY24" fmla="*/ 1509486 h 2873829"/>
              <a:gd name="connsiteX25" fmla="*/ 725714 w 6807200"/>
              <a:gd name="connsiteY25" fmla="*/ 1611086 h 2873829"/>
              <a:gd name="connsiteX26" fmla="*/ 696686 w 6807200"/>
              <a:gd name="connsiteY26" fmla="*/ 1872343 h 2873829"/>
              <a:gd name="connsiteX27" fmla="*/ 682171 w 6807200"/>
              <a:gd name="connsiteY27" fmla="*/ 1915886 h 2873829"/>
              <a:gd name="connsiteX28" fmla="*/ 580571 w 6807200"/>
              <a:gd name="connsiteY28" fmla="*/ 2002971 h 2873829"/>
              <a:gd name="connsiteX29" fmla="*/ 420914 w 6807200"/>
              <a:gd name="connsiteY29" fmla="*/ 2075543 h 2873829"/>
              <a:gd name="connsiteX30" fmla="*/ 362857 w 6807200"/>
              <a:gd name="connsiteY30" fmla="*/ 2104571 h 2873829"/>
              <a:gd name="connsiteX31" fmla="*/ 246743 w 6807200"/>
              <a:gd name="connsiteY31" fmla="*/ 2133600 h 2873829"/>
              <a:gd name="connsiteX32" fmla="*/ 159657 w 6807200"/>
              <a:gd name="connsiteY32" fmla="*/ 2162629 h 2873829"/>
              <a:gd name="connsiteX33" fmla="*/ 87086 w 6807200"/>
              <a:gd name="connsiteY33" fmla="*/ 2177143 h 2873829"/>
              <a:gd name="connsiteX34" fmla="*/ 0 w 6807200"/>
              <a:gd name="connsiteY34" fmla="*/ 2206171 h 2873829"/>
              <a:gd name="connsiteX35" fmla="*/ 14514 w 6807200"/>
              <a:gd name="connsiteY35" fmla="*/ 2351314 h 2873829"/>
              <a:gd name="connsiteX36" fmla="*/ 72571 w 6807200"/>
              <a:gd name="connsiteY36" fmla="*/ 2438400 h 2873829"/>
              <a:gd name="connsiteX37" fmla="*/ 203200 w 6807200"/>
              <a:gd name="connsiteY37" fmla="*/ 2569029 h 2873829"/>
              <a:gd name="connsiteX38" fmla="*/ 333829 w 6807200"/>
              <a:gd name="connsiteY38" fmla="*/ 2641600 h 2873829"/>
              <a:gd name="connsiteX39" fmla="*/ 377371 w 6807200"/>
              <a:gd name="connsiteY39" fmla="*/ 2656114 h 2873829"/>
              <a:gd name="connsiteX40" fmla="*/ 435429 w 6807200"/>
              <a:gd name="connsiteY40" fmla="*/ 2699657 h 2873829"/>
              <a:gd name="connsiteX41" fmla="*/ 566057 w 6807200"/>
              <a:gd name="connsiteY41" fmla="*/ 2728686 h 2873829"/>
              <a:gd name="connsiteX42" fmla="*/ 682171 w 6807200"/>
              <a:gd name="connsiteY42" fmla="*/ 2757714 h 2873829"/>
              <a:gd name="connsiteX43" fmla="*/ 827314 w 6807200"/>
              <a:gd name="connsiteY43" fmla="*/ 2801257 h 2873829"/>
              <a:gd name="connsiteX44" fmla="*/ 870857 w 6807200"/>
              <a:gd name="connsiteY44" fmla="*/ 2815771 h 2873829"/>
              <a:gd name="connsiteX45" fmla="*/ 1030514 w 6807200"/>
              <a:gd name="connsiteY45" fmla="*/ 2844800 h 2873829"/>
              <a:gd name="connsiteX46" fmla="*/ 1204686 w 6807200"/>
              <a:gd name="connsiteY46" fmla="*/ 2859314 h 2873829"/>
              <a:gd name="connsiteX47" fmla="*/ 1320800 w 6807200"/>
              <a:gd name="connsiteY47" fmla="*/ 2873829 h 2873829"/>
              <a:gd name="connsiteX48" fmla="*/ 1857829 w 6807200"/>
              <a:gd name="connsiteY48" fmla="*/ 2859314 h 2873829"/>
              <a:gd name="connsiteX49" fmla="*/ 1901371 w 6807200"/>
              <a:gd name="connsiteY49" fmla="*/ 2844800 h 2873829"/>
              <a:gd name="connsiteX50" fmla="*/ 1973943 w 6807200"/>
              <a:gd name="connsiteY50" fmla="*/ 2772229 h 2873829"/>
              <a:gd name="connsiteX51" fmla="*/ 2032000 w 6807200"/>
              <a:gd name="connsiteY51" fmla="*/ 2685143 h 2873829"/>
              <a:gd name="connsiteX52" fmla="*/ 2061029 w 6807200"/>
              <a:gd name="connsiteY52" fmla="*/ 2583543 h 2873829"/>
              <a:gd name="connsiteX53" fmla="*/ 2119086 w 6807200"/>
              <a:gd name="connsiteY53" fmla="*/ 2496457 h 2873829"/>
              <a:gd name="connsiteX54" fmla="*/ 2162629 w 6807200"/>
              <a:gd name="connsiteY54" fmla="*/ 2394857 h 2873829"/>
              <a:gd name="connsiteX55" fmla="*/ 2206171 w 6807200"/>
              <a:gd name="connsiteY55" fmla="*/ 2322286 h 2873829"/>
              <a:gd name="connsiteX56" fmla="*/ 2264229 w 6807200"/>
              <a:gd name="connsiteY56" fmla="*/ 2264229 h 2873829"/>
              <a:gd name="connsiteX57" fmla="*/ 2293257 w 6807200"/>
              <a:gd name="connsiteY57" fmla="*/ 2162629 h 2873829"/>
              <a:gd name="connsiteX58" fmla="*/ 2307771 w 6807200"/>
              <a:gd name="connsiteY58" fmla="*/ 2119086 h 2873829"/>
              <a:gd name="connsiteX59" fmla="*/ 2351314 w 6807200"/>
              <a:gd name="connsiteY59" fmla="*/ 2075543 h 2873829"/>
              <a:gd name="connsiteX60" fmla="*/ 2394857 w 6807200"/>
              <a:gd name="connsiteY60" fmla="*/ 2017486 h 2873829"/>
              <a:gd name="connsiteX61" fmla="*/ 2423886 w 6807200"/>
              <a:gd name="connsiteY61" fmla="*/ 1959429 h 2873829"/>
              <a:gd name="connsiteX62" fmla="*/ 2452914 w 6807200"/>
              <a:gd name="connsiteY62" fmla="*/ 1915886 h 2873829"/>
              <a:gd name="connsiteX63" fmla="*/ 2481943 w 6807200"/>
              <a:gd name="connsiteY63" fmla="*/ 1799771 h 2873829"/>
              <a:gd name="connsiteX64" fmla="*/ 2496457 w 6807200"/>
              <a:gd name="connsiteY64" fmla="*/ 1756229 h 2873829"/>
              <a:gd name="connsiteX65" fmla="*/ 2525486 w 6807200"/>
              <a:gd name="connsiteY65" fmla="*/ 1712686 h 2873829"/>
              <a:gd name="connsiteX66" fmla="*/ 2554514 w 6807200"/>
              <a:gd name="connsiteY66" fmla="*/ 1654629 h 2873829"/>
              <a:gd name="connsiteX67" fmla="*/ 2598057 w 6807200"/>
              <a:gd name="connsiteY67" fmla="*/ 1524000 h 2873829"/>
              <a:gd name="connsiteX68" fmla="*/ 2612571 w 6807200"/>
              <a:gd name="connsiteY68" fmla="*/ 1480457 h 2873829"/>
              <a:gd name="connsiteX69" fmla="*/ 2685143 w 6807200"/>
              <a:gd name="connsiteY69" fmla="*/ 1393371 h 2873829"/>
              <a:gd name="connsiteX70" fmla="*/ 2728686 w 6807200"/>
              <a:gd name="connsiteY70" fmla="*/ 1378857 h 2873829"/>
              <a:gd name="connsiteX71" fmla="*/ 2931886 w 6807200"/>
              <a:gd name="connsiteY71" fmla="*/ 1335314 h 2873829"/>
              <a:gd name="connsiteX72" fmla="*/ 3526971 w 6807200"/>
              <a:gd name="connsiteY72" fmla="*/ 1364343 h 2873829"/>
              <a:gd name="connsiteX73" fmla="*/ 3686629 w 6807200"/>
              <a:gd name="connsiteY73" fmla="*/ 1393371 h 2873829"/>
              <a:gd name="connsiteX74" fmla="*/ 3875314 w 6807200"/>
              <a:gd name="connsiteY74" fmla="*/ 1422400 h 2873829"/>
              <a:gd name="connsiteX75" fmla="*/ 3918857 w 6807200"/>
              <a:gd name="connsiteY75" fmla="*/ 1436914 h 2873829"/>
              <a:gd name="connsiteX76" fmla="*/ 3976914 w 6807200"/>
              <a:gd name="connsiteY76" fmla="*/ 1451429 h 2873829"/>
              <a:gd name="connsiteX77" fmla="*/ 4064000 w 6807200"/>
              <a:gd name="connsiteY77" fmla="*/ 1494971 h 2873829"/>
              <a:gd name="connsiteX78" fmla="*/ 4107543 w 6807200"/>
              <a:gd name="connsiteY78" fmla="*/ 1538514 h 2873829"/>
              <a:gd name="connsiteX79" fmla="*/ 4151086 w 6807200"/>
              <a:gd name="connsiteY79" fmla="*/ 1553029 h 2873829"/>
              <a:gd name="connsiteX80" fmla="*/ 4151086 w 6807200"/>
              <a:gd name="connsiteY80" fmla="*/ 1741714 h 2873829"/>
              <a:gd name="connsiteX81" fmla="*/ 4136571 w 6807200"/>
              <a:gd name="connsiteY81" fmla="*/ 1857829 h 2873829"/>
              <a:gd name="connsiteX82" fmla="*/ 4093029 w 6807200"/>
              <a:gd name="connsiteY82" fmla="*/ 1915886 h 2873829"/>
              <a:gd name="connsiteX83" fmla="*/ 4049486 w 6807200"/>
              <a:gd name="connsiteY83" fmla="*/ 2061029 h 2873829"/>
              <a:gd name="connsiteX84" fmla="*/ 4034971 w 6807200"/>
              <a:gd name="connsiteY84" fmla="*/ 2104571 h 2873829"/>
              <a:gd name="connsiteX85" fmla="*/ 4049486 w 6807200"/>
              <a:gd name="connsiteY85" fmla="*/ 2336800 h 2873829"/>
              <a:gd name="connsiteX86" fmla="*/ 4093029 w 6807200"/>
              <a:gd name="connsiteY86" fmla="*/ 2496457 h 2873829"/>
              <a:gd name="connsiteX87" fmla="*/ 4136571 w 6807200"/>
              <a:gd name="connsiteY87" fmla="*/ 2525486 h 2873829"/>
              <a:gd name="connsiteX88" fmla="*/ 4180114 w 6807200"/>
              <a:gd name="connsiteY88" fmla="*/ 2569029 h 2873829"/>
              <a:gd name="connsiteX89" fmla="*/ 4267200 w 6807200"/>
              <a:gd name="connsiteY89" fmla="*/ 2598057 h 2873829"/>
              <a:gd name="connsiteX90" fmla="*/ 4368800 w 6807200"/>
              <a:gd name="connsiteY90" fmla="*/ 2641600 h 2873829"/>
              <a:gd name="connsiteX91" fmla="*/ 4426857 w 6807200"/>
              <a:gd name="connsiteY91" fmla="*/ 2670629 h 2873829"/>
              <a:gd name="connsiteX92" fmla="*/ 4513943 w 6807200"/>
              <a:gd name="connsiteY92" fmla="*/ 2714171 h 2873829"/>
              <a:gd name="connsiteX93" fmla="*/ 4601029 w 6807200"/>
              <a:gd name="connsiteY93" fmla="*/ 2699657 h 2873829"/>
              <a:gd name="connsiteX94" fmla="*/ 4702629 w 6807200"/>
              <a:gd name="connsiteY94" fmla="*/ 2714171 h 2873829"/>
              <a:gd name="connsiteX95" fmla="*/ 4833257 w 6807200"/>
              <a:gd name="connsiteY95" fmla="*/ 2728686 h 2873829"/>
              <a:gd name="connsiteX96" fmla="*/ 4934857 w 6807200"/>
              <a:gd name="connsiteY96" fmla="*/ 2757714 h 2873829"/>
              <a:gd name="connsiteX97" fmla="*/ 5355771 w 6807200"/>
              <a:gd name="connsiteY97" fmla="*/ 2786743 h 2873829"/>
              <a:gd name="connsiteX98" fmla="*/ 5617029 w 6807200"/>
              <a:gd name="connsiteY98" fmla="*/ 2830286 h 2873829"/>
              <a:gd name="connsiteX99" fmla="*/ 6197600 w 6807200"/>
              <a:gd name="connsiteY99" fmla="*/ 2815771 h 2873829"/>
              <a:gd name="connsiteX100" fmla="*/ 6299200 w 6807200"/>
              <a:gd name="connsiteY100" fmla="*/ 2801257 h 2873829"/>
              <a:gd name="connsiteX101" fmla="*/ 6357257 w 6807200"/>
              <a:gd name="connsiteY101" fmla="*/ 2772229 h 2873829"/>
              <a:gd name="connsiteX102" fmla="*/ 6415314 w 6807200"/>
              <a:gd name="connsiteY102" fmla="*/ 2757714 h 2873829"/>
              <a:gd name="connsiteX103" fmla="*/ 6458857 w 6807200"/>
              <a:gd name="connsiteY103" fmla="*/ 2743200 h 2873829"/>
              <a:gd name="connsiteX104" fmla="*/ 6502400 w 6807200"/>
              <a:gd name="connsiteY104" fmla="*/ 2656114 h 2873829"/>
              <a:gd name="connsiteX105" fmla="*/ 6458857 w 6807200"/>
              <a:gd name="connsiteY105" fmla="*/ 2496457 h 2873829"/>
              <a:gd name="connsiteX106" fmla="*/ 6415314 w 6807200"/>
              <a:gd name="connsiteY106" fmla="*/ 2438400 h 2873829"/>
              <a:gd name="connsiteX107" fmla="*/ 6386286 w 6807200"/>
              <a:gd name="connsiteY107" fmla="*/ 2351314 h 2873829"/>
              <a:gd name="connsiteX108" fmla="*/ 6342743 w 6807200"/>
              <a:gd name="connsiteY108" fmla="*/ 2162629 h 2873829"/>
              <a:gd name="connsiteX109" fmla="*/ 6357257 w 6807200"/>
              <a:gd name="connsiteY109" fmla="*/ 1698171 h 2873829"/>
              <a:gd name="connsiteX110" fmla="*/ 6386286 w 6807200"/>
              <a:gd name="connsiteY110" fmla="*/ 1596571 h 2873829"/>
              <a:gd name="connsiteX111" fmla="*/ 6415314 w 6807200"/>
              <a:gd name="connsiteY111" fmla="*/ 1451429 h 2873829"/>
              <a:gd name="connsiteX112" fmla="*/ 6444343 w 6807200"/>
              <a:gd name="connsiteY112" fmla="*/ 1349829 h 2873829"/>
              <a:gd name="connsiteX113" fmla="*/ 6444343 w 6807200"/>
              <a:gd name="connsiteY113" fmla="*/ 595086 h 2873829"/>
              <a:gd name="connsiteX114" fmla="*/ 6429829 w 6807200"/>
              <a:gd name="connsiteY114" fmla="*/ 290286 h 2873829"/>
              <a:gd name="connsiteX115" fmla="*/ 6502400 w 6807200"/>
              <a:gd name="connsiteY115" fmla="*/ 87086 h 2873829"/>
              <a:gd name="connsiteX116" fmla="*/ 6574971 w 6807200"/>
              <a:gd name="connsiteY116" fmla="*/ 72571 h 2873829"/>
              <a:gd name="connsiteX117" fmla="*/ 6633029 w 6807200"/>
              <a:gd name="connsiteY117" fmla="*/ 43543 h 2873829"/>
              <a:gd name="connsiteX118" fmla="*/ 6807200 w 6807200"/>
              <a:gd name="connsiteY118" fmla="*/ 29029 h 28738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</a:cxnLst>
            <a:rect l="l" t="t" r="r" b="b"/>
            <a:pathLst>
              <a:path w="6807200" h="2873829">
                <a:moveTo>
                  <a:pt x="595086" y="29029"/>
                </a:moveTo>
                <a:lnTo>
                  <a:pt x="1509486" y="14514"/>
                </a:lnTo>
                <a:cubicBezTo>
                  <a:pt x="1524778" y="14051"/>
                  <a:pt x="1537730" y="0"/>
                  <a:pt x="1553029" y="0"/>
                </a:cubicBezTo>
                <a:cubicBezTo>
                  <a:pt x="1746613" y="0"/>
                  <a:pt x="1940076" y="9676"/>
                  <a:pt x="2133600" y="14514"/>
                </a:cubicBezTo>
                <a:cubicBezTo>
                  <a:pt x="2162629" y="24190"/>
                  <a:pt x="2203713" y="18083"/>
                  <a:pt x="2220686" y="43543"/>
                </a:cubicBezTo>
                <a:cubicBezTo>
                  <a:pt x="2258200" y="99816"/>
                  <a:pt x="2233165" y="81570"/>
                  <a:pt x="2293257" y="101600"/>
                </a:cubicBezTo>
                <a:cubicBezTo>
                  <a:pt x="2307771" y="116114"/>
                  <a:pt x="2326831" y="127200"/>
                  <a:pt x="2336800" y="145143"/>
                </a:cubicBezTo>
                <a:cubicBezTo>
                  <a:pt x="2352863" y="174057"/>
                  <a:pt x="2370973" y="252804"/>
                  <a:pt x="2380343" y="290286"/>
                </a:cubicBezTo>
                <a:cubicBezTo>
                  <a:pt x="2375505" y="338667"/>
                  <a:pt x="2384530" y="390547"/>
                  <a:pt x="2365829" y="435429"/>
                </a:cubicBezTo>
                <a:cubicBezTo>
                  <a:pt x="2357507" y="455401"/>
                  <a:pt x="2327860" y="456421"/>
                  <a:pt x="2307771" y="464457"/>
                </a:cubicBezTo>
                <a:cubicBezTo>
                  <a:pt x="2279361" y="475821"/>
                  <a:pt x="2249714" y="483810"/>
                  <a:pt x="2220686" y="493486"/>
                </a:cubicBezTo>
                <a:cubicBezTo>
                  <a:pt x="2074367" y="542260"/>
                  <a:pt x="2301315" y="467845"/>
                  <a:pt x="2119086" y="522514"/>
                </a:cubicBezTo>
                <a:cubicBezTo>
                  <a:pt x="2089778" y="531307"/>
                  <a:pt x="2057460" y="534570"/>
                  <a:pt x="2032000" y="551543"/>
                </a:cubicBezTo>
                <a:cubicBezTo>
                  <a:pt x="2017486" y="561219"/>
                  <a:pt x="2004059" y="572770"/>
                  <a:pt x="1988457" y="580571"/>
                </a:cubicBezTo>
                <a:cubicBezTo>
                  <a:pt x="1974773" y="587413"/>
                  <a:pt x="1959625" y="590883"/>
                  <a:pt x="1944914" y="595086"/>
                </a:cubicBezTo>
                <a:cubicBezTo>
                  <a:pt x="1865318" y="617828"/>
                  <a:pt x="1825542" y="620472"/>
                  <a:pt x="1727200" y="624114"/>
                </a:cubicBezTo>
                <a:cubicBezTo>
                  <a:pt x="1519248" y="631816"/>
                  <a:pt x="1311124" y="633791"/>
                  <a:pt x="1103086" y="638629"/>
                </a:cubicBezTo>
                <a:cubicBezTo>
                  <a:pt x="977054" y="680639"/>
                  <a:pt x="1037637" y="646020"/>
                  <a:pt x="928914" y="754743"/>
                </a:cubicBezTo>
                <a:lnTo>
                  <a:pt x="885371" y="798286"/>
                </a:lnTo>
                <a:cubicBezTo>
                  <a:pt x="875695" y="817638"/>
                  <a:pt x="867810" y="837995"/>
                  <a:pt x="856343" y="856343"/>
                </a:cubicBezTo>
                <a:cubicBezTo>
                  <a:pt x="843522" y="876856"/>
                  <a:pt x="823618" y="892763"/>
                  <a:pt x="812800" y="914400"/>
                </a:cubicBezTo>
                <a:cubicBezTo>
                  <a:pt x="799116" y="941768"/>
                  <a:pt x="793447" y="972457"/>
                  <a:pt x="783771" y="1001486"/>
                </a:cubicBezTo>
                <a:lnTo>
                  <a:pt x="769257" y="1045029"/>
                </a:lnTo>
                <a:cubicBezTo>
                  <a:pt x="764419" y="1180496"/>
                  <a:pt x="763198" y="1316140"/>
                  <a:pt x="754743" y="1451429"/>
                </a:cubicBezTo>
                <a:cubicBezTo>
                  <a:pt x="753499" y="1471338"/>
                  <a:pt x="743797" y="1489860"/>
                  <a:pt x="740229" y="1509486"/>
                </a:cubicBezTo>
                <a:cubicBezTo>
                  <a:pt x="734109" y="1543145"/>
                  <a:pt x="729790" y="1577119"/>
                  <a:pt x="725714" y="1611086"/>
                </a:cubicBezTo>
                <a:cubicBezTo>
                  <a:pt x="715274" y="1698083"/>
                  <a:pt x="709078" y="1785602"/>
                  <a:pt x="696686" y="1872343"/>
                </a:cubicBezTo>
                <a:cubicBezTo>
                  <a:pt x="694522" y="1887489"/>
                  <a:pt x="690658" y="1903156"/>
                  <a:pt x="682171" y="1915886"/>
                </a:cubicBezTo>
                <a:cubicBezTo>
                  <a:pt x="666091" y="1940006"/>
                  <a:pt x="602526" y="1990164"/>
                  <a:pt x="580571" y="2002971"/>
                </a:cubicBezTo>
                <a:cubicBezTo>
                  <a:pt x="373415" y="2123812"/>
                  <a:pt x="532860" y="2027567"/>
                  <a:pt x="420914" y="2075543"/>
                </a:cubicBezTo>
                <a:cubicBezTo>
                  <a:pt x="401027" y="2084066"/>
                  <a:pt x="383383" y="2097729"/>
                  <a:pt x="362857" y="2104571"/>
                </a:cubicBezTo>
                <a:cubicBezTo>
                  <a:pt x="325008" y="2117187"/>
                  <a:pt x="285104" y="2122640"/>
                  <a:pt x="246743" y="2133600"/>
                </a:cubicBezTo>
                <a:cubicBezTo>
                  <a:pt x="217321" y="2142006"/>
                  <a:pt x="189662" y="2156628"/>
                  <a:pt x="159657" y="2162629"/>
                </a:cubicBezTo>
                <a:cubicBezTo>
                  <a:pt x="135467" y="2167467"/>
                  <a:pt x="110886" y="2170652"/>
                  <a:pt x="87086" y="2177143"/>
                </a:cubicBezTo>
                <a:cubicBezTo>
                  <a:pt x="57565" y="2185194"/>
                  <a:pt x="0" y="2206171"/>
                  <a:pt x="0" y="2206171"/>
                </a:cubicBezTo>
                <a:cubicBezTo>
                  <a:pt x="4838" y="2254552"/>
                  <a:pt x="11" y="2304905"/>
                  <a:pt x="14514" y="2351314"/>
                </a:cubicBezTo>
                <a:cubicBezTo>
                  <a:pt x="24920" y="2384614"/>
                  <a:pt x="47901" y="2413730"/>
                  <a:pt x="72571" y="2438400"/>
                </a:cubicBezTo>
                <a:lnTo>
                  <a:pt x="203200" y="2569029"/>
                </a:lnTo>
                <a:cubicBezTo>
                  <a:pt x="268379" y="2634207"/>
                  <a:pt x="227272" y="2606081"/>
                  <a:pt x="333829" y="2641600"/>
                </a:cubicBezTo>
                <a:lnTo>
                  <a:pt x="377371" y="2656114"/>
                </a:lnTo>
                <a:cubicBezTo>
                  <a:pt x="396724" y="2670628"/>
                  <a:pt x="413792" y="2688839"/>
                  <a:pt x="435429" y="2699657"/>
                </a:cubicBezTo>
                <a:cubicBezTo>
                  <a:pt x="449795" y="2706840"/>
                  <a:pt x="557555" y="2726724"/>
                  <a:pt x="566057" y="2728686"/>
                </a:cubicBezTo>
                <a:cubicBezTo>
                  <a:pt x="604931" y="2737657"/>
                  <a:pt x="682171" y="2757714"/>
                  <a:pt x="682171" y="2757714"/>
                </a:cubicBezTo>
                <a:cubicBezTo>
                  <a:pt x="782494" y="2807876"/>
                  <a:pt x="697202" y="2772344"/>
                  <a:pt x="827314" y="2801257"/>
                </a:cubicBezTo>
                <a:cubicBezTo>
                  <a:pt x="842249" y="2804576"/>
                  <a:pt x="855897" y="2812565"/>
                  <a:pt x="870857" y="2815771"/>
                </a:cubicBezTo>
                <a:cubicBezTo>
                  <a:pt x="923748" y="2827105"/>
                  <a:pt x="976877" y="2837804"/>
                  <a:pt x="1030514" y="2844800"/>
                </a:cubicBezTo>
                <a:cubicBezTo>
                  <a:pt x="1088283" y="2852335"/>
                  <a:pt x="1146717" y="2853517"/>
                  <a:pt x="1204686" y="2859314"/>
                </a:cubicBezTo>
                <a:cubicBezTo>
                  <a:pt x="1243498" y="2863195"/>
                  <a:pt x="1282095" y="2868991"/>
                  <a:pt x="1320800" y="2873829"/>
                </a:cubicBezTo>
                <a:cubicBezTo>
                  <a:pt x="1499810" y="2868991"/>
                  <a:pt x="1678977" y="2868257"/>
                  <a:pt x="1857829" y="2859314"/>
                </a:cubicBezTo>
                <a:cubicBezTo>
                  <a:pt x="1873109" y="2858550"/>
                  <a:pt x="1889424" y="2854357"/>
                  <a:pt x="1901371" y="2844800"/>
                </a:cubicBezTo>
                <a:cubicBezTo>
                  <a:pt x="2143245" y="2651300"/>
                  <a:pt x="1712719" y="2946375"/>
                  <a:pt x="1973943" y="2772229"/>
                </a:cubicBezTo>
                <a:cubicBezTo>
                  <a:pt x="1993295" y="2743200"/>
                  <a:pt x="2023539" y="2718989"/>
                  <a:pt x="2032000" y="2685143"/>
                </a:cubicBezTo>
                <a:cubicBezTo>
                  <a:pt x="2035418" y="2671472"/>
                  <a:pt x="2051562" y="2600583"/>
                  <a:pt x="2061029" y="2583543"/>
                </a:cubicBezTo>
                <a:cubicBezTo>
                  <a:pt x="2077972" y="2553045"/>
                  <a:pt x="2119086" y="2496457"/>
                  <a:pt x="2119086" y="2496457"/>
                </a:cubicBezTo>
                <a:cubicBezTo>
                  <a:pt x="2136216" y="2445067"/>
                  <a:pt x="2132735" y="2448666"/>
                  <a:pt x="2162629" y="2394857"/>
                </a:cubicBezTo>
                <a:cubicBezTo>
                  <a:pt x="2176329" y="2370197"/>
                  <a:pt x="2188851" y="2344554"/>
                  <a:pt x="2206171" y="2322286"/>
                </a:cubicBezTo>
                <a:cubicBezTo>
                  <a:pt x="2222974" y="2300683"/>
                  <a:pt x="2244876" y="2283581"/>
                  <a:pt x="2264229" y="2264229"/>
                </a:cubicBezTo>
                <a:cubicBezTo>
                  <a:pt x="2273905" y="2230362"/>
                  <a:pt x="2283136" y="2196365"/>
                  <a:pt x="2293257" y="2162629"/>
                </a:cubicBezTo>
                <a:cubicBezTo>
                  <a:pt x="2297653" y="2147975"/>
                  <a:pt x="2299284" y="2131816"/>
                  <a:pt x="2307771" y="2119086"/>
                </a:cubicBezTo>
                <a:cubicBezTo>
                  <a:pt x="2319157" y="2102007"/>
                  <a:pt x="2337956" y="2091128"/>
                  <a:pt x="2351314" y="2075543"/>
                </a:cubicBezTo>
                <a:cubicBezTo>
                  <a:pt x="2367057" y="2057176"/>
                  <a:pt x="2382036" y="2037999"/>
                  <a:pt x="2394857" y="2017486"/>
                </a:cubicBezTo>
                <a:cubicBezTo>
                  <a:pt x="2406324" y="1999138"/>
                  <a:pt x="2413151" y="1978215"/>
                  <a:pt x="2423886" y="1959429"/>
                </a:cubicBezTo>
                <a:cubicBezTo>
                  <a:pt x="2432541" y="1944283"/>
                  <a:pt x="2443238" y="1930400"/>
                  <a:pt x="2452914" y="1915886"/>
                </a:cubicBezTo>
                <a:cubicBezTo>
                  <a:pt x="2462590" y="1877181"/>
                  <a:pt x="2469327" y="1837620"/>
                  <a:pt x="2481943" y="1799771"/>
                </a:cubicBezTo>
                <a:cubicBezTo>
                  <a:pt x="2486781" y="1785257"/>
                  <a:pt x="2489615" y="1769913"/>
                  <a:pt x="2496457" y="1756229"/>
                </a:cubicBezTo>
                <a:cubicBezTo>
                  <a:pt x="2504258" y="1740627"/>
                  <a:pt x="2516831" y="1727832"/>
                  <a:pt x="2525486" y="1712686"/>
                </a:cubicBezTo>
                <a:cubicBezTo>
                  <a:pt x="2536221" y="1693900"/>
                  <a:pt x="2544838" y="1673981"/>
                  <a:pt x="2554514" y="1654629"/>
                </a:cubicBezTo>
                <a:cubicBezTo>
                  <a:pt x="2578983" y="1532290"/>
                  <a:pt x="2552988" y="1629162"/>
                  <a:pt x="2598057" y="1524000"/>
                </a:cubicBezTo>
                <a:cubicBezTo>
                  <a:pt x="2604084" y="1509938"/>
                  <a:pt x="2605729" y="1494141"/>
                  <a:pt x="2612571" y="1480457"/>
                </a:cubicBezTo>
                <a:cubicBezTo>
                  <a:pt x="2625958" y="1453683"/>
                  <a:pt x="2661069" y="1409420"/>
                  <a:pt x="2685143" y="1393371"/>
                </a:cubicBezTo>
                <a:cubicBezTo>
                  <a:pt x="2697873" y="1384884"/>
                  <a:pt x="2713926" y="1382882"/>
                  <a:pt x="2728686" y="1378857"/>
                </a:cubicBezTo>
                <a:cubicBezTo>
                  <a:pt x="2842348" y="1347859"/>
                  <a:pt x="2828316" y="1352576"/>
                  <a:pt x="2931886" y="1335314"/>
                </a:cubicBezTo>
                <a:cubicBezTo>
                  <a:pt x="3158481" y="1342868"/>
                  <a:pt x="3319185" y="1339898"/>
                  <a:pt x="3526971" y="1364343"/>
                </a:cubicBezTo>
                <a:cubicBezTo>
                  <a:pt x="3609237" y="1374021"/>
                  <a:pt x="3609639" y="1380539"/>
                  <a:pt x="3686629" y="1393371"/>
                </a:cubicBezTo>
                <a:cubicBezTo>
                  <a:pt x="3732911" y="1401085"/>
                  <a:pt x="3827131" y="1411693"/>
                  <a:pt x="3875314" y="1422400"/>
                </a:cubicBezTo>
                <a:cubicBezTo>
                  <a:pt x="3890249" y="1425719"/>
                  <a:pt x="3904146" y="1432711"/>
                  <a:pt x="3918857" y="1436914"/>
                </a:cubicBezTo>
                <a:cubicBezTo>
                  <a:pt x="3938037" y="1442394"/>
                  <a:pt x="3957734" y="1445949"/>
                  <a:pt x="3976914" y="1451429"/>
                </a:cubicBezTo>
                <a:cubicBezTo>
                  <a:pt x="4016760" y="1462814"/>
                  <a:pt x="4030811" y="1467314"/>
                  <a:pt x="4064000" y="1494971"/>
                </a:cubicBezTo>
                <a:cubicBezTo>
                  <a:pt x="4079769" y="1508112"/>
                  <a:pt x="4090464" y="1527128"/>
                  <a:pt x="4107543" y="1538514"/>
                </a:cubicBezTo>
                <a:cubicBezTo>
                  <a:pt x="4120273" y="1547001"/>
                  <a:pt x="4136572" y="1548191"/>
                  <a:pt x="4151086" y="1553029"/>
                </a:cubicBezTo>
                <a:cubicBezTo>
                  <a:pt x="4175921" y="1652370"/>
                  <a:pt x="4168472" y="1593936"/>
                  <a:pt x="4151086" y="1741714"/>
                </a:cubicBezTo>
                <a:cubicBezTo>
                  <a:pt x="4146528" y="1780453"/>
                  <a:pt x="4148906" y="1820824"/>
                  <a:pt x="4136571" y="1857829"/>
                </a:cubicBezTo>
                <a:cubicBezTo>
                  <a:pt x="4128921" y="1880778"/>
                  <a:pt x="4107543" y="1896534"/>
                  <a:pt x="4093029" y="1915886"/>
                </a:cubicBezTo>
                <a:cubicBezTo>
                  <a:pt x="4071094" y="2003620"/>
                  <a:pt x="4084819" y="1955032"/>
                  <a:pt x="4049486" y="2061029"/>
                </a:cubicBezTo>
                <a:lnTo>
                  <a:pt x="4034971" y="2104571"/>
                </a:lnTo>
                <a:cubicBezTo>
                  <a:pt x="4039809" y="2181981"/>
                  <a:pt x="4042132" y="2259589"/>
                  <a:pt x="4049486" y="2336800"/>
                </a:cubicBezTo>
                <a:cubicBezTo>
                  <a:pt x="4051481" y="2357746"/>
                  <a:pt x="4079170" y="2487217"/>
                  <a:pt x="4093029" y="2496457"/>
                </a:cubicBezTo>
                <a:cubicBezTo>
                  <a:pt x="4107543" y="2506133"/>
                  <a:pt x="4123170" y="2514319"/>
                  <a:pt x="4136571" y="2525486"/>
                </a:cubicBezTo>
                <a:cubicBezTo>
                  <a:pt x="4152340" y="2538627"/>
                  <a:pt x="4162171" y="2559061"/>
                  <a:pt x="4180114" y="2569029"/>
                </a:cubicBezTo>
                <a:cubicBezTo>
                  <a:pt x="4206862" y="2583889"/>
                  <a:pt x="4267200" y="2598057"/>
                  <a:pt x="4267200" y="2598057"/>
                </a:cubicBezTo>
                <a:cubicBezTo>
                  <a:pt x="4355443" y="2656886"/>
                  <a:pt x="4261684" y="2601431"/>
                  <a:pt x="4368800" y="2641600"/>
                </a:cubicBezTo>
                <a:cubicBezTo>
                  <a:pt x="4389059" y="2649197"/>
                  <a:pt x="4406970" y="2662106"/>
                  <a:pt x="4426857" y="2670629"/>
                </a:cubicBezTo>
                <a:cubicBezTo>
                  <a:pt x="4510990" y="2706686"/>
                  <a:pt x="4430260" y="2658383"/>
                  <a:pt x="4513943" y="2714171"/>
                </a:cubicBezTo>
                <a:cubicBezTo>
                  <a:pt x="4542972" y="2709333"/>
                  <a:pt x="4571600" y="2699657"/>
                  <a:pt x="4601029" y="2699657"/>
                </a:cubicBezTo>
                <a:cubicBezTo>
                  <a:pt x="4635239" y="2699657"/>
                  <a:pt x="4668683" y="2709928"/>
                  <a:pt x="4702629" y="2714171"/>
                </a:cubicBezTo>
                <a:cubicBezTo>
                  <a:pt x="4746101" y="2719605"/>
                  <a:pt x="4789714" y="2723848"/>
                  <a:pt x="4833257" y="2728686"/>
                </a:cubicBezTo>
                <a:cubicBezTo>
                  <a:pt x="4867124" y="2738362"/>
                  <a:pt x="4900066" y="2752221"/>
                  <a:pt x="4934857" y="2757714"/>
                </a:cubicBezTo>
                <a:cubicBezTo>
                  <a:pt x="4998270" y="2767727"/>
                  <a:pt x="5323619" y="2784852"/>
                  <a:pt x="5355771" y="2786743"/>
                </a:cubicBezTo>
                <a:cubicBezTo>
                  <a:pt x="5356329" y="2786844"/>
                  <a:pt x="5583792" y="2830286"/>
                  <a:pt x="5617029" y="2830286"/>
                </a:cubicBezTo>
                <a:cubicBezTo>
                  <a:pt x="5810613" y="2830286"/>
                  <a:pt x="6004076" y="2820609"/>
                  <a:pt x="6197600" y="2815771"/>
                </a:cubicBezTo>
                <a:cubicBezTo>
                  <a:pt x="6231467" y="2810933"/>
                  <a:pt x="6266195" y="2810258"/>
                  <a:pt x="6299200" y="2801257"/>
                </a:cubicBezTo>
                <a:cubicBezTo>
                  <a:pt x="6320074" y="2795564"/>
                  <a:pt x="6336998" y="2779826"/>
                  <a:pt x="6357257" y="2772229"/>
                </a:cubicBezTo>
                <a:cubicBezTo>
                  <a:pt x="6375935" y="2765225"/>
                  <a:pt x="6396134" y="2763194"/>
                  <a:pt x="6415314" y="2757714"/>
                </a:cubicBezTo>
                <a:cubicBezTo>
                  <a:pt x="6430025" y="2753511"/>
                  <a:pt x="6444343" y="2748038"/>
                  <a:pt x="6458857" y="2743200"/>
                </a:cubicBezTo>
                <a:cubicBezTo>
                  <a:pt x="6473535" y="2721184"/>
                  <a:pt x="6502400" y="2686161"/>
                  <a:pt x="6502400" y="2656114"/>
                </a:cubicBezTo>
                <a:cubicBezTo>
                  <a:pt x="6502400" y="2589247"/>
                  <a:pt x="6492071" y="2549599"/>
                  <a:pt x="6458857" y="2496457"/>
                </a:cubicBezTo>
                <a:cubicBezTo>
                  <a:pt x="6446036" y="2475944"/>
                  <a:pt x="6429828" y="2457752"/>
                  <a:pt x="6415314" y="2438400"/>
                </a:cubicBezTo>
                <a:cubicBezTo>
                  <a:pt x="6405638" y="2409371"/>
                  <a:pt x="6393708" y="2380999"/>
                  <a:pt x="6386286" y="2351314"/>
                </a:cubicBezTo>
                <a:cubicBezTo>
                  <a:pt x="6360952" y="2249984"/>
                  <a:pt x="6376098" y="2312730"/>
                  <a:pt x="6342743" y="2162629"/>
                </a:cubicBezTo>
                <a:cubicBezTo>
                  <a:pt x="6347581" y="2007810"/>
                  <a:pt x="6345377" y="1852610"/>
                  <a:pt x="6357257" y="1698171"/>
                </a:cubicBezTo>
                <a:cubicBezTo>
                  <a:pt x="6359958" y="1663053"/>
                  <a:pt x="6378219" y="1630857"/>
                  <a:pt x="6386286" y="1596571"/>
                </a:cubicBezTo>
                <a:cubicBezTo>
                  <a:pt x="6397587" y="1548544"/>
                  <a:pt x="6403347" y="1499295"/>
                  <a:pt x="6415314" y="1451429"/>
                </a:cubicBezTo>
                <a:cubicBezTo>
                  <a:pt x="6433540" y="1378529"/>
                  <a:pt x="6423521" y="1412296"/>
                  <a:pt x="6444343" y="1349829"/>
                </a:cubicBezTo>
                <a:cubicBezTo>
                  <a:pt x="6494818" y="1046971"/>
                  <a:pt x="6464292" y="1263392"/>
                  <a:pt x="6444343" y="595086"/>
                </a:cubicBezTo>
                <a:cubicBezTo>
                  <a:pt x="6441308" y="493416"/>
                  <a:pt x="6434667" y="391886"/>
                  <a:pt x="6429829" y="290286"/>
                </a:cubicBezTo>
                <a:cubicBezTo>
                  <a:pt x="6445053" y="92365"/>
                  <a:pt x="6383404" y="113530"/>
                  <a:pt x="6502400" y="87086"/>
                </a:cubicBezTo>
                <a:cubicBezTo>
                  <a:pt x="6526482" y="81734"/>
                  <a:pt x="6550781" y="77409"/>
                  <a:pt x="6574971" y="72571"/>
                </a:cubicBezTo>
                <a:cubicBezTo>
                  <a:pt x="6594324" y="62895"/>
                  <a:pt x="6611946" y="48408"/>
                  <a:pt x="6633029" y="43543"/>
                </a:cubicBezTo>
                <a:cubicBezTo>
                  <a:pt x="6702870" y="27426"/>
                  <a:pt x="6744764" y="29029"/>
                  <a:pt x="6807200" y="29029"/>
                </a:cubicBezTo>
              </a:path>
            </a:pathLst>
          </a:cu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10135759" y="4371239"/>
            <a:ext cx="967563" cy="1446550"/>
            <a:chOff x="10210800" y="866274"/>
            <a:chExt cx="967563" cy="1446550"/>
          </a:xfrm>
        </p:grpSpPr>
        <p:sp>
          <p:nvSpPr>
            <p:cNvPr id="11" name="Obdélník 10"/>
            <p:cNvSpPr/>
            <p:nvPr/>
          </p:nvSpPr>
          <p:spPr>
            <a:xfrm>
              <a:off x="10210800" y="1105768"/>
              <a:ext cx="967563" cy="967563"/>
            </a:xfrm>
            <a:prstGeom prst="rect">
              <a:avLst/>
            </a:prstGeom>
            <a:solidFill>
              <a:srgbClr val="D9D199"/>
            </a:solidFill>
            <a:ln w="57150"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  <p:sp>
          <p:nvSpPr>
            <p:cNvPr id="12" name="TextovéPole 26"/>
            <p:cNvSpPr txBox="1"/>
            <p:nvPr/>
          </p:nvSpPr>
          <p:spPr>
            <a:xfrm>
              <a:off x="10301176" y="866274"/>
              <a:ext cx="786809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8800" dirty="0" smtClean="0">
                  <a:solidFill>
                    <a:srgbClr val="6B0000"/>
                  </a:solidFill>
                  <a:latin typeface="Bauhaus 93" panose="04030905020B02020C02" pitchFamily="82" charset="0"/>
                </a:rPr>
                <a:t>?</a:t>
              </a:r>
              <a:endParaRPr lang="cs-CZ" sz="8800" dirty="0">
                <a:solidFill>
                  <a:srgbClr val="6B0000"/>
                </a:solidFill>
                <a:latin typeface="Bauhaus 93" panose="04030905020B02020C02" pitchFamily="8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86050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245210" y="132261"/>
            <a:ext cx="6593477" cy="685800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9" name="Volný tvar 8"/>
          <p:cNvSpPr/>
          <p:nvPr/>
        </p:nvSpPr>
        <p:spPr>
          <a:xfrm>
            <a:off x="2634650" y="905352"/>
            <a:ext cx="6240379" cy="5311817"/>
          </a:xfrm>
          <a:custGeom>
            <a:avLst/>
            <a:gdLst>
              <a:gd name="connsiteX0" fmla="*/ 0 w 6240379"/>
              <a:gd name="connsiteY0" fmla="*/ 465221 h 5311817"/>
              <a:gd name="connsiteX1" fmla="*/ 417095 w 6240379"/>
              <a:gd name="connsiteY1" fmla="*/ 481263 h 5311817"/>
              <a:gd name="connsiteX2" fmla="*/ 898358 w 6240379"/>
              <a:gd name="connsiteY2" fmla="*/ 513347 h 5311817"/>
              <a:gd name="connsiteX3" fmla="*/ 1171074 w 6240379"/>
              <a:gd name="connsiteY3" fmla="*/ 497305 h 5311817"/>
              <a:gd name="connsiteX4" fmla="*/ 1267326 w 6240379"/>
              <a:gd name="connsiteY4" fmla="*/ 433137 h 5311817"/>
              <a:gd name="connsiteX5" fmla="*/ 1283368 w 6240379"/>
              <a:gd name="connsiteY5" fmla="*/ 385010 h 5311817"/>
              <a:gd name="connsiteX6" fmla="*/ 1299411 w 6240379"/>
              <a:gd name="connsiteY6" fmla="*/ 224589 h 5311817"/>
              <a:gd name="connsiteX7" fmla="*/ 1347537 w 6240379"/>
              <a:gd name="connsiteY7" fmla="*/ 128337 h 5311817"/>
              <a:gd name="connsiteX8" fmla="*/ 1379621 w 6240379"/>
              <a:gd name="connsiteY8" fmla="*/ 96252 h 5311817"/>
              <a:gd name="connsiteX9" fmla="*/ 1524000 w 6240379"/>
              <a:gd name="connsiteY9" fmla="*/ 32084 h 5311817"/>
              <a:gd name="connsiteX10" fmla="*/ 1572126 w 6240379"/>
              <a:gd name="connsiteY10" fmla="*/ 16042 h 5311817"/>
              <a:gd name="connsiteX11" fmla="*/ 1620253 w 6240379"/>
              <a:gd name="connsiteY11" fmla="*/ 0 h 5311817"/>
              <a:gd name="connsiteX12" fmla="*/ 1748590 w 6240379"/>
              <a:gd name="connsiteY12" fmla="*/ 64168 h 5311817"/>
              <a:gd name="connsiteX13" fmla="*/ 1780674 w 6240379"/>
              <a:gd name="connsiteY13" fmla="*/ 160421 h 5311817"/>
              <a:gd name="connsiteX14" fmla="*/ 1796716 w 6240379"/>
              <a:gd name="connsiteY14" fmla="*/ 433137 h 5311817"/>
              <a:gd name="connsiteX15" fmla="*/ 1812758 w 6240379"/>
              <a:gd name="connsiteY15" fmla="*/ 481263 h 5311817"/>
              <a:gd name="connsiteX16" fmla="*/ 1860884 w 6240379"/>
              <a:gd name="connsiteY16" fmla="*/ 513347 h 5311817"/>
              <a:gd name="connsiteX17" fmla="*/ 2181726 w 6240379"/>
              <a:gd name="connsiteY17" fmla="*/ 545431 h 5311817"/>
              <a:gd name="connsiteX18" fmla="*/ 2727158 w 6240379"/>
              <a:gd name="connsiteY18" fmla="*/ 529389 h 5311817"/>
              <a:gd name="connsiteX19" fmla="*/ 2775284 w 6240379"/>
              <a:gd name="connsiteY19" fmla="*/ 497305 h 5311817"/>
              <a:gd name="connsiteX20" fmla="*/ 2839453 w 6240379"/>
              <a:gd name="connsiteY20" fmla="*/ 368968 h 5311817"/>
              <a:gd name="connsiteX21" fmla="*/ 2823411 w 6240379"/>
              <a:gd name="connsiteY21" fmla="*/ 240631 h 5311817"/>
              <a:gd name="connsiteX22" fmla="*/ 2967790 w 6240379"/>
              <a:gd name="connsiteY22" fmla="*/ 160421 h 5311817"/>
              <a:gd name="connsiteX23" fmla="*/ 3112168 w 6240379"/>
              <a:gd name="connsiteY23" fmla="*/ 192505 h 5311817"/>
              <a:gd name="connsiteX24" fmla="*/ 3240505 w 6240379"/>
              <a:gd name="connsiteY24" fmla="*/ 288758 h 5311817"/>
              <a:gd name="connsiteX25" fmla="*/ 3256547 w 6240379"/>
              <a:gd name="connsiteY25" fmla="*/ 336884 h 5311817"/>
              <a:gd name="connsiteX26" fmla="*/ 3240505 w 6240379"/>
              <a:gd name="connsiteY26" fmla="*/ 770021 h 5311817"/>
              <a:gd name="connsiteX27" fmla="*/ 3160295 w 6240379"/>
              <a:gd name="connsiteY27" fmla="*/ 866273 h 5311817"/>
              <a:gd name="connsiteX28" fmla="*/ 3128211 w 6240379"/>
              <a:gd name="connsiteY28" fmla="*/ 898358 h 5311817"/>
              <a:gd name="connsiteX29" fmla="*/ 3015916 w 6240379"/>
              <a:gd name="connsiteY29" fmla="*/ 962526 h 5311817"/>
              <a:gd name="connsiteX30" fmla="*/ 2919663 w 6240379"/>
              <a:gd name="connsiteY30" fmla="*/ 1010652 h 5311817"/>
              <a:gd name="connsiteX31" fmla="*/ 2630905 w 6240379"/>
              <a:gd name="connsiteY31" fmla="*/ 1026694 h 5311817"/>
              <a:gd name="connsiteX32" fmla="*/ 2518611 w 6240379"/>
              <a:gd name="connsiteY32" fmla="*/ 1058779 h 5311817"/>
              <a:gd name="connsiteX33" fmla="*/ 2133600 w 6240379"/>
              <a:gd name="connsiteY33" fmla="*/ 1074821 h 5311817"/>
              <a:gd name="connsiteX34" fmla="*/ 1957137 w 6240379"/>
              <a:gd name="connsiteY34" fmla="*/ 1122947 h 5311817"/>
              <a:gd name="connsiteX35" fmla="*/ 1860884 w 6240379"/>
              <a:gd name="connsiteY35" fmla="*/ 1187115 h 5311817"/>
              <a:gd name="connsiteX36" fmla="*/ 1812758 w 6240379"/>
              <a:gd name="connsiteY36" fmla="*/ 1219200 h 5311817"/>
              <a:gd name="connsiteX37" fmla="*/ 1764632 w 6240379"/>
              <a:gd name="connsiteY37" fmla="*/ 1251284 h 5311817"/>
              <a:gd name="connsiteX38" fmla="*/ 1748590 w 6240379"/>
              <a:gd name="connsiteY38" fmla="*/ 1299410 h 5311817"/>
              <a:gd name="connsiteX39" fmla="*/ 1716505 w 6240379"/>
              <a:gd name="connsiteY39" fmla="*/ 1331494 h 5311817"/>
              <a:gd name="connsiteX40" fmla="*/ 1684421 w 6240379"/>
              <a:gd name="connsiteY40" fmla="*/ 1427747 h 5311817"/>
              <a:gd name="connsiteX41" fmla="*/ 1732547 w 6240379"/>
              <a:gd name="connsiteY41" fmla="*/ 1636294 h 5311817"/>
              <a:gd name="connsiteX42" fmla="*/ 1780674 w 6240379"/>
              <a:gd name="connsiteY42" fmla="*/ 1652337 h 5311817"/>
              <a:gd name="connsiteX43" fmla="*/ 1828800 w 6240379"/>
              <a:gd name="connsiteY43" fmla="*/ 1684421 h 5311817"/>
              <a:gd name="connsiteX44" fmla="*/ 1876926 w 6240379"/>
              <a:gd name="connsiteY44" fmla="*/ 1700463 h 5311817"/>
              <a:gd name="connsiteX45" fmla="*/ 1925053 w 6240379"/>
              <a:gd name="connsiteY45" fmla="*/ 1732547 h 5311817"/>
              <a:gd name="connsiteX46" fmla="*/ 1989221 w 6240379"/>
              <a:gd name="connsiteY46" fmla="*/ 1748589 h 5311817"/>
              <a:gd name="connsiteX47" fmla="*/ 2037347 w 6240379"/>
              <a:gd name="connsiteY47" fmla="*/ 1764631 h 5311817"/>
              <a:gd name="connsiteX48" fmla="*/ 2149642 w 6240379"/>
              <a:gd name="connsiteY48" fmla="*/ 1780673 h 5311817"/>
              <a:gd name="connsiteX49" fmla="*/ 2245895 w 6240379"/>
              <a:gd name="connsiteY49" fmla="*/ 1796715 h 5311817"/>
              <a:gd name="connsiteX50" fmla="*/ 2390274 w 6240379"/>
              <a:gd name="connsiteY50" fmla="*/ 1844842 h 5311817"/>
              <a:gd name="connsiteX51" fmla="*/ 2438400 w 6240379"/>
              <a:gd name="connsiteY51" fmla="*/ 1860884 h 5311817"/>
              <a:gd name="connsiteX52" fmla="*/ 2662990 w 6240379"/>
              <a:gd name="connsiteY52" fmla="*/ 1844842 h 5311817"/>
              <a:gd name="connsiteX53" fmla="*/ 2727158 w 6240379"/>
              <a:gd name="connsiteY53" fmla="*/ 1764631 h 5311817"/>
              <a:gd name="connsiteX54" fmla="*/ 2743200 w 6240379"/>
              <a:gd name="connsiteY54" fmla="*/ 1700463 h 5311817"/>
              <a:gd name="connsiteX55" fmla="*/ 2775284 w 6240379"/>
              <a:gd name="connsiteY55" fmla="*/ 1652337 h 5311817"/>
              <a:gd name="connsiteX56" fmla="*/ 2791326 w 6240379"/>
              <a:gd name="connsiteY56" fmla="*/ 1604210 h 5311817"/>
              <a:gd name="connsiteX57" fmla="*/ 2887579 w 6240379"/>
              <a:gd name="connsiteY57" fmla="*/ 1572126 h 5311817"/>
              <a:gd name="connsiteX58" fmla="*/ 3096126 w 6240379"/>
              <a:gd name="connsiteY58" fmla="*/ 1604210 h 5311817"/>
              <a:gd name="connsiteX59" fmla="*/ 3128211 w 6240379"/>
              <a:gd name="connsiteY59" fmla="*/ 1636294 h 5311817"/>
              <a:gd name="connsiteX60" fmla="*/ 3160295 w 6240379"/>
              <a:gd name="connsiteY60" fmla="*/ 1748589 h 5311817"/>
              <a:gd name="connsiteX61" fmla="*/ 3208421 w 6240379"/>
              <a:gd name="connsiteY61" fmla="*/ 1892968 h 5311817"/>
              <a:gd name="connsiteX62" fmla="*/ 3304674 w 6240379"/>
              <a:gd name="connsiteY62" fmla="*/ 1925052 h 5311817"/>
              <a:gd name="connsiteX63" fmla="*/ 3352800 w 6240379"/>
              <a:gd name="connsiteY63" fmla="*/ 1941094 h 5311817"/>
              <a:gd name="connsiteX64" fmla="*/ 3513221 w 6240379"/>
              <a:gd name="connsiteY64" fmla="*/ 1973179 h 5311817"/>
              <a:gd name="connsiteX65" fmla="*/ 3946358 w 6240379"/>
              <a:gd name="connsiteY65" fmla="*/ 1957137 h 5311817"/>
              <a:gd name="connsiteX66" fmla="*/ 4042611 w 6240379"/>
              <a:gd name="connsiteY66" fmla="*/ 1925052 h 5311817"/>
              <a:gd name="connsiteX67" fmla="*/ 4363453 w 6240379"/>
              <a:gd name="connsiteY67" fmla="*/ 1909010 h 5311817"/>
              <a:gd name="connsiteX68" fmla="*/ 4491790 w 6240379"/>
              <a:gd name="connsiteY68" fmla="*/ 1876926 h 5311817"/>
              <a:gd name="connsiteX69" fmla="*/ 4700337 w 6240379"/>
              <a:gd name="connsiteY69" fmla="*/ 1892968 h 5311817"/>
              <a:gd name="connsiteX70" fmla="*/ 4796590 w 6240379"/>
              <a:gd name="connsiteY70" fmla="*/ 1925052 h 5311817"/>
              <a:gd name="connsiteX71" fmla="*/ 4876800 w 6240379"/>
              <a:gd name="connsiteY71" fmla="*/ 1973179 h 5311817"/>
              <a:gd name="connsiteX72" fmla="*/ 4940968 w 6240379"/>
              <a:gd name="connsiteY72" fmla="*/ 2069431 h 5311817"/>
              <a:gd name="connsiteX73" fmla="*/ 5037221 w 6240379"/>
              <a:gd name="connsiteY73" fmla="*/ 2197768 h 5311817"/>
              <a:gd name="connsiteX74" fmla="*/ 5069305 w 6240379"/>
              <a:gd name="connsiteY74" fmla="*/ 2294021 h 5311817"/>
              <a:gd name="connsiteX75" fmla="*/ 5085347 w 6240379"/>
              <a:gd name="connsiteY75" fmla="*/ 2342147 h 5311817"/>
              <a:gd name="connsiteX76" fmla="*/ 5069305 w 6240379"/>
              <a:gd name="connsiteY76" fmla="*/ 2839452 h 5311817"/>
              <a:gd name="connsiteX77" fmla="*/ 5021179 w 6240379"/>
              <a:gd name="connsiteY77" fmla="*/ 2935705 h 5311817"/>
              <a:gd name="connsiteX78" fmla="*/ 4924926 w 6240379"/>
              <a:gd name="connsiteY78" fmla="*/ 2967789 h 5311817"/>
              <a:gd name="connsiteX79" fmla="*/ 4748463 w 6240379"/>
              <a:gd name="connsiteY79" fmla="*/ 3015915 h 5311817"/>
              <a:gd name="connsiteX80" fmla="*/ 4684295 w 6240379"/>
              <a:gd name="connsiteY80" fmla="*/ 3096126 h 5311817"/>
              <a:gd name="connsiteX81" fmla="*/ 4652211 w 6240379"/>
              <a:gd name="connsiteY81" fmla="*/ 3192379 h 5311817"/>
              <a:gd name="connsiteX82" fmla="*/ 4636168 w 6240379"/>
              <a:gd name="connsiteY82" fmla="*/ 3240505 h 5311817"/>
              <a:gd name="connsiteX83" fmla="*/ 4620126 w 6240379"/>
              <a:gd name="connsiteY83" fmla="*/ 3288631 h 5311817"/>
              <a:gd name="connsiteX84" fmla="*/ 4636168 w 6240379"/>
              <a:gd name="connsiteY84" fmla="*/ 3352800 h 5311817"/>
              <a:gd name="connsiteX85" fmla="*/ 4684295 w 6240379"/>
              <a:gd name="connsiteY85" fmla="*/ 3368842 h 5311817"/>
              <a:gd name="connsiteX86" fmla="*/ 4924926 w 6240379"/>
              <a:gd name="connsiteY86" fmla="*/ 3384884 h 5311817"/>
              <a:gd name="connsiteX87" fmla="*/ 4973053 w 6240379"/>
              <a:gd name="connsiteY87" fmla="*/ 3400926 h 5311817"/>
              <a:gd name="connsiteX88" fmla="*/ 5005137 w 6240379"/>
              <a:gd name="connsiteY88" fmla="*/ 3465094 h 5311817"/>
              <a:gd name="connsiteX89" fmla="*/ 5037221 w 6240379"/>
              <a:gd name="connsiteY89" fmla="*/ 3593431 h 5311817"/>
              <a:gd name="connsiteX90" fmla="*/ 5069305 w 6240379"/>
              <a:gd name="connsiteY90" fmla="*/ 4203031 h 5311817"/>
              <a:gd name="connsiteX91" fmla="*/ 5085347 w 6240379"/>
              <a:gd name="connsiteY91" fmla="*/ 4796589 h 5311817"/>
              <a:gd name="connsiteX92" fmla="*/ 5101390 w 6240379"/>
              <a:gd name="connsiteY92" fmla="*/ 4876800 h 5311817"/>
              <a:gd name="connsiteX93" fmla="*/ 5133474 w 6240379"/>
              <a:gd name="connsiteY93" fmla="*/ 4973052 h 5311817"/>
              <a:gd name="connsiteX94" fmla="*/ 5181600 w 6240379"/>
              <a:gd name="connsiteY94" fmla="*/ 5069305 h 5311817"/>
              <a:gd name="connsiteX95" fmla="*/ 5261811 w 6240379"/>
              <a:gd name="connsiteY95" fmla="*/ 5149515 h 5311817"/>
              <a:gd name="connsiteX96" fmla="*/ 5293895 w 6240379"/>
              <a:gd name="connsiteY96" fmla="*/ 5181600 h 5311817"/>
              <a:gd name="connsiteX97" fmla="*/ 5390147 w 6240379"/>
              <a:gd name="connsiteY97" fmla="*/ 5213684 h 5311817"/>
              <a:gd name="connsiteX98" fmla="*/ 5470358 w 6240379"/>
              <a:gd name="connsiteY98" fmla="*/ 5229726 h 5311817"/>
              <a:gd name="connsiteX99" fmla="*/ 5534526 w 6240379"/>
              <a:gd name="connsiteY99" fmla="*/ 5245768 h 5311817"/>
              <a:gd name="connsiteX100" fmla="*/ 5630779 w 6240379"/>
              <a:gd name="connsiteY100" fmla="*/ 5261810 h 5311817"/>
              <a:gd name="connsiteX101" fmla="*/ 5855368 w 6240379"/>
              <a:gd name="connsiteY101" fmla="*/ 5293894 h 5311817"/>
              <a:gd name="connsiteX102" fmla="*/ 5935579 w 6240379"/>
              <a:gd name="connsiteY102" fmla="*/ 5309937 h 5311817"/>
              <a:gd name="connsiteX103" fmla="*/ 6240379 w 6240379"/>
              <a:gd name="connsiteY103" fmla="*/ 5309937 h 5311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240379" h="5311817">
                <a:moveTo>
                  <a:pt x="0" y="465221"/>
                </a:moveTo>
                <a:lnTo>
                  <a:pt x="417095" y="481263"/>
                </a:lnTo>
                <a:cubicBezTo>
                  <a:pt x="620828" y="490739"/>
                  <a:pt x="705122" y="498483"/>
                  <a:pt x="898358" y="513347"/>
                </a:cubicBezTo>
                <a:cubicBezTo>
                  <a:pt x="989263" y="508000"/>
                  <a:pt x="1082090" y="516649"/>
                  <a:pt x="1171074" y="497305"/>
                </a:cubicBezTo>
                <a:cubicBezTo>
                  <a:pt x="1208754" y="489114"/>
                  <a:pt x="1267326" y="433137"/>
                  <a:pt x="1267326" y="433137"/>
                </a:cubicBezTo>
                <a:cubicBezTo>
                  <a:pt x="1272673" y="417095"/>
                  <a:pt x="1280797" y="401723"/>
                  <a:pt x="1283368" y="385010"/>
                </a:cubicBezTo>
                <a:cubicBezTo>
                  <a:pt x="1291540" y="331895"/>
                  <a:pt x="1291239" y="277704"/>
                  <a:pt x="1299411" y="224589"/>
                </a:cubicBezTo>
                <a:cubicBezTo>
                  <a:pt x="1305059" y="187877"/>
                  <a:pt x="1324875" y="156664"/>
                  <a:pt x="1347537" y="128337"/>
                </a:cubicBezTo>
                <a:cubicBezTo>
                  <a:pt x="1356985" y="116526"/>
                  <a:pt x="1367811" y="105700"/>
                  <a:pt x="1379621" y="96252"/>
                </a:cubicBezTo>
                <a:cubicBezTo>
                  <a:pt x="1434095" y="52672"/>
                  <a:pt x="1447681" y="57523"/>
                  <a:pt x="1524000" y="32084"/>
                </a:cubicBezTo>
                <a:lnTo>
                  <a:pt x="1572126" y="16042"/>
                </a:lnTo>
                <a:lnTo>
                  <a:pt x="1620253" y="0"/>
                </a:lnTo>
                <a:cubicBezTo>
                  <a:pt x="1705077" y="14137"/>
                  <a:pt x="1716509" y="-8014"/>
                  <a:pt x="1748590" y="64168"/>
                </a:cubicBezTo>
                <a:cubicBezTo>
                  <a:pt x="1762326" y="95073"/>
                  <a:pt x="1780674" y="160421"/>
                  <a:pt x="1780674" y="160421"/>
                </a:cubicBezTo>
                <a:cubicBezTo>
                  <a:pt x="1786021" y="251326"/>
                  <a:pt x="1787655" y="342526"/>
                  <a:pt x="1796716" y="433137"/>
                </a:cubicBezTo>
                <a:cubicBezTo>
                  <a:pt x="1798399" y="449963"/>
                  <a:pt x="1802195" y="468059"/>
                  <a:pt x="1812758" y="481263"/>
                </a:cubicBezTo>
                <a:cubicBezTo>
                  <a:pt x="1824802" y="496318"/>
                  <a:pt x="1843639" y="504725"/>
                  <a:pt x="1860884" y="513347"/>
                </a:cubicBezTo>
                <a:cubicBezTo>
                  <a:pt x="1944582" y="555196"/>
                  <a:pt x="2165791" y="544494"/>
                  <a:pt x="2181726" y="545431"/>
                </a:cubicBezTo>
                <a:cubicBezTo>
                  <a:pt x="2363537" y="540084"/>
                  <a:pt x="2545864" y="544088"/>
                  <a:pt x="2727158" y="529389"/>
                </a:cubicBezTo>
                <a:cubicBezTo>
                  <a:pt x="2746375" y="527831"/>
                  <a:pt x="2765066" y="513655"/>
                  <a:pt x="2775284" y="497305"/>
                </a:cubicBezTo>
                <a:cubicBezTo>
                  <a:pt x="2898168" y="300689"/>
                  <a:pt x="2744985" y="463433"/>
                  <a:pt x="2839453" y="368968"/>
                </a:cubicBezTo>
                <a:cubicBezTo>
                  <a:pt x="2834106" y="326189"/>
                  <a:pt x="2806830" y="280427"/>
                  <a:pt x="2823411" y="240631"/>
                </a:cubicBezTo>
                <a:cubicBezTo>
                  <a:pt x="2841205" y="197925"/>
                  <a:pt x="2923658" y="175131"/>
                  <a:pt x="2967790" y="160421"/>
                </a:cubicBezTo>
                <a:cubicBezTo>
                  <a:pt x="3015916" y="171116"/>
                  <a:pt x="3066394" y="174196"/>
                  <a:pt x="3112168" y="192505"/>
                </a:cubicBezTo>
                <a:cubicBezTo>
                  <a:pt x="3172637" y="216692"/>
                  <a:pt x="3200127" y="248379"/>
                  <a:pt x="3240505" y="288758"/>
                </a:cubicBezTo>
                <a:cubicBezTo>
                  <a:pt x="3245852" y="304800"/>
                  <a:pt x="3256547" y="319974"/>
                  <a:pt x="3256547" y="336884"/>
                </a:cubicBezTo>
                <a:cubicBezTo>
                  <a:pt x="3256547" y="481362"/>
                  <a:pt x="3250115" y="625863"/>
                  <a:pt x="3240505" y="770021"/>
                </a:cubicBezTo>
                <a:cubicBezTo>
                  <a:pt x="3236469" y="830556"/>
                  <a:pt x="3205639" y="828486"/>
                  <a:pt x="3160295" y="866273"/>
                </a:cubicBezTo>
                <a:cubicBezTo>
                  <a:pt x="3148676" y="875956"/>
                  <a:pt x="3140021" y="888910"/>
                  <a:pt x="3128211" y="898358"/>
                </a:cubicBezTo>
                <a:cubicBezTo>
                  <a:pt x="3079360" y="937439"/>
                  <a:pt x="3073547" y="929594"/>
                  <a:pt x="3015916" y="962526"/>
                </a:cubicBezTo>
                <a:cubicBezTo>
                  <a:pt x="2979143" y="983539"/>
                  <a:pt x="2963783" y="1006450"/>
                  <a:pt x="2919663" y="1010652"/>
                </a:cubicBezTo>
                <a:cubicBezTo>
                  <a:pt x="2823696" y="1019792"/>
                  <a:pt x="2727158" y="1021347"/>
                  <a:pt x="2630905" y="1026694"/>
                </a:cubicBezTo>
                <a:cubicBezTo>
                  <a:pt x="2603994" y="1035665"/>
                  <a:pt x="2544252" y="1056948"/>
                  <a:pt x="2518611" y="1058779"/>
                </a:cubicBezTo>
                <a:cubicBezTo>
                  <a:pt x="2390489" y="1067931"/>
                  <a:pt x="2261937" y="1069474"/>
                  <a:pt x="2133600" y="1074821"/>
                </a:cubicBezTo>
                <a:cubicBezTo>
                  <a:pt x="2090552" y="1083431"/>
                  <a:pt x="1992028" y="1099687"/>
                  <a:pt x="1957137" y="1122947"/>
                </a:cubicBezTo>
                <a:lnTo>
                  <a:pt x="1860884" y="1187115"/>
                </a:lnTo>
                <a:lnTo>
                  <a:pt x="1812758" y="1219200"/>
                </a:lnTo>
                <a:lnTo>
                  <a:pt x="1764632" y="1251284"/>
                </a:lnTo>
                <a:cubicBezTo>
                  <a:pt x="1759285" y="1267326"/>
                  <a:pt x="1757290" y="1284910"/>
                  <a:pt x="1748590" y="1299410"/>
                </a:cubicBezTo>
                <a:cubicBezTo>
                  <a:pt x="1740808" y="1312379"/>
                  <a:pt x="1723269" y="1317966"/>
                  <a:pt x="1716505" y="1331494"/>
                </a:cubicBezTo>
                <a:cubicBezTo>
                  <a:pt x="1701380" y="1361743"/>
                  <a:pt x="1684421" y="1427747"/>
                  <a:pt x="1684421" y="1427747"/>
                </a:cubicBezTo>
                <a:cubicBezTo>
                  <a:pt x="1689502" y="1473478"/>
                  <a:pt x="1685525" y="1589272"/>
                  <a:pt x="1732547" y="1636294"/>
                </a:cubicBezTo>
                <a:cubicBezTo>
                  <a:pt x="1744504" y="1648251"/>
                  <a:pt x="1765549" y="1644774"/>
                  <a:pt x="1780674" y="1652337"/>
                </a:cubicBezTo>
                <a:cubicBezTo>
                  <a:pt x="1797919" y="1660959"/>
                  <a:pt x="1811555" y="1675799"/>
                  <a:pt x="1828800" y="1684421"/>
                </a:cubicBezTo>
                <a:cubicBezTo>
                  <a:pt x="1843925" y="1691983"/>
                  <a:pt x="1861801" y="1692901"/>
                  <a:pt x="1876926" y="1700463"/>
                </a:cubicBezTo>
                <a:cubicBezTo>
                  <a:pt x="1894171" y="1709085"/>
                  <a:pt x="1907332" y="1724952"/>
                  <a:pt x="1925053" y="1732547"/>
                </a:cubicBezTo>
                <a:cubicBezTo>
                  <a:pt x="1945318" y="1741232"/>
                  <a:pt x="1968022" y="1742532"/>
                  <a:pt x="1989221" y="1748589"/>
                </a:cubicBezTo>
                <a:cubicBezTo>
                  <a:pt x="2005480" y="1753234"/>
                  <a:pt x="2020766" y="1761315"/>
                  <a:pt x="2037347" y="1764631"/>
                </a:cubicBezTo>
                <a:cubicBezTo>
                  <a:pt x="2074424" y="1772046"/>
                  <a:pt x="2112270" y="1774924"/>
                  <a:pt x="2149642" y="1780673"/>
                </a:cubicBezTo>
                <a:cubicBezTo>
                  <a:pt x="2181791" y="1785619"/>
                  <a:pt x="2213811" y="1791368"/>
                  <a:pt x="2245895" y="1796715"/>
                </a:cubicBezTo>
                <a:lnTo>
                  <a:pt x="2390274" y="1844842"/>
                </a:lnTo>
                <a:lnTo>
                  <a:pt x="2438400" y="1860884"/>
                </a:lnTo>
                <a:cubicBezTo>
                  <a:pt x="2513263" y="1855537"/>
                  <a:pt x="2589078" y="1857885"/>
                  <a:pt x="2662990" y="1844842"/>
                </a:cubicBezTo>
                <a:cubicBezTo>
                  <a:pt x="2712215" y="1836155"/>
                  <a:pt x="2716395" y="1802301"/>
                  <a:pt x="2727158" y="1764631"/>
                </a:cubicBezTo>
                <a:cubicBezTo>
                  <a:pt x="2733215" y="1743432"/>
                  <a:pt x="2734515" y="1720728"/>
                  <a:pt x="2743200" y="1700463"/>
                </a:cubicBezTo>
                <a:cubicBezTo>
                  <a:pt x="2750795" y="1682742"/>
                  <a:pt x="2764589" y="1668379"/>
                  <a:pt x="2775284" y="1652337"/>
                </a:cubicBezTo>
                <a:cubicBezTo>
                  <a:pt x="2780631" y="1636295"/>
                  <a:pt x="2777566" y="1614039"/>
                  <a:pt x="2791326" y="1604210"/>
                </a:cubicBezTo>
                <a:cubicBezTo>
                  <a:pt x="2818846" y="1584553"/>
                  <a:pt x="2887579" y="1572126"/>
                  <a:pt x="2887579" y="1572126"/>
                </a:cubicBezTo>
                <a:cubicBezTo>
                  <a:pt x="2896842" y="1573052"/>
                  <a:pt x="3049875" y="1576459"/>
                  <a:pt x="3096126" y="1604210"/>
                </a:cubicBezTo>
                <a:cubicBezTo>
                  <a:pt x="3109095" y="1611992"/>
                  <a:pt x="3117516" y="1625599"/>
                  <a:pt x="3128211" y="1636294"/>
                </a:cubicBezTo>
                <a:cubicBezTo>
                  <a:pt x="3143500" y="1682161"/>
                  <a:pt x="3150224" y="1698233"/>
                  <a:pt x="3160295" y="1748589"/>
                </a:cubicBezTo>
                <a:cubicBezTo>
                  <a:pt x="3166985" y="1782037"/>
                  <a:pt x="3165717" y="1866278"/>
                  <a:pt x="3208421" y="1892968"/>
                </a:cubicBezTo>
                <a:cubicBezTo>
                  <a:pt x="3237100" y="1910892"/>
                  <a:pt x="3272590" y="1914357"/>
                  <a:pt x="3304674" y="1925052"/>
                </a:cubicBezTo>
                <a:cubicBezTo>
                  <a:pt x="3320716" y="1930399"/>
                  <a:pt x="3336120" y="1938314"/>
                  <a:pt x="3352800" y="1941094"/>
                </a:cubicBezTo>
                <a:cubicBezTo>
                  <a:pt x="3470801" y="1960762"/>
                  <a:pt x="3417497" y="1949248"/>
                  <a:pt x="3513221" y="1973179"/>
                </a:cubicBezTo>
                <a:cubicBezTo>
                  <a:pt x="3657600" y="1967832"/>
                  <a:pt x="3802473" y="1970218"/>
                  <a:pt x="3946358" y="1957137"/>
                </a:cubicBezTo>
                <a:cubicBezTo>
                  <a:pt x="3980039" y="1954075"/>
                  <a:pt x="4008833" y="1926741"/>
                  <a:pt x="4042611" y="1925052"/>
                </a:cubicBezTo>
                <a:lnTo>
                  <a:pt x="4363453" y="1909010"/>
                </a:lnTo>
                <a:cubicBezTo>
                  <a:pt x="4401430" y="1896351"/>
                  <a:pt x="4453072" y="1876926"/>
                  <a:pt x="4491790" y="1876926"/>
                </a:cubicBezTo>
                <a:cubicBezTo>
                  <a:pt x="4561511" y="1876926"/>
                  <a:pt x="4630821" y="1887621"/>
                  <a:pt x="4700337" y="1892968"/>
                </a:cubicBezTo>
                <a:cubicBezTo>
                  <a:pt x="4732421" y="1903663"/>
                  <a:pt x="4772676" y="1901137"/>
                  <a:pt x="4796590" y="1925052"/>
                </a:cubicBezTo>
                <a:cubicBezTo>
                  <a:pt x="4840631" y="1969094"/>
                  <a:pt x="4814325" y="1952354"/>
                  <a:pt x="4876800" y="1973179"/>
                </a:cubicBezTo>
                <a:cubicBezTo>
                  <a:pt x="4898189" y="2005263"/>
                  <a:pt x="4913701" y="2042165"/>
                  <a:pt x="4940968" y="2069431"/>
                </a:cubicBezTo>
                <a:cubicBezTo>
                  <a:pt x="4978975" y="2107437"/>
                  <a:pt x="5019080" y="2143346"/>
                  <a:pt x="5037221" y="2197768"/>
                </a:cubicBezTo>
                <a:lnTo>
                  <a:pt x="5069305" y="2294021"/>
                </a:lnTo>
                <a:lnTo>
                  <a:pt x="5085347" y="2342147"/>
                </a:lnTo>
                <a:cubicBezTo>
                  <a:pt x="5080000" y="2507915"/>
                  <a:pt x="5079044" y="2673884"/>
                  <a:pt x="5069305" y="2839452"/>
                </a:cubicBezTo>
                <a:cubicBezTo>
                  <a:pt x="5068037" y="2861004"/>
                  <a:pt x="5038847" y="2924663"/>
                  <a:pt x="5021179" y="2935705"/>
                </a:cubicBezTo>
                <a:cubicBezTo>
                  <a:pt x="4992500" y="2953629"/>
                  <a:pt x="4957736" y="2959586"/>
                  <a:pt x="4924926" y="2967789"/>
                </a:cubicBezTo>
                <a:cubicBezTo>
                  <a:pt x="4780185" y="3003974"/>
                  <a:pt x="4838423" y="2985929"/>
                  <a:pt x="4748463" y="3015915"/>
                </a:cubicBezTo>
                <a:cubicBezTo>
                  <a:pt x="4721797" y="3042582"/>
                  <a:pt x="4700484" y="3059701"/>
                  <a:pt x="4684295" y="3096126"/>
                </a:cubicBezTo>
                <a:cubicBezTo>
                  <a:pt x="4670560" y="3127031"/>
                  <a:pt x="4662906" y="3160295"/>
                  <a:pt x="4652211" y="3192379"/>
                </a:cubicBezTo>
                <a:lnTo>
                  <a:pt x="4636168" y="3240505"/>
                </a:lnTo>
                <a:lnTo>
                  <a:pt x="4620126" y="3288631"/>
                </a:lnTo>
                <a:cubicBezTo>
                  <a:pt x="4625473" y="3310021"/>
                  <a:pt x="4622395" y="3335583"/>
                  <a:pt x="4636168" y="3352800"/>
                </a:cubicBezTo>
                <a:cubicBezTo>
                  <a:pt x="4646732" y="3366005"/>
                  <a:pt x="4667488" y="3366975"/>
                  <a:pt x="4684295" y="3368842"/>
                </a:cubicBezTo>
                <a:cubicBezTo>
                  <a:pt x="4764192" y="3377719"/>
                  <a:pt x="4844716" y="3379537"/>
                  <a:pt x="4924926" y="3384884"/>
                </a:cubicBezTo>
                <a:cubicBezTo>
                  <a:pt x="4940968" y="3390231"/>
                  <a:pt x="4961096" y="3388969"/>
                  <a:pt x="4973053" y="3400926"/>
                </a:cubicBezTo>
                <a:cubicBezTo>
                  <a:pt x="4989963" y="3417836"/>
                  <a:pt x="4995717" y="3443114"/>
                  <a:pt x="5005137" y="3465094"/>
                </a:cubicBezTo>
                <a:cubicBezTo>
                  <a:pt x="5023635" y="3508256"/>
                  <a:pt x="5027806" y="3546354"/>
                  <a:pt x="5037221" y="3593431"/>
                </a:cubicBezTo>
                <a:cubicBezTo>
                  <a:pt x="5060254" y="3892856"/>
                  <a:pt x="5056753" y="3813905"/>
                  <a:pt x="5069305" y="4203031"/>
                </a:cubicBezTo>
                <a:cubicBezTo>
                  <a:pt x="5075686" y="4400853"/>
                  <a:pt x="5075932" y="4598888"/>
                  <a:pt x="5085347" y="4796589"/>
                </a:cubicBezTo>
                <a:cubicBezTo>
                  <a:pt x="5086644" y="4823825"/>
                  <a:pt x="5094216" y="4850494"/>
                  <a:pt x="5101390" y="4876800"/>
                </a:cubicBezTo>
                <a:cubicBezTo>
                  <a:pt x="5110289" y="4909428"/>
                  <a:pt x="5122779" y="4940968"/>
                  <a:pt x="5133474" y="4973052"/>
                </a:cubicBezTo>
                <a:cubicBezTo>
                  <a:pt x="5148620" y="5018489"/>
                  <a:pt x="5148109" y="5031030"/>
                  <a:pt x="5181600" y="5069305"/>
                </a:cubicBezTo>
                <a:cubicBezTo>
                  <a:pt x="5206499" y="5097761"/>
                  <a:pt x="5235074" y="5122778"/>
                  <a:pt x="5261811" y="5149515"/>
                </a:cubicBezTo>
                <a:cubicBezTo>
                  <a:pt x="5272506" y="5160210"/>
                  <a:pt x="5279546" y="5176817"/>
                  <a:pt x="5293895" y="5181600"/>
                </a:cubicBezTo>
                <a:cubicBezTo>
                  <a:pt x="5325979" y="5192295"/>
                  <a:pt x="5356984" y="5207052"/>
                  <a:pt x="5390147" y="5213684"/>
                </a:cubicBezTo>
                <a:cubicBezTo>
                  <a:pt x="5416884" y="5219031"/>
                  <a:pt x="5443741" y="5223811"/>
                  <a:pt x="5470358" y="5229726"/>
                </a:cubicBezTo>
                <a:cubicBezTo>
                  <a:pt x="5491881" y="5234509"/>
                  <a:pt x="5512907" y="5241444"/>
                  <a:pt x="5534526" y="5245768"/>
                </a:cubicBezTo>
                <a:cubicBezTo>
                  <a:pt x="5566421" y="5252147"/>
                  <a:pt x="5598612" y="5256985"/>
                  <a:pt x="5630779" y="5261810"/>
                </a:cubicBezTo>
                <a:cubicBezTo>
                  <a:pt x="5705565" y="5273028"/>
                  <a:pt x="5781214" y="5279062"/>
                  <a:pt x="5855368" y="5293894"/>
                </a:cubicBezTo>
                <a:cubicBezTo>
                  <a:pt x="5882105" y="5299242"/>
                  <a:pt x="5908336" y="5308802"/>
                  <a:pt x="5935579" y="5309937"/>
                </a:cubicBezTo>
                <a:cubicBezTo>
                  <a:pt x="6037091" y="5314167"/>
                  <a:pt x="6138779" y="5309937"/>
                  <a:pt x="6240379" y="5309937"/>
                </a:cubicBezTo>
              </a:path>
            </a:pathLst>
          </a:custGeom>
          <a:noFill/>
          <a:ln w="762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3097" y="866274"/>
            <a:ext cx="1439873" cy="182479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965407" y="4653130"/>
            <a:ext cx="2565544" cy="1976270"/>
          </a:xfrm>
          <a:prstGeom prst="rect">
            <a:avLst/>
          </a:prstGeom>
        </p:spPr>
      </p:pic>
      <p:grpSp>
        <p:nvGrpSpPr>
          <p:cNvPr id="14" name="Skupina 13"/>
          <p:cNvGrpSpPr/>
          <p:nvPr/>
        </p:nvGrpSpPr>
        <p:grpSpPr>
          <a:xfrm>
            <a:off x="10210800" y="866274"/>
            <a:ext cx="967563" cy="1446550"/>
            <a:chOff x="10210800" y="866274"/>
            <a:chExt cx="967563" cy="1446550"/>
          </a:xfrm>
        </p:grpSpPr>
        <p:sp>
          <p:nvSpPr>
            <p:cNvPr id="12" name="Obdélník 11"/>
            <p:cNvSpPr/>
            <p:nvPr/>
          </p:nvSpPr>
          <p:spPr>
            <a:xfrm>
              <a:off x="10210800" y="1105768"/>
              <a:ext cx="967563" cy="967563"/>
            </a:xfrm>
            <a:prstGeom prst="rect">
              <a:avLst/>
            </a:prstGeom>
            <a:solidFill>
              <a:srgbClr val="D9D199"/>
            </a:solidFill>
            <a:ln w="57150"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  <p:sp>
          <p:nvSpPr>
            <p:cNvPr id="13" name="TextovéPole 26"/>
            <p:cNvSpPr txBox="1"/>
            <p:nvPr/>
          </p:nvSpPr>
          <p:spPr>
            <a:xfrm>
              <a:off x="10301176" y="866274"/>
              <a:ext cx="786809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8800" dirty="0" smtClean="0">
                  <a:solidFill>
                    <a:srgbClr val="6B0000"/>
                  </a:solidFill>
                  <a:latin typeface="Bauhaus 93" panose="04030905020B02020C02" pitchFamily="82" charset="0"/>
                </a:rPr>
                <a:t>?</a:t>
              </a:r>
              <a:endParaRPr lang="cs-CZ" sz="8800" dirty="0">
                <a:solidFill>
                  <a:srgbClr val="6B0000"/>
                </a:solidFill>
                <a:latin typeface="Bauhaus 93" panose="04030905020B02020C02" pitchFamily="8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60699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9563277" y="2356104"/>
            <a:ext cx="967563" cy="1446550"/>
            <a:chOff x="10210800" y="866274"/>
            <a:chExt cx="967563" cy="1446550"/>
          </a:xfrm>
        </p:grpSpPr>
        <p:sp>
          <p:nvSpPr>
            <p:cNvPr id="11" name="Obdélník 10"/>
            <p:cNvSpPr/>
            <p:nvPr/>
          </p:nvSpPr>
          <p:spPr>
            <a:xfrm>
              <a:off x="10210800" y="1105768"/>
              <a:ext cx="967563" cy="967563"/>
            </a:xfrm>
            <a:prstGeom prst="rect">
              <a:avLst/>
            </a:prstGeom>
            <a:solidFill>
              <a:srgbClr val="D9D199"/>
            </a:solidFill>
            <a:ln w="57150"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  <p:sp>
          <p:nvSpPr>
            <p:cNvPr id="12" name="TextovéPole 26"/>
            <p:cNvSpPr txBox="1"/>
            <p:nvPr/>
          </p:nvSpPr>
          <p:spPr>
            <a:xfrm>
              <a:off x="10301176" y="866274"/>
              <a:ext cx="786809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8800" dirty="0" smtClean="0">
                  <a:solidFill>
                    <a:srgbClr val="6B0000"/>
                  </a:solidFill>
                  <a:latin typeface="Bauhaus 93" panose="04030905020B02020C02" pitchFamily="82" charset="0"/>
                </a:rPr>
                <a:t>?</a:t>
              </a:r>
              <a:endParaRPr lang="cs-CZ" sz="8800" dirty="0">
                <a:solidFill>
                  <a:srgbClr val="6B0000"/>
                </a:solidFill>
                <a:latin typeface="Bauhaus 93" panose="04030905020B02020C02" pitchFamily="82" charset="0"/>
              </a:endParaRPr>
            </a:p>
          </p:txBody>
        </p:sp>
      </p:grp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879285" y="1006987"/>
            <a:ext cx="5254752" cy="521588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637292" y="2356104"/>
            <a:ext cx="1261427" cy="252285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6668" y="4627113"/>
            <a:ext cx="2401325" cy="1200663"/>
          </a:xfrm>
          <a:prstGeom prst="rect">
            <a:avLst/>
          </a:prstGeom>
        </p:spPr>
      </p:pic>
      <p:sp>
        <p:nvSpPr>
          <p:cNvPr id="18" name="Volný tvar 17"/>
          <p:cNvSpPr/>
          <p:nvPr/>
        </p:nvSpPr>
        <p:spPr>
          <a:xfrm>
            <a:off x="2816352" y="1684377"/>
            <a:ext cx="5693664" cy="3887367"/>
          </a:xfrm>
          <a:custGeom>
            <a:avLst/>
            <a:gdLst>
              <a:gd name="connsiteX0" fmla="*/ 0 w 5693664"/>
              <a:gd name="connsiteY0" fmla="*/ 2119527 h 3887367"/>
              <a:gd name="connsiteX1" fmla="*/ 341376 w 5693664"/>
              <a:gd name="connsiteY1" fmla="*/ 2131719 h 3887367"/>
              <a:gd name="connsiteX2" fmla="*/ 621792 w 5693664"/>
              <a:gd name="connsiteY2" fmla="*/ 2168295 h 3887367"/>
              <a:gd name="connsiteX3" fmla="*/ 865632 w 5693664"/>
              <a:gd name="connsiteY3" fmla="*/ 2192679 h 3887367"/>
              <a:gd name="connsiteX4" fmla="*/ 1499616 w 5693664"/>
              <a:gd name="connsiteY4" fmla="*/ 2180487 h 3887367"/>
              <a:gd name="connsiteX5" fmla="*/ 2048256 w 5693664"/>
              <a:gd name="connsiteY5" fmla="*/ 2168295 h 3887367"/>
              <a:gd name="connsiteX6" fmla="*/ 2084832 w 5693664"/>
              <a:gd name="connsiteY6" fmla="*/ 2131719 h 3887367"/>
              <a:gd name="connsiteX7" fmla="*/ 2097024 w 5693664"/>
              <a:gd name="connsiteY7" fmla="*/ 1802535 h 3887367"/>
              <a:gd name="connsiteX8" fmla="*/ 2048256 w 5693664"/>
              <a:gd name="connsiteY8" fmla="*/ 1778151 h 3887367"/>
              <a:gd name="connsiteX9" fmla="*/ 1999488 w 5693664"/>
              <a:gd name="connsiteY9" fmla="*/ 1765959 h 3887367"/>
              <a:gd name="connsiteX10" fmla="*/ 1889760 w 5693664"/>
              <a:gd name="connsiteY10" fmla="*/ 1741575 h 3887367"/>
              <a:gd name="connsiteX11" fmla="*/ 816864 w 5693664"/>
              <a:gd name="connsiteY11" fmla="*/ 1741575 h 3887367"/>
              <a:gd name="connsiteX12" fmla="*/ 780288 w 5693664"/>
              <a:gd name="connsiteY12" fmla="*/ 1729383 h 3887367"/>
              <a:gd name="connsiteX13" fmla="*/ 731520 w 5693664"/>
              <a:gd name="connsiteY13" fmla="*/ 1656231 h 3887367"/>
              <a:gd name="connsiteX14" fmla="*/ 707136 w 5693664"/>
              <a:gd name="connsiteY14" fmla="*/ 1534311 h 3887367"/>
              <a:gd name="connsiteX15" fmla="*/ 719328 w 5693664"/>
              <a:gd name="connsiteY15" fmla="*/ 1375815 h 3887367"/>
              <a:gd name="connsiteX16" fmla="*/ 755904 w 5693664"/>
              <a:gd name="connsiteY16" fmla="*/ 1351431 h 3887367"/>
              <a:gd name="connsiteX17" fmla="*/ 792480 w 5693664"/>
              <a:gd name="connsiteY17" fmla="*/ 1339239 h 3887367"/>
              <a:gd name="connsiteX18" fmla="*/ 841248 w 5693664"/>
              <a:gd name="connsiteY18" fmla="*/ 1314855 h 3887367"/>
              <a:gd name="connsiteX19" fmla="*/ 1182624 w 5693664"/>
              <a:gd name="connsiteY19" fmla="*/ 1327047 h 3887367"/>
              <a:gd name="connsiteX20" fmla="*/ 1353312 w 5693664"/>
              <a:gd name="connsiteY20" fmla="*/ 1351431 h 3887367"/>
              <a:gd name="connsiteX21" fmla="*/ 1463040 w 5693664"/>
              <a:gd name="connsiteY21" fmla="*/ 1363623 h 3887367"/>
              <a:gd name="connsiteX22" fmla="*/ 1524000 w 5693664"/>
              <a:gd name="connsiteY22" fmla="*/ 1375815 h 3887367"/>
              <a:gd name="connsiteX23" fmla="*/ 1609344 w 5693664"/>
              <a:gd name="connsiteY23" fmla="*/ 1388007 h 3887367"/>
              <a:gd name="connsiteX24" fmla="*/ 1914144 w 5693664"/>
              <a:gd name="connsiteY24" fmla="*/ 1375815 h 3887367"/>
              <a:gd name="connsiteX25" fmla="*/ 2048256 w 5693664"/>
              <a:gd name="connsiteY25" fmla="*/ 1327047 h 3887367"/>
              <a:gd name="connsiteX26" fmla="*/ 2121408 w 5693664"/>
              <a:gd name="connsiteY26" fmla="*/ 1278279 h 3887367"/>
              <a:gd name="connsiteX27" fmla="*/ 2194560 w 5693664"/>
              <a:gd name="connsiteY27" fmla="*/ 1131975 h 3887367"/>
              <a:gd name="connsiteX28" fmla="*/ 2206752 w 5693664"/>
              <a:gd name="connsiteY28" fmla="*/ 1095399 h 3887367"/>
              <a:gd name="connsiteX29" fmla="*/ 2182368 w 5693664"/>
              <a:gd name="connsiteY29" fmla="*/ 912519 h 3887367"/>
              <a:gd name="connsiteX30" fmla="*/ 2157984 w 5693664"/>
              <a:gd name="connsiteY30" fmla="*/ 875943 h 3887367"/>
              <a:gd name="connsiteX31" fmla="*/ 2121408 w 5693664"/>
              <a:gd name="connsiteY31" fmla="*/ 839367 h 3887367"/>
              <a:gd name="connsiteX32" fmla="*/ 1926336 w 5693664"/>
              <a:gd name="connsiteY32" fmla="*/ 851559 h 3887367"/>
              <a:gd name="connsiteX33" fmla="*/ 1719072 w 5693664"/>
              <a:gd name="connsiteY33" fmla="*/ 875943 h 3887367"/>
              <a:gd name="connsiteX34" fmla="*/ 1231392 w 5693664"/>
              <a:gd name="connsiteY34" fmla="*/ 863751 h 3887367"/>
              <a:gd name="connsiteX35" fmla="*/ 1194816 w 5693664"/>
              <a:gd name="connsiteY35" fmla="*/ 839367 h 3887367"/>
              <a:gd name="connsiteX36" fmla="*/ 1182624 w 5693664"/>
              <a:gd name="connsiteY36" fmla="*/ 802791 h 3887367"/>
              <a:gd name="connsiteX37" fmla="*/ 1158240 w 5693664"/>
              <a:gd name="connsiteY37" fmla="*/ 717447 h 3887367"/>
              <a:gd name="connsiteX38" fmla="*/ 1170432 w 5693664"/>
              <a:gd name="connsiteY38" fmla="*/ 534567 h 3887367"/>
              <a:gd name="connsiteX39" fmla="*/ 1243584 w 5693664"/>
              <a:gd name="connsiteY39" fmla="*/ 510183 h 3887367"/>
              <a:gd name="connsiteX40" fmla="*/ 1524000 w 5693664"/>
              <a:gd name="connsiteY40" fmla="*/ 497991 h 3887367"/>
              <a:gd name="connsiteX41" fmla="*/ 1597152 w 5693664"/>
              <a:gd name="connsiteY41" fmla="*/ 485799 h 3887367"/>
              <a:gd name="connsiteX42" fmla="*/ 1694688 w 5693664"/>
              <a:gd name="connsiteY42" fmla="*/ 461415 h 3887367"/>
              <a:gd name="connsiteX43" fmla="*/ 1816608 w 5693664"/>
              <a:gd name="connsiteY43" fmla="*/ 437031 h 3887367"/>
              <a:gd name="connsiteX44" fmla="*/ 1853184 w 5693664"/>
              <a:gd name="connsiteY44" fmla="*/ 424839 h 3887367"/>
              <a:gd name="connsiteX45" fmla="*/ 1914144 w 5693664"/>
              <a:gd name="connsiteY45" fmla="*/ 412647 h 3887367"/>
              <a:gd name="connsiteX46" fmla="*/ 1950720 w 5693664"/>
              <a:gd name="connsiteY46" fmla="*/ 388263 h 3887367"/>
              <a:gd name="connsiteX47" fmla="*/ 2023872 w 5693664"/>
              <a:gd name="connsiteY47" fmla="*/ 302919 h 3887367"/>
              <a:gd name="connsiteX48" fmla="*/ 2048256 w 5693664"/>
              <a:gd name="connsiteY48" fmla="*/ 254151 h 3887367"/>
              <a:gd name="connsiteX49" fmla="*/ 2097024 w 5693664"/>
              <a:gd name="connsiteY49" fmla="*/ 180999 h 3887367"/>
              <a:gd name="connsiteX50" fmla="*/ 2145792 w 5693664"/>
              <a:gd name="connsiteY50" fmla="*/ 107847 h 3887367"/>
              <a:gd name="connsiteX51" fmla="*/ 2170176 w 5693664"/>
              <a:gd name="connsiteY51" fmla="*/ 71271 h 3887367"/>
              <a:gd name="connsiteX52" fmla="*/ 2353056 w 5693664"/>
              <a:gd name="connsiteY52" fmla="*/ 34695 h 3887367"/>
              <a:gd name="connsiteX53" fmla="*/ 2852928 w 5693664"/>
              <a:gd name="connsiteY53" fmla="*/ 34695 h 3887367"/>
              <a:gd name="connsiteX54" fmla="*/ 2889504 w 5693664"/>
              <a:gd name="connsiteY54" fmla="*/ 59079 h 3887367"/>
              <a:gd name="connsiteX55" fmla="*/ 2913888 w 5693664"/>
              <a:gd name="connsiteY55" fmla="*/ 95655 h 3887367"/>
              <a:gd name="connsiteX56" fmla="*/ 2938272 w 5693664"/>
              <a:gd name="connsiteY56" fmla="*/ 241959 h 3887367"/>
              <a:gd name="connsiteX57" fmla="*/ 2926080 w 5693664"/>
              <a:gd name="connsiteY57" fmla="*/ 351687 h 3887367"/>
              <a:gd name="connsiteX58" fmla="*/ 2913888 w 5693664"/>
              <a:gd name="connsiteY58" fmla="*/ 388263 h 3887367"/>
              <a:gd name="connsiteX59" fmla="*/ 2877312 w 5693664"/>
              <a:gd name="connsiteY59" fmla="*/ 412647 h 3887367"/>
              <a:gd name="connsiteX60" fmla="*/ 2755392 w 5693664"/>
              <a:gd name="connsiteY60" fmla="*/ 461415 h 3887367"/>
              <a:gd name="connsiteX61" fmla="*/ 2584704 w 5693664"/>
              <a:gd name="connsiteY61" fmla="*/ 510183 h 3887367"/>
              <a:gd name="connsiteX62" fmla="*/ 2535936 w 5693664"/>
              <a:gd name="connsiteY62" fmla="*/ 534567 h 3887367"/>
              <a:gd name="connsiteX63" fmla="*/ 2474976 w 5693664"/>
              <a:gd name="connsiteY63" fmla="*/ 546759 h 3887367"/>
              <a:gd name="connsiteX64" fmla="*/ 2426208 w 5693664"/>
              <a:gd name="connsiteY64" fmla="*/ 558951 h 3887367"/>
              <a:gd name="connsiteX65" fmla="*/ 2353056 w 5693664"/>
              <a:gd name="connsiteY65" fmla="*/ 619911 h 3887367"/>
              <a:gd name="connsiteX66" fmla="*/ 2365248 w 5693664"/>
              <a:gd name="connsiteY66" fmla="*/ 680871 h 3887367"/>
              <a:gd name="connsiteX67" fmla="*/ 2426208 w 5693664"/>
              <a:gd name="connsiteY67" fmla="*/ 754023 h 3887367"/>
              <a:gd name="connsiteX68" fmla="*/ 2499360 w 5693664"/>
              <a:gd name="connsiteY68" fmla="*/ 802791 h 3887367"/>
              <a:gd name="connsiteX69" fmla="*/ 2645664 w 5693664"/>
              <a:gd name="connsiteY69" fmla="*/ 839367 h 3887367"/>
              <a:gd name="connsiteX70" fmla="*/ 2755392 w 5693664"/>
              <a:gd name="connsiteY70" fmla="*/ 851559 h 3887367"/>
              <a:gd name="connsiteX71" fmla="*/ 2889504 w 5693664"/>
              <a:gd name="connsiteY71" fmla="*/ 863751 h 3887367"/>
              <a:gd name="connsiteX72" fmla="*/ 2938272 w 5693664"/>
              <a:gd name="connsiteY72" fmla="*/ 875943 h 3887367"/>
              <a:gd name="connsiteX73" fmla="*/ 2987040 w 5693664"/>
              <a:gd name="connsiteY73" fmla="*/ 949095 h 3887367"/>
              <a:gd name="connsiteX74" fmla="*/ 3023616 w 5693664"/>
              <a:gd name="connsiteY74" fmla="*/ 973479 h 3887367"/>
              <a:gd name="connsiteX75" fmla="*/ 3060192 w 5693664"/>
              <a:gd name="connsiteY75" fmla="*/ 1058823 h 3887367"/>
              <a:gd name="connsiteX76" fmla="*/ 3084576 w 5693664"/>
              <a:gd name="connsiteY76" fmla="*/ 1131975 h 3887367"/>
              <a:gd name="connsiteX77" fmla="*/ 3096768 w 5693664"/>
              <a:gd name="connsiteY77" fmla="*/ 1168551 h 3887367"/>
              <a:gd name="connsiteX78" fmla="*/ 3084576 w 5693664"/>
              <a:gd name="connsiteY78" fmla="*/ 1217319 h 3887367"/>
              <a:gd name="connsiteX79" fmla="*/ 3048000 w 5693664"/>
              <a:gd name="connsiteY79" fmla="*/ 1253895 h 3887367"/>
              <a:gd name="connsiteX80" fmla="*/ 2633472 w 5693664"/>
              <a:gd name="connsiteY80" fmla="*/ 1290471 h 3887367"/>
              <a:gd name="connsiteX81" fmla="*/ 2584704 w 5693664"/>
              <a:gd name="connsiteY81" fmla="*/ 1302663 h 3887367"/>
              <a:gd name="connsiteX82" fmla="*/ 2511552 w 5693664"/>
              <a:gd name="connsiteY82" fmla="*/ 1351431 h 3887367"/>
              <a:gd name="connsiteX83" fmla="*/ 2462784 w 5693664"/>
              <a:gd name="connsiteY83" fmla="*/ 1424583 h 3887367"/>
              <a:gd name="connsiteX84" fmla="*/ 2438400 w 5693664"/>
              <a:gd name="connsiteY84" fmla="*/ 1461159 h 3887367"/>
              <a:gd name="connsiteX85" fmla="*/ 2401824 w 5693664"/>
              <a:gd name="connsiteY85" fmla="*/ 1570887 h 3887367"/>
              <a:gd name="connsiteX86" fmla="*/ 2389632 w 5693664"/>
              <a:gd name="connsiteY86" fmla="*/ 1607463 h 3887367"/>
              <a:gd name="connsiteX87" fmla="*/ 2377440 w 5693664"/>
              <a:gd name="connsiteY87" fmla="*/ 1680615 h 3887367"/>
              <a:gd name="connsiteX88" fmla="*/ 2389632 w 5693664"/>
              <a:gd name="connsiteY88" fmla="*/ 1826919 h 3887367"/>
              <a:gd name="connsiteX89" fmla="*/ 2438400 w 5693664"/>
              <a:gd name="connsiteY89" fmla="*/ 1900071 h 3887367"/>
              <a:gd name="connsiteX90" fmla="*/ 2499360 w 5693664"/>
              <a:gd name="connsiteY90" fmla="*/ 1973223 h 3887367"/>
              <a:gd name="connsiteX91" fmla="*/ 2572512 w 5693664"/>
              <a:gd name="connsiteY91" fmla="*/ 2021991 h 3887367"/>
              <a:gd name="connsiteX92" fmla="*/ 2609088 w 5693664"/>
              <a:gd name="connsiteY92" fmla="*/ 2058567 h 3887367"/>
              <a:gd name="connsiteX93" fmla="*/ 2731008 w 5693664"/>
              <a:gd name="connsiteY93" fmla="*/ 2131719 h 3887367"/>
              <a:gd name="connsiteX94" fmla="*/ 2767584 w 5693664"/>
              <a:gd name="connsiteY94" fmla="*/ 2143911 h 3887367"/>
              <a:gd name="connsiteX95" fmla="*/ 2816352 w 5693664"/>
              <a:gd name="connsiteY95" fmla="*/ 2180487 h 3887367"/>
              <a:gd name="connsiteX96" fmla="*/ 2865120 w 5693664"/>
              <a:gd name="connsiteY96" fmla="*/ 2192679 h 3887367"/>
              <a:gd name="connsiteX97" fmla="*/ 3121152 w 5693664"/>
              <a:gd name="connsiteY97" fmla="*/ 2180487 h 3887367"/>
              <a:gd name="connsiteX98" fmla="*/ 3267456 w 5693664"/>
              <a:gd name="connsiteY98" fmla="*/ 2168295 h 3887367"/>
              <a:gd name="connsiteX99" fmla="*/ 4230624 w 5693664"/>
              <a:gd name="connsiteY99" fmla="*/ 2180487 h 3887367"/>
              <a:gd name="connsiteX100" fmla="*/ 4303776 w 5693664"/>
              <a:gd name="connsiteY100" fmla="*/ 2204871 h 3887367"/>
              <a:gd name="connsiteX101" fmla="*/ 4328160 w 5693664"/>
              <a:gd name="connsiteY101" fmla="*/ 2241447 h 3887367"/>
              <a:gd name="connsiteX102" fmla="*/ 4364736 w 5693664"/>
              <a:gd name="connsiteY102" fmla="*/ 2314599 h 3887367"/>
              <a:gd name="connsiteX103" fmla="*/ 4401312 w 5693664"/>
              <a:gd name="connsiteY103" fmla="*/ 2436519 h 3887367"/>
              <a:gd name="connsiteX104" fmla="*/ 4474464 w 5693664"/>
              <a:gd name="connsiteY104" fmla="*/ 2655975 h 3887367"/>
              <a:gd name="connsiteX105" fmla="*/ 4535424 w 5693664"/>
              <a:gd name="connsiteY105" fmla="*/ 2741319 h 3887367"/>
              <a:gd name="connsiteX106" fmla="*/ 4596384 w 5693664"/>
              <a:gd name="connsiteY106" fmla="*/ 2790087 h 3887367"/>
              <a:gd name="connsiteX107" fmla="*/ 4632960 w 5693664"/>
              <a:gd name="connsiteY107" fmla="*/ 2863239 h 3887367"/>
              <a:gd name="connsiteX108" fmla="*/ 4608576 w 5693664"/>
              <a:gd name="connsiteY108" fmla="*/ 2899815 h 3887367"/>
              <a:gd name="connsiteX109" fmla="*/ 4535424 w 5693664"/>
              <a:gd name="connsiteY109" fmla="*/ 2924199 h 3887367"/>
              <a:gd name="connsiteX110" fmla="*/ 4401312 w 5693664"/>
              <a:gd name="connsiteY110" fmla="*/ 2960775 h 3887367"/>
              <a:gd name="connsiteX111" fmla="*/ 4364736 w 5693664"/>
              <a:gd name="connsiteY111" fmla="*/ 3009543 h 3887367"/>
              <a:gd name="connsiteX112" fmla="*/ 4340352 w 5693664"/>
              <a:gd name="connsiteY112" fmla="*/ 3046119 h 3887367"/>
              <a:gd name="connsiteX113" fmla="*/ 4303776 w 5693664"/>
              <a:gd name="connsiteY113" fmla="*/ 3070503 h 3887367"/>
              <a:gd name="connsiteX114" fmla="*/ 4291584 w 5693664"/>
              <a:gd name="connsiteY114" fmla="*/ 3107079 h 3887367"/>
              <a:gd name="connsiteX115" fmla="*/ 4242816 w 5693664"/>
              <a:gd name="connsiteY115" fmla="*/ 3180231 h 3887367"/>
              <a:gd name="connsiteX116" fmla="*/ 4194048 w 5693664"/>
              <a:gd name="connsiteY116" fmla="*/ 3302151 h 3887367"/>
              <a:gd name="connsiteX117" fmla="*/ 4145280 w 5693664"/>
              <a:gd name="connsiteY117" fmla="*/ 3375303 h 3887367"/>
              <a:gd name="connsiteX118" fmla="*/ 4108704 w 5693664"/>
              <a:gd name="connsiteY118" fmla="*/ 3411879 h 3887367"/>
              <a:gd name="connsiteX119" fmla="*/ 4035552 w 5693664"/>
              <a:gd name="connsiteY119" fmla="*/ 3436263 h 3887367"/>
              <a:gd name="connsiteX120" fmla="*/ 3998976 w 5693664"/>
              <a:gd name="connsiteY120" fmla="*/ 3448455 h 3887367"/>
              <a:gd name="connsiteX121" fmla="*/ 3962400 w 5693664"/>
              <a:gd name="connsiteY121" fmla="*/ 3460647 h 3887367"/>
              <a:gd name="connsiteX122" fmla="*/ 3889248 w 5693664"/>
              <a:gd name="connsiteY122" fmla="*/ 3509415 h 3887367"/>
              <a:gd name="connsiteX123" fmla="*/ 3840480 w 5693664"/>
              <a:gd name="connsiteY123" fmla="*/ 3582567 h 3887367"/>
              <a:gd name="connsiteX124" fmla="*/ 3791712 w 5693664"/>
              <a:gd name="connsiteY124" fmla="*/ 3655719 h 3887367"/>
              <a:gd name="connsiteX125" fmla="*/ 3767328 w 5693664"/>
              <a:gd name="connsiteY125" fmla="*/ 3692295 h 3887367"/>
              <a:gd name="connsiteX126" fmla="*/ 3742944 w 5693664"/>
              <a:gd name="connsiteY126" fmla="*/ 3802023 h 3887367"/>
              <a:gd name="connsiteX127" fmla="*/ 3755136 w 5693664"/>
              <a:gd name="connsiteY127" fmla="*/ 3838599 h 3887367"/>
              <a:gd name="connsiteX128" fmla="*/ 3828288 w 5693664"/>
              <a:gd name="connsiteY128" fmla="*/ 3850791 h 3887367"/>
              <a:gd name="connsiteX129" fmla="*/ 3877056 w 5693664"/>
              <a:gd name="connsiteY129" fmla="*/ 3875175 h 3887367"/>
              <a:gd name="connsiteX130" fmla="*/ 3938016 w 5693664"/>
              <a:gd name="connsiteY130" fmla="*/ 3887367 h 3887367"/>
              <a:gd name="connsiteX131" fmla="*/ 4608576 w 5693664"/>
              <a:gd name="connsiteY131" fmla="*/ 3875175 h 3887367"/>
              <a:gd name="connsiteX132" fmla="*/ 4645152 w 5693664"/>
              <a:gd name="connsiteY132" fmla="*/ 3862983 h 3887367"/>
              <a:gd name="connsiteX133" fmla="*/ 4657344 w 5693664"/>
              <a:gd name="connsiteY133" fmla="*/ 3826407 h 3887367"/>
              <a:gd name="connsiteX134" fmla="*/ 4706112 w 5693664"/>
              <a:gd name="connsiteY134" fmla="*/ 3753255 h 3887367"/>
              <a:gd name="connsiteX135" fmla="*/ 4718304 w 5693664"/>
              <a:gd name="connsiteY135" fmla="*/ 3716679 h 3887367"/>
              <a:gd name="connsiteX136" fmla="*/ 4779264 w 5693664"/>
              <a:gd name="connsiteY136" fmla="*/ 3631335 h 3887367"/>
              <a:gd name="connsiteX137" fmla="*/ 4815840 w 5693664"/>
              <a:gd name="connsiteY137" fmla="*/ 3558183 h 3887367"/>
              <a:gd name="connsiteX138" fmla="*/ 4864608 w 5693664"/>
              <a:gd name="connsiteY138" fmla="*/ 3533799 h 3887367"/>
              <a:gd name="connsiteX139" fmla="*/ 4974336 w 5693664"/>
              <a:gd name="connsiteY139" fmla="*/ 3485031 h 3887367"/>
              <a:gd name="connsiteX140" fmla="*/ 5693664 w 5693664"/>
              <a:gd name="connsiteY140" fmla="*/ 3485031 h 3887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5693664" h="3887367">
                <a:moveTo>
                  <a:pt x="0" y="2119527"/>
                </a:moveTo>
                <a:lnTo>
                  <a:pt x="341376" y="2131719"/>
                </a:lnTo>
                <a:cubicBezTo>
                  <a:pt x="443059" y="2137071"/>
                  <a:pt x="519025" y="2153614"/>
                  <a:pt x="621792" y="2168295"/>
                </a:cubicBezTo>
                <a:cubicBezTo>
                  <a:pt x="724059" y="2182905"/>
                  <a:pt x="752137" y="2183221"/>
                  <a:pt x="865632" y="2192679"/>
                </a:cubicBezTo>
                <a:lnTo>
                  <a:pt x="1499616" y="2180487"/>
                </a:lnTo>
                <a:cubicBezTo>
                  <a:pt x="1682502" y="2176716"/>
                  <a:pt x="1865963" y="2183486"/>
                  <a:pt x="2048256" y="2168295"/>
                </a:cubicBezTo>
                <a:cubicBezTo>
                  <a:pt x="2065439" y="2166863"/>
                  <a:pt x="2072640" y="2143911"/>
                  <a:pt x="2084832" y="2131719"/>
                </a:cubicBezTo>
                <a:cubicBezTo>
                  <a:pt x="2098704" y="2034612"/>
                  <a:pt x="2130224" y="1902135"/>
                  <a:pt x="2097024" y="1802535"/>
                </a:cubicBezTo>
                <a:cubicBezTo>
                  <a:pt x="2091277" y="1785293"/>
                  <a:pt x="2065274" y="1784533"/>
                  <a:pt x="2048256" y="1778151"/>
                </a:cubicBezTo>
                <a:cubicBezTo>
                  <a:pt x="2032567" y="1772267"/>
                  <a:pt x="2015600" y="1770562"/>
                  <a:pt x="1999488" y="1765959"/>
                </a:cubicBezTo>
                <a:cubicBezTo>
                  <a:pt x="1915449" y="1741948"/>
                  <a:pt x="2021775" y="1763577"/>
                  <a:pt x="1889760" y="1741575"/>
                </a:cubicBezTo>
                <a:cubicBezTo>
                  <a:pt x="1385429" y="1754183"/>
                  <a:pt x="1350593" y="1762506"/>
                  <a:pt x="816864" y="1741575"/>
                </a:cubicBezTo>
                <a:cubicBezTo>
                  <a:pt x="804022" y="1741071"/>
                  <a:pt x="792480" y="1733447"/>
                  <a:pt x="780288" y="1729383"/>
                </a:cubicBezTo>
                <a:cubicBezTo>
                  <a:pt x="764032" y="1704999"/>
                  <a:pt x="735664" y="1685242"/>
                  <a:pt x="731520" y="1656231"/>
                </a:cubicBezTo>
                <a:cubicBezTo>
                  <a:pt x="717511" y="1558165"/>
                  <a:pt x="728415" y="1598149"/>
                  <a:pt x="707136" y="1534311"/>
                </a:cubicBezTo>
                <a:cubicBezTo>
                  <a:pt x="711200" y="1481479"/>
                  <a:pt x="705675" y="1427014"/>
                  <a:pt x="719328" y="1375815"/>
                </a:cubicBezTo>
                <a:cubicBezTo>
                  <a:pt x="723104" y="1361657"/>
                  <a:pt x="742798" y="1357984"/>
                  <a:pt x="755904" y="1351431"/>
                </a:cubicBezTo>
                <a:cubicBezTo>
                  <a:pt x="767399" y="1345684"/>
                  <a:pt x="780668" y="1344301"/>
                  <a:pt x="792480" y="1339239"/>
                </a:cubicBezTo>
                <a:cubicBezTo>
                  <a:pt x="809185" y="1332080"/>
                  <a:pt x="824992" y="1322983"/>
                  <a:pt x="841248" y="1314855"/>
                </a:cubicBezTo>
                <a:cubicBezTo>
                  <a:pt x="955040" y="1318919"/>
                  <a:pt x="1069049" y="1318934"/>
                  <a:pt x="1182624" y="1327047"/>
                </a:cubicBezTo>
                <a:cubicBezTo>
                  <a:pt x="1239952" y="1331142"/>
                  <a:pt x="1296321" y="1343997"/>
                  <a:pt x="1353312" y="1351431"/>
                </a:cubicBezTo>
                <a:cubicBezTo>
                  <a:pt x="1389804" y="1356191"/>
                  <a:pt x="1426609" y="1358419"/>
                  <a:pt x="1463040" y="1363623"/>
                </a:cubicBezTo>
                <a:cubicBezTo>
                  <a:pt x="1483554" y="1366554"/>
                  <a:pt x="1503560" y="1372408"/>
                  <a:pt x="1524000" y="1375815"/>
                </a:cubicBezTo>
                <a:cubicBezTo>
                  <a:pt x="1552346" y="1380539"/>
                  <a:pt x="1580896" y="1383943"/>
                  <a:pt x="1609344" y="1388007"/>
                </a:cubicBezTo>
                <a:cubicBezTo>
                  <a:pt x="1710944" y="1383943"/>
                  <a:pt x="1812936" y="1385609"/>
                  <a:pt x="1914144" y="1375815"/>
                </a:cubicBezTo>
                <a:cubicBezTo>
                  <a:pt x="1926248" y="1374644"/>
                  <a:pt x="2033090" y="1335319"/>
                  <a:pt x="2048256" y="1327047"/>
                </a:cubicBezTo>
                <a:cubicBezTo>
                  <a:pt x="2073984" y="1313014"/>
                  <a:pt x="2121408" y="1278279"/>
                  <a:pt x="2121408" y="1278279"/>
                </a:cubicBezTo>
                <a:cubicBezTo>
                  <a:pt x="2184433" y="1183741"/>
                  <a:pt x="2160909" y="1232929"/>
                  <a:pt x="2194560" y="1131975"/>
                </a:cubicBezTo>
                <a:lnTo>
                  <a:pt x="2206752" y="1095399"/>
                </a:lnTo>
                <a:cubicBezTo>
                  <a:pt x="2204028" y="1062712"/>
                  <a:pt x="2207269" y="962320"/>
                  <a:pt x="2182368" y="912519"/>
                </a:cubicBezTo>
                <a:cubicBezTo>
                  <a:pt x="2175815" y="899413"/>
                  <a:pt x="2167365" y="887200"/>
                  <a:pt x="2157984" y="875943"/>
                </a:cubicBezTo>
                <a:cubicBezTo>
                  <a:pt x="2146946" y="862697"/>
                  <a:pt x="2133600" y="851559"/>
                  <a:pt x="2121408" y="839367"/>
                </a:cubicBezTo>
                <a:lnTo>
                  <a:pt x="1926336" y="851559"/>
                </a:lnTo>
                <a:cubicBezTo>
                  <a:pt x="1828502" y="859085"/>
                  <a:pt x="1807783" y="863270"/>
                  <a:pt x="1719072" y="875943"/>
                </a:cubicBezTo>
                <a:cubicBezTo>
                  <a:pt x="1556512" y="871879"/>
                  <a:pt x="1393608" y="875068"/>
                  <a:pt x="1231392" y="863751"/>
                </a:cubicBezTo>
                <a:cubicBezTo>
                  <a:pt x="1216775" y="862731"/>
                  <a:pt x="1203970" y="850809"/>
                  <a:pt x="1194816" y="839367"/>
                </a:cubicBezTo>
                <a:cubicBezTo>
                  <a:pt x="1186788" y="829332"/>
                  <a:pt x="1186155" y="815148"/>
                  <a:pt x="1182624" y="802791"/>
                </a:cubicBezTo>
                <a:cubicBezTo>
                  <a:pt x="1152006" y="695628"/>
                  <a:pt x="1187472" y="805144"/>
                  <a:pt x="1158240" y="717447"/>
                </a:cubicBezTo>
                <a:cubicBezTo>
                  <a:pt x="1162304" y="656487"/>
                  <a:pt x="1147170" y="591061"/>
                  <a:pt x="1170432" y="534567"/>
                </a:cubicBezTo>
                <a:cubicBezTo>
                  <a:pt x="1180218" y="510800"/>
                  <a:pt x="1217905" y="511299"/>
                  <a:pt x="1243584" y="510183"/>
                </a:cubicBezTo>
                <a:lnTo>
                  <a:pt x="1524000" y="497991"/>
                </a:lnTo>
                <a:cubicBezTo>
                  <a:pt x="1548384" y="493927"/>
                  <a:pt x="1572980" y="490979"/>
                  <a:pt x="1597152" y="485799"/>
                </a:cubicBezTo>
                <a:cubicBezTo>
                  <a:pt x="1629921" y="478777"/>
                  <a:pt x="1661826" y="467987"/>
                  <a:pt x="1694688" y="461415"/>
                </a:cubicBezTo>
                <a:cubicBezTo>
                  <a:pt x="1735328" y="453287"/>
                  <a:pt x="1776225" y="446350"/>
                  <a:pt x="1816608" y="437031"/>
                </a:cubicBezTo>
                <a:cubicBezTo>
                  <a:pt x="1829130" y="434141"/>
                  <a:pt x="1840716" y="427956"/>
                  <a:pt x="1853184" y="424839"/>
                </a:cubicBezTo>
                <a:cubicBezTo>
                  <a:pt x="1873288" y="419813"/>
                  <a:pt x="1893824" y="416711"/>
                  <a:pt x="1914144" y="412647"/>
                </a:cubicBezTo>
                <a:cubicBezTo>
                  <a:pt x="1926336" y="404519"/>
                  <a:pt x="1939463" y="397644"/>
                  <a:pt x="1950720" y="388263"/>
                </a:cubicBezTo>
                <a:cubicBezTo>
                  <a:pt x="1976741" y="366579"/>
                  <a:pt x="2006323" y="330997"/>
                  <a:pt x="2023872" y="302919"/>
                </a:cubicBezTo>
                <a:cubicBezTo>
                  <a:pt x="2033505" y="287507"/>
                  <a:pt x="2038905" y="269736"/>
                  <a:pt x="2048256" y="254151"/>
                </a:cubicBezTo>
                <a:cubicBezTo>
                  <a:pt x="2063334" y="229021"/>
                  <a:pt x="2087757" y="208801"/>
                  <a:pt x="2097024" y="180999"/>
                </a:cubicBezTo>
                <a:cubicBezTo>
                  <a:pt x="2118450" y="116721"/>
                  <a:pt x="2095055" y="168732"/>
                  <a:pt x="2145792" y="107847"/>
                </a:cubicBezTo>
                <a:cubicBezTo>
                  <a:pt x="2155173" y="96590"/>
                  <a:pt x="2157750" y="79037"/>
                  <a:pt x="2170176" y="71271"/>
                </a:cubicBezTo>
                <a:cubicBezTo>
                  <a:pt x="2216907" y="42064"/>
                  <a:pt x="2305599" y="39968"/>
                  <a:pt x="2353056" y="34695"/>
                </a:cubicBezTo>
                <a:cubicBezTo>
                  <a:pt x="2531624" y="-24828"/>
                  <a:pt x="2431667" y="3871"/>
                  <a:pt x="2852928" y="34695"/>
                </a:cubicBezTo>
                <a:cubicBezTo>
                  <a:pt x="2867542" y="35764"/>
                  <a:pt x="2877312" y="50951"/>
                  <a:pt x="2889504" y="59079"/>
                </a:cubicBezTo>
                <a:cubicBezTo>
                  <a:pt x="2897632" y="71271"/>
                  <a:pt x="2908116" y="82187"/>
                  <a:pt x="2913888" y="95655"/>
                </a:cubicBezTo>
                <a:cubicBezTo>
                  <a:pt x="2928104" y="128825"/>
                  <a:pt x="2935584" y="220452"/>
                  <a:pt x="2938272" y="241959"/>
                </a:cubicBezTo>
                <a:cubicBezTo>
                  <a:pt x="2934208" y="278535"/>
                  <a:pt x="2932130" y="315387"/>
                  <a:pt x="2926080" y="351687"/>
                </a:cubicBezTo>
                <a:cubicBezTo>
                  <a:pt x="2923967" y="364364"/>
                  <a:pt x="2921916" y="378228"/>
                  <a:pt x="2913888" y="388263"/>
                </a:cubicBezTo>
                <a:cubicBezTo>
                  <a:pt x="2904734" y="399705"/>
                  <a:pt x="2890034" y="405377"/>
                  <a:pt x="2877312" y="412647"/>
                </a:cubicBezTo>
                <a:cubicBezTo>
                  <a:pt x="2838072" y="435070"/>
                  <a:pt x="2799799" y="450313"/>
                  <a:pt x="2755392" y="461415"/>
                </a:cubicBezTo>
                <a:cubicBezTo>
                  <a:pt x="2724141" y="469228"/>
                  <a:pt x="2619686" y="492692"/>
                  <a:pt x="2584704" y="510183"/>
                </a:cubicBezTo>
                <a:cubicBezTo>
                  <a:pt x="2568448" y="518311"/>
                  <a:pt x="2553178" y="528820"/>
                  <a:pt x="2535936" y="534567"/>
                </a:cubicBezTo>
                <a:cubicBezTo>
                  <a:pt x="2516277" y="541120"/>
                  <a:pt x="2495205" y="542264"/>
                  <a:pt x="2474976" y="546759"/>
                </a:cubicBezTo>
                <a:cubicBezTo>
                  <a:pt x="2458619" y="550394"/>
                  <a:pt x="2442464" y="554887"/>
                  <a:pt x="2426208" y="558951"/>
                </a:cubicBezTo>
                <a:cubicBezTo>
                  <a:pt x="2411186" y="568966"/>
                  <a:pt x="2357750" y="601136"/>
                  <a:pt x="2353056" y="619911"/>
                </a:cubicBezTo>
                <a:cubicBezTo>
                  <a:pt x="2348030" y="640015"/>
                  <a:pt x="2357972" y="661468"/>
                  <a:pt x="2365248" y="680871"/>
                </a:cubicBezTo>
                <a:cubicBezTo>
                  <a:pt x="2373535" y="702971"/>
                  <a:pt x="2409466" y="741001"/>
                  <a:pt x="2426208" y="754023"/>
                </a:cubicBezTo>
                <a:cubicBezTo>
                  <a:pt x="2449341" y="772015"/>
                  <a:pt x="2471182" y="794740"/>
                  <a:pt x="2499360" y="802791"/>
                </a:cubicBezTo>
                <a:cubicBezTo>
                  <a:pt x="2553246" y="818187"/>
                  <a:pt x="2591681" y="831655"/>
                  <a:pt x="2645664" y="839367"/>
                </a:cubicBezTo>
                <a:cubicBezTo>
                  <a:pt x="2682095" y="844571"/>
                  <a:pt x="2718774" y="847897"/>
                  <a:pt x="2755392" y="851559"/>
                </a:cubicBezTo>
                <a:lnTo>
                  <a:pt x="2889504" y="863751"/>
                </a:lnTo>
                <a:cubicBezTo>
                  <a:pt x="2905760" y="867815"/>
                  <a:pt x="2923723" y="867630"/>
                  <a:pt x="2938272" y="875943"/>
                </a:cubicBezTo>
                <a:cubicBezTo>
                  <a:pt x="3016145" y="920442"/>
                  <a:pt x="2945388" y="897030"/>
                  <a:pt x="2987040" y="949095"/>
                </a:cubicBezTo>
                <a:cubicBezTo>
                  <a:pt x="2996194" y="960537"/>
                  <a:pt x="3011424" y="965351"/>
                  <a:pt x="3023616" y="973479"/>
                </a:cubicBezTo>
                <a:cubicBezTo>
                  <a:pt x="3062861" y="1091215"/>
                  <a:pt x="2999929" y="908166"/>
                  <a:pt x="3060192" y="1058823"/>
                </a:cubicBezTo>
                <a:cubicBezTo>
                  <a:pt x="3069738" y="1082688"/>
                  <a:pt x="3076448" y="1107591"/>
                  <a:pt x="3084576" y="1131975"/>
                </a:cubicBezTo>
                <a:lnTo>
                  <a:pt x="3096768" y="1168551"/>
                </a:lnTo>
                <a:cubicBezTo>
                  <a:pt x="3092704" y="1184807"/>
                  <a:pt x="3092889" y="1202770"/>
                  <a:pt x="3084576" y="1217319"/>
                </a:cubicBezTo>
                <a:cubicBezTo>
                  <a:pt x="3076022" y="1232289"/>
                  <a:pt x="3063072" y="1245522"/>
                  <a:pt x="3048000" y="1253895"/>
                </a:cubicBezTo>
                <a:cubicBezTo>
                  <a:pt x="2944275" y="1311520"/>
                  <a:pt x="2657438" y="1289615"/>
                  <a:pt x="2633472" y="1290471"/>
                </a:cubicBezTo>
                <a:cubicBezTo>
                  <a:pt x="2617216" y="1294535"/>
                  <a:pt x="2599691" y="1295169"/>
                  <a:pt x="2584704" y="1302663"/>
                </a:cubicBezTo>
                <a:cubicBezTo>
                  <a:pt x="2558492" y="1315769"/>
                  <a:pt x="2511552" y="1351431"/>
                  <a:pt x="2511552" y="1351431"/>
                </a:cubicBezTo>
                <a:lnTo>
                  <a:pt x="2462784" y="1424583"/>
                </a:lnTo>
                <a:cubicBezTo>
                  <a:pt x="2454656" y="1436775"/>
                  <a:pt x="2443034" y="1447258"/>
                  <a:pt x="2438400" y="1461159"/>
                </a:cubicBezTo>
                <a:lnTo>
                  <a:pt x="2401824" y="1570887"/>
                </a:lnTo>
                <a:cubicBezTo>
                  <a:pt x="2397760" y="1583079"/>
                  <a:pt x="2391745" y="1594786"/>
                  <a:pt x="2389632" y="1607463"/>
                </a:cubicBezTo>
                <a:lnTo>
                  <a:pt x="2377440" y="1680615"/>
                </a:lnTo>
                <a:cubicBezTo>
                  <a:pt x="2381504" y="1729383"/>
                  <a:pt x="2376534" y="1779767"/>
                  <a:pt x="2389632" y="1826919"/>
                </a:cubicBezTo>
                <a:cubicBezTo>
                  <a:pt x="2397476" y="1855156"/>
                  <a:pt x="2422144" y="1875687"/>
                  <a:pt x="2438400" y="1900071"/>
                </a:cubicBezTo>
                <a:cubicBezTo>
                  <a:pt x="2460075" y="1932583"/>
                  <a:pt x="2466865" y="1947949"/>
                  <a:pt x="2499360" y="1973223"/>
                </a:cubicBezTo>
                <a:cubicBezTo>
                  <a:pt x="2522493" y="1991215"/>
                  <a:pt x="2551790" y="2001269"/>
                  <a:pt x="2572512" y="2021991"/>
                </a:cubicBezTo>
                <a:cubicBezTo>
                  <a:pt x="2584704" y="2034183"/>
                  <a:pt x="2595478" y="2047981"/>
                  <a:pt x="2609088" y="2058567"/>
                </a:cubicBezTo>
                <a:cubicBezTo>
                  <a:pt x="2644545" y="2086145"/>
                  <a:pt x="2688784" y="2113623"/>
                  <a:pt x="2731008" y="2131719"/>
                </a:cubicBezTo>
                <a:cubicBezTo>
                  <a:pt x="2742820" y="2136781"/>
                  <a:pt x="2755392" y="2139847"/>
                  <a:pt x="2767584" y="2143911"/>
                </a:cubicBezTo>
                <a:cubicBezTo>
                  <a:pt x="2783840" y="2156103"/>
                  <a:pt x="2798177" y="2171400"/>
                  <a:pt x="2816352" y="2180487"/>
                </a:cubicBezTo>
                <a:cubicBezTo>
                  <a:pt x="2831339" y="2187981"/>
                  <a:pt x="2848364" y="2192679"/>
                  <a:pt x="2865120" y="2192679"/>
                </a:cubicBezTo>
                <a:cubicBezTo>
                  <a:pt x="2950561" y="2192679"/>
                  <a:pt x="3035868" y="2185656"/>
                  <a:pt x="3121152" y="2180487"/>
                </a:cubicBezTo>
                <a:cubicBezTo>
                  <a:pt x="3169999" y="2177527"/>
                  <a:pt x="3218688" y="2172359"/>
                  <a:pt x="3267456" y="2168295"/>
                </a:cubicBezTo>
                <a:cubicBezTo>
                  <a:pt x="3588512" y="2172359"/>
                  <a:pt x="3909742" y="2169162"/>
                  <a:pt x="4230624" y="2180487"/>
                </a:cubicBezTo>
                <a:cubicBezTo>
                  <a:pt x="4256311" y="2181394"/>
                  <a:pt x="4303776" y="2204871"/>
                  <a:pt x="4303776" y="2204871"/>
                </a:cubicBezTo>
                <a:cubicBezTo>
                  <a:pt x="4311904" y="2217063"/>
                  <a:pt x="4321607" y="2228341"/>
                  <a:pt x="4328160" y="2241447"/>
                </a:cubicBezTo>
                <a:cubicBezTo>
                  <a:pt x="4378637" y="2342401"/>
                  <a:pt x="4294855" y="2209777"/>
                  <a:pt x="4364736" y="2314599"/>
                </a:cubicBezTo>
                <a:cubicBezTo>
                  <a:pt x="4394238" y="2462110"/>
                  <a:pt x="4355483" y="2287576"/>
                  <a:pt x="4401312" y="2436519"/>
                </a:cubicBezTo>
                <a:cubicBezTo>
                  <a:pt x="4471312" y="2664019"/>
                  <a:pt x="4367537" y="2388656"/>
                  <a:pt x="4474464" y="2655975"/>
                </a:cubicBezTo>
                <a:cubicBezTo>
                  <a:pt x="4504290" y="2730540"/>
                  <a:pt x="4480638" y="2704795"/>
                  <a:pt x="4535424" y="2741319"/>
                </a:cubicBezTo>
                <a:cubicBezTo>
                  <a:pt x="4605305" y="2846141"/>
                  <a:pt x="4512256" y="2722784"/>
                  <a:pt x="4596384" y="2790087"/>
                </a:cubicBezTo>
                <a:cubicBezTo>
                  <a:pt x="4617870" y="2807276"/>
                  <a:pt x="4624928" y="2839144"/>
                  <a:pt x="4632960" y="2863239"/>
                </a:cubicBezTo>
                <a:cubicBezTo>
                  <a:pt x="4624832" y="2875431"/>
                  <a:pt x="4621002" y="2892049"/>
                  <a:pt x="4608576" y="2899815"/>
                </a:cubicBezTo>
                <a:cubicBezTo>
                  <a:pt x="4586780" y="2913438"/>
                  <a:pt x="4560360" y="2917965"/>
                  <a:pt x="4535424" y="2924199"/>
                </a:cubicBezTo>
                <a:cubicBezTo>
                  <a:pt x="4425420" y="2951700"/>
                  <a:pt x="4469681" y="2937985"/>
                  <a:pt x="4401312" y="2960775"/>
                </a:cubicBezTo>
                <a:cubicBezTo>
                  <a:pt x="4389120" y="2977031"/>
                  <a:pt x="4376547" y="2993008"/>
                  <a:pt x="4364736" y="3009543"/>
                </a:cubicBezTo>
                <a:cubicBezTo>
                  <a:pt x="4356219" y="3021467"/>
                  <a:pt x="4350713" y="3035758"/>
                  <a:pt x="4340352" y="3046119"/>
                </a:cubicBezTo>
                <a:cubicBezTo>
                  <a:pt x="4329991" y="3056480"/>
                  <a:pt x="4315968" y="3062375"/>
                  <a:pt x="4303776" y="3070503"/>
                </a:cubicBezTo>
                <a:cubicBezTo>
                  <a:pt x="4299712" y="3082695"/>
                  <a:pt x="4297825" y="3095845"/>
                  <a:pt x="4291584" y="3107079"/>
                </a:cubicBezTo>
                <a:cubicBezTo>
                  <a:pt x="4277352" y="3132697"/>
                  <a:pt x="4252083" y="3152429"/>
                  <a:pt x="4242816" y="3180231"/>
                </a:cubicBezTo>
                <a:cubicBezTo>
                  <a:pt x="4225370" y="3232570"/>
                  <a:pt x="4220957" y="3257303"/>
                  <a:pt x="4194048" y="3302151"/>
                </a:cubicBezTo>
                <a:cubicBezTo>
                  <a:pt x="4178970" y="3327281"/>
                  <a:pt x="4166002" y="3354581"/>
                  <a:pt x="4145280" y="3375303"/>
                </a:cubicBezTo>
                <a:cubicBezTo>
                  <a:pt x="4133088" y="3387495"/>
                  <a:pt x="4123776" y="3403506"/>
                  <a:pt x="4108704" y="3411879"/>
                </a:cubicBezTo>
                <a:cubicBezTo>
                  <a:pt x="4086236" y="3424361"/>
                  <a:pt x="4059936" y="3428135"/>
                  <a:pt x="4035552" y="3436263"/>
                </a:cubicBezTo>
                <a:lnTo>
                  <a:pt x="3998976" y="3448455"/>
                </a:lnTo>
                <a:cubicBezTo>
                  <a:pt x="3986784" y="3452519"/>
                  <a:pt x="3973093" y="3453518"/>
                  <a:pt x="3962400" y="3460647"/>
                </a:cubicBezTo>
                <a:lnTo>
                  <a:pt x="3889248" y="3509415"/>
                </a:lnTo>
                <a:cubicBezTo>
                  <a:pt x="3865931" y="3579366"/>
                  <a:pt x="3893754" y="3514072"/>
                  <a:pt x="3840480" y="3582567"/>
                </a:cubicBezTo>
                <a:cubicBezTo>
                  <a:pt x="3822488" y="3605700"/>
                  <a:pt x="3807968" y="3631335"/>
                  <a:pt x="3791712" y="3655719"/>
                </a:cubicBezTo>
                <a:lnTo>
                  <a:pt x="3767328" y="3692295"/>
                </a:lnTo>
                <a:cubicBezTo>
                  <a:pt x="3762626" y="3711104"/>
                  <a:pt x="3742944" y="3786545"/>
                  <a:pt x="3742944" y="3802023"/>
                </a:cubicBezTo>
                <a:cubicBezTo>
                  <a:pt x="3742944" y="3814874"/>
                  <a:pt x="3743978" y="3832223"/>
                  <a:pt x="3755136" y="3838599"/>
                </a:cubicBezTo>
                <a:cubicBezTo>
                  <a:pt x="3776599" y="3850864"/>
                  <a:pt x="3803904" y="3846727"/>
                  <a:pt x="3828288" y="3850791"/>
                </a:cubicBezTo>
                <a:cubicBezTo>
                  <a:pt x="3844544" y="3858919"/>
                  <a:pt x="3859814" y="3869428"/>
                  <a:pt x="3877056" y="3875175"/>
                </a:cubicBezTo>
                <a:cubicBezTo>
                  <a:pt x="3896715" y="3881728"/>
                  <a:pt x="3917294" y="3887367"/>
                  <a:pt x="3938016" y="3887367"/>
                </a:cubicBezTo>
                <a:cubicBezTo>
                  <a:pt x="4161573" y="3887367"/>
                  <a:pt x="4385056" y="3879239"/>
                  <a:pt x="4608576" y="3875175"/>
                </a:cubicBezTo>
                <a:cubicBezTo>
                  <a:pt x="4620768" y="3871111"/>
                  <a:pt x="4636065" y="3872070"/>
                  <a:pt x="4645152" y="3862983"/>
                </a:cubicBezTo>
                <a:cubicBezTo>
                  <a:pt x="4654239" y="3853896"/>
                  <a:pt x="4651103" y="3837641"/>
                  <a:pt x="4657344" y="3826407"/>
                </a:cubicBezTo>
                <a:cubicBezTo>
                  <a:pt x="4671576" y="3800789"/>
                  <a:pt x="4696845" y="3781057"/>
                  <a:pt x="4706112" y="3753255"/>
                </a:cubicBezTo>
                <a:cubicBezTo>
                  <a:pt x="4710176" y="3741063"/>
                  <a:pt x="4711928" y="3727837"/>
                  <a:pt x="4718304" y="3716679"/>
                </a:cubicBezTo>
                <a:cubicBezTo>
                  <a:pt x="4740394" y="3678021"/>
                  <a:pt x="4760394" y="3669075"/>
                  <a:pt x="4779264" y="3631335"/>
                </a:cubicBezTo>
                <a:cubicBezTo>
                  <a:pt x="4794718" y="3600426"/>
                  <a:pt x="4785891" y="3583141"/>
                  <a:pt x="4815840" y="3558183"/>
                </a:cubicBezTo>
                <a:cubicBezTo>
                  <a:pt x="4829802" y="3546548"/>
                  <a:pt x="4848828" y="3542816"/>
                  <a:pt x="4864608" y="3533799"/>
                </a:cubicBezTo>
                <a:cubicBezTo>
                  <a:pt x="4903281" y="3511700"/>
                  <a:pt x="4921119" y="3485031"/>
                  <a:pt x="4974336" y="3485031"/>
                </a:cubicBezTo>
                <a:lnTo>
                  <a:pt x="5693664" y="3485031"/>
                </a:lnTo>
              </a:path>
            </a:pathLst>
          </a:cu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245210" y="132261"/>
            <a:ext cx="6593477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4890" y="4783750"/>
            <a:ext cx="3071820" cy="1607906"/>
          </a:xfrm>
          <a:prstGeom prst="rect">
            <a:avLst/>
          </a:prstGeom>
        </p:spPr>
      </p:pic>
      <p:pic>
        <p:nvPicPr>
          <p:cNvPr id="1026" name="Picture 2" descr="Person, Man, Boy, Kid, Sport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703" y="530530"/>
            <a:ext cx="2344932" cy="4689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3001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http://pixabay.com</a:t>
            </a:r>
            <a:endParaRPr lang="cs-CZ" dirty="0" smtClean="0"/>
          </a:p>
          <a:p>
            <a:r>
              <a:rPr lang="cs-CZ" dirty="0" smtClean="0"/>
              <a:t>Archiv autorky (labyrinty)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41120" y="6391656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(pastelky, papír a autíčka z vybavení MŠ)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děti řeší tři labyrinty na dotykové obrazovce. Jeden z nich je připravený k vytištění jako pracovní list. </a:t>
            </a:r>
          </a:p>
          <a:p>
            <a:r>
              <a:rPr lang="cs-CZ" dirty="0" smtClean="0"/>
              <a:t>Navazuje tvoření labyrintů pro autíčka na podlaze. Děti mohou zkusit postavit labyrint podle některého v prezentaci nebo vymýšlejí vlastní.  Labyrinty tvoří proužky papíru, které si samy natrhaly.</a:t>
            </a:r>
          </a:p>
          <a:p>
            <a:pPr marL="45720" indent="0">
              <a:buNone/>
            </a:pPr>
            <a:r>
              <a:rPr lang="cs-CZ" b="1" dirty="0"/>
              <a:t>Očekávání a cíle</a:t>
            </a:r>
          </a:p>
          <a:p>
            <a:r>
              <a:rPr lang="cs-CZ" dirty="0" smtClean="0"/>
              <a:t>Děti řeší rébus; při tvoření labyrintu procvičí jemnou motoriku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třech snímcích děti řeší labyrint. Děti kreslí správnou cestu pomocí nástroje prezentace – pera. Pro kontrolu správnosti cesty stačí kliknout/dotknout se otazníku a ukáže se nejkratší cesta od jednoho obrázku ke druhému.</a:t>
            </a:r>
          </a:p>
          <a:p>
            <a:r>
              <a:rPr lang="cs-CZ" dirty="0" smtClean="0"/>
              <a:t>Pracovní list je určený pro tisk, při prezentaci se nezobrazuje.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JEHO TĚLO (BIOLOGICKÁ)</a:t>
            </a:r>
            <a:endParaRPr lang="cs-CZ" dirty="0" smtClean="0"/>
          </a:p>
          <a:p>
            <a:r>
              <a:rPr lang="cs-CZ" dirty="0" smtClean="0"/>
              <a:t>Podoblast</a:t>
            </a:r>
            <a:r>
              <a:rPr lang="cs-CZ" b="1" dirty="0" smtClean="0"/>
              <a:t> JEMNÁ MOTORIKA, KOORDINACE TUKY A OKA</a:t>
            </a:r>
            <a:endParaRPr lang="cs-CZ" dirty="0" smtClean="0"/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vést stopu (tužky) při kresbě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314</Words>
  <Application>Microsoft Office PowerPoint</Application>
  <PresentationFormat>Širokoúhlá obrazovka</PresentationFormat>
  <Paragraphs>45</Paragraphs>
  <Slides>11</Slides>
  <Notes>1</Notes>
  <HiddenSlides>1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Arial</vt:lpstr>
      <vt:lpstr>Bauhaus 93</vt:lpstr>
      <vt:lpstr>Century Gothic</vt:lpstr>
      <vt:lpstr>Sheer Green 16x9</vt:lpstr>
      <vt:lpstr>LABYRINTY a doprava I.</vt:lpstr>
      <vt:lpstr>Prezentace aplikace PowerPoint</vt:lpstr>
      <vt:lpstr>Prezentace aplikace PowerPoint</vt:lpstr>
      <vt:lpstr>Prezentace aplikace PowerPoint</vt:lpstr>
      <vt:lpstr>Prezentace aplikace PowerPoint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2015-04-12T15:46:26Z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