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73" r:id="rId4"/>
    <p:sldId id="282" r:id="rId5"/>
    <p:sldId id="283" r:id="rId6"/>
    <p:sldId id="286" r:id="rId7"/>
    <p:sldId id="284" r:id="rId8"/>
    <p:sldId id="285" r:id="rId9"/>
    <p:sldId id="275" r:id="rId10"/>
    <p:sldId id="277" r:id="rId11"/>
    <p:sldId id="276" r:id="rId12"/>
    <p:sldId id="278" r:id="rId13"/>
    <p:sldId id="287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2"/>
            <p14:sldId id="283"/>
          </p14:sldIdLst>
        </p14:section>
        <p14:section name="PL- k tisku" id="{3390CF24-E391-44CF-BFAF-3975E594CC69}">
          <p14:sldIdLst>
            <p14:sldId id="286"/>
            <p14:sldId id="284"/>
            <p14:sldId id="285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7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14" y="-70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audio" Target="../media/audio2.wav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jpe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audio" Target="../media/audio1.wav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15.jpe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audio" Target="../media/audio1.wav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16.jpe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</a:rPr>
              <a:t>Labyrinty </a:t>
            </a:r>
            <a:r>
              <a:rPr lang="cs-CZ" b="1" dirty="0">
                <a:solidFill>
                  <a:srgbClr val="624D38">
                    <a:lumMod val="75000"/>
                  </a:srgbClr>
                </a:solidFill>
              </a:rPr>
              <a:t>a </a:t>
            </a:r>
            <a:r>
              <a:rPr lang="cs-CZ" b="1" dirty="0" smtClean="0">
                <a:solidFill>
                  <a:srgbClr val="624D38">
                    <a:lumMod val="75000"/>
                  </a:srgbClr>
                </a:solidFill>
              </a:rPr>
              <a:t>DOPRAVA II.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 cstate="print">
            <a:lum/>
          </a:blip>
          <a:srcRect/>
          <a:stretch>
            <a:fillRect t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39752" y="2372894"/>
            <a:ext cx="3926089" cy="245994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88607" y="255503"/>
            <a:ext cx="3561622" cy="274356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589"/>
          <a:stretch/>
        </p:blipFill>
        <p:spPr>
          <a:xfrm>
            <a:off x="3883044" y="4737100"/>
            <a:ext cx="4043008" cy="224609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12608" y="5156399"/>
            <a:ext cx="2996512" cy="15357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5834" y="2655390"/>
            <a:ext cx="2514357" cy="243185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334" t="20142" r="9560" b="9887"/>
          <a:stretch/>
        </p:blipFill>
        <p:spPr>
          <a:xfrm>
            <a:off x="730284" y="4963871"/>
            <a:ext cx="2926081" cy="184431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77615" y="-197405"/>
            <a:ext cx="3650361" cy="273777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88609" y="2948878"/>
            <a:ext cx="3560317" cy="240877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462040" y="381000"/>
            <a:ext cx="2547080" cy="284988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6363" y="185980"/>
            <a:ext cx="2829981" cy="2091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7000"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7000"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7000"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98168" y="3893653"/>
            <a:ext cx="4596384" cy="287992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12074" y="108113"/>
            <a:ext cx="3910584" cy="301237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11263" y="1934981"/>
            <a:ext cx="4043008" cy="24045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00224" y="5322288"/>
            <a:ext cx="2996512" cy="15357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36419" y="974762"/>
            <a:ext cx="2744679" cy="26546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334" t="20142" r="9560" b="9887"/>
          <a:stretch/>
        </p:blipFill>
        <p:spPr>
          <a:xfrm>
            <a:off x="219527" y="4796513"/>
            <a:ext cx="2926081" cy="184431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13" y="-132001"/>
            <a:ext cx="3650361" cy="273777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36419" y="3120485"/>
            <a:ext cx="3560317" cy="240877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19527" y="1909241"/>
            <a:ext cx="2547080" cy="284988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75402" y="125223"/>
            <a:ext cx="2945419" cy="2176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45386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7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7000"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7000"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7000"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7000"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 cstate="print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98168" y="3893653"/>
            <a:ext cx="4596384" cy="287992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12074" y="108113"/>
            <a:ext cx="3910584" cy="301237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11263" y="1934981"/>
            <a:ext cx="4043008" cy="24045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00224" y="5322288"/>
            <a:ext cx="2996512" cy="15357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36419" y="974762"/>
            <a:ext cx="2744679" cy="26546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334" t="20142" r="9560" b="9887"/>
          <a:stretch/>
        </p:blipFill>
        <p:spPr>
          <a:xfrm>
            <a:off x="219527" y="4796513"/>
            <a:ext cx="2926081" cy="184431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13" y="-132001"/>
            <a:ext cx="3650361" cy="273777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36419" y="3120485"/>
            <a:ext cx="3560317" cy="240877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19527" y="1909241"/>
            <a:ext cx="2547080" cy="284988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75402" y="125223"/>
            <a:ext cx="2945419" cy="2176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92959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7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3074" name="Picture 2" descr="Automobil, Auto, Vozidlo, Oldtimer, Osobní Auto, Mal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25733" y="2418184"/>
            <a:ext cx="3238531" cy="1695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66624" y="4113353"/>
            <a:ext cx="2816519" cy="18791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800000">
            <a:off x="3833312" y="1126781"/>
            <a:ext cx="5174968" cy="4277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93101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28" name="Picture 4" descr="Letec, Letoun, Letadla, Létání, Roviny, &amp;Ccaron;árová Grafika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51" t="2450" r="2484" b="4005"/>
          <a:stretch/>
        </p:blipFill>
        <p:spPr bwMode="auto">
          <a:xfrm>
            <a:off x="7364185" y="3804558"/>
            <a:ext cx="4572001" cy="3053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15127" y="3969658"/>
            <a:ext cx="2191360" cy="272324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202201" y="-930728"/>
            <a:ext cx="42665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8786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2050" name="Picture 2" descr="Ponorka, Mo&amp;rcaron;e, Voda, Pod Vodou, Oceán, Lo&amp;dcaron;, Mo&amp;rcaron;ské, Su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86503" y="3396343"/>
            <a:ext cx="3448594" cy="3233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Vrtulové Letadlo, Fly, Bílá, Obry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4" y="857021"/>
            <a:ext cx="4089854" cy="2070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042"/>
          <a:stretch/>
        </p:blipFill>
        <p:spPr>
          <a:xfrm rot="16200000" flipH="1">
            <a:off x="3434868" y="-655329"/>
            <a:ext cx="6018195" cy="807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82377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/>
              <a:t>Vlastní tvorba autorky (labyrinty)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jednotlivých snímcích děti třídí dopravní prostředky podle toho, kam patří – na </a:t>
            </a:r>
            <a:r>
              <a:rPr lang="cs-CZ" dirty="0" smtClean="0"/>
              <a:t>silnici, do vzduchu, na </a:t>
            </a:r>
            <a:r>
              <a:rPr lang="cs-CZ" dirty="0" smtClean="0"/>
              <a:t>vodu.</a:t>
            </a:r>
          </a:p>
          <a:p>
            <a:r>
              <a:rPr lang="cs-CZ" dirty="0" smtClean="0"/>
              <a:t>Navazuje řešení labyrintů a vybarvení obrázků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Děti řeší hádanky a labyrinty na téma doprava.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označují dopravní prostředky, které podle nich patří k danému pozadí. Správná odpověď se zahoupe. Dopravní prostředky, které na snímek </a:t>
            </a:r>
            <a:r>
              <a:rPr lang="cs-CZ" dirty="0" smtClean="0"/>
              <a:t>nepatří, po </a:t>
            </a:r>
            <a:r>
              <a:rPr lang="cs-CZ" dirty="0" smtClean="0"/>
              <a:t>dotyku zmizí.</a:t>
            </a:r>
          </a:p>
          <a:p>
            <a:r>
              <a:rPr lang="cs-CZ" dirty="0" smtClean="0"/>
              <a:t>Pracovní listy jsou určené k tisku, při prezentaci se nezobrazují.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TĚLO (BIOLOGICKÁ)</a:t>
            </a:r>
            <a:endParaRPr lang="cs-CZ" dirty="0" smtClean="0"/>
          </a:p>
          <a:p>
            <a:r>
              <a:rPr lang="cs-CZ" dirty="0" smtClean="0"/>
              <a:t>Podoblast</a:t>
            </a:r>
            <a:r>
              <a:rPr lang="cs-CZ" b="1" dirty="0" smtClean="0"/>
              <a:t> JEMNÁ MOTORIKA, KOORDINACE </a:t>
            </a:r>
            <a:r>
              <a:rPr lang="cs-CZ" b="1" dirty="0" smtClean="0"/>
              <a:t>RUKY </a:t>
            </a:r>
            <a:r>
              <a:rPr lang="cs-CZ" b="1" dirty="0" smtClean="0"/>
              <a:t>A OKA</a:t>
            </a:r>
            <a:endParaRPr lang="cs-CZ" dirty="0" smtClean="0"/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vést stopu (tužky) při kresbě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7808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270</Words>
  <Application>Microsoft Office PowerPoint</Application>
  <PresentationFormat>Vlastní</PresentationFormat>
  <Paragraphs>43</Paragraphs>
  <Slides>13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Labyrinty a DOPRAVA II.</vt:lpstr>
      <vt:lpstr>Snímek 2</vt:lpstr>
      <vt:lpstr>Snímek 3</vt:lpstr>
      <vt:lpstr>Snímek 4</vt:lpstr>
      <vt:lpstr>Snímek 5</vt:lpstr>
      <vt:lpstr>Snímek 6</vt:lpstr>
      <vt:lpstr>Snímek 7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2015-04-13T20:13:25Z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