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customXml/itemProps1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docProps/custom.xml" ContentType="application/vnd.openxmlformats-officedocument.custom-properties+xml"/>
  <Override PartName="/ppt/commentAuthors.xml" ContentType="application/vnd.openxmlformats-officedocument.presentationml.commentAuthors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removePersonalInfoOnSave="1" saveSubsetFonts="1">
  <p:sldMasterIdLst>
    <p:sldMasterId id="2147483648" r:id="rId2"/>
  </p:sldMasterIdLst>
  <p:notesMasterIdLst>
    <p:notesMasterId r:id="rId17"/>
  </p:notesMasterIdLst>
  <p:handoutMasterIdLst>
    <p:handoutMasterId r:id="rId18"/>
  </p:handoutMasterIdLst>
  <p:sldIdLst>
    <p:sldId id="272" r:id="rId3"/>
    <p:sldId id="273" r:id="rId4"/>
    <p:sldId id="282" r:id="rId5"/>
    <p:sldId id="283" r:id="rId6"/>
    <p:sldId id="284" r:id="rId7"/>
    <p:sldId id="287" r:id="rId8"/>
    <p:sldId id="286" r:id="rId9"/>
    <p:sldId id="285" r:id="rId10"/>
    <p:sldId id="275" r:id="rId11"/>
    <p:sldId id="277" r:id="rId12"/>
    <p:sldId id="276" r:id="rId13"/>
    <p:sldId id="278" r:id="rId14"/>
    <p:sldId id="280" r:id="rId15"/>
    <p:sldId id="281" r:id="rId1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 xmlns="">
        <p14:section name="úvod" id="{425EB4FB-E821-4B32-8ECA-EFEAA5D3F6A1}">
          <p14:sldIdLst>
            <p14:sldId id="272"/>
          </p14:sldIdLst>
        </p14:section>
        <p14:section name="obsah" id="{B6707796-E6B6-457E-A385-D5A3BB8693D5}">
          <p14:sldIdLst>
            <p14:sldId id="273"/>
            <p14:sldId id="282"/>
            <p14:sldId id="283"/>
            <p14:sldId id="284"/>
            <p14:sldId id="287"/>
          </p14:sldIdLst>
        </p14:section>
        <p14:section name="PL- k tisku" id="{F650E1A2-EFC3-4340-A93F-9FECDC29998B}">
          <p14:sldIdLst>
            <p14:sldId id="286"/>
            <p14:sldId id="285"/>
          </p14:sldIdLst>
        </p14:section>
        <p14:section name="popisy" id="{4491A3A5-2D98-4803-9565-90AB9C3B3DA8}">
          <p14:sldIdLst>
            <p14:sldId id="275"/>
            <p14:sldId id="277"/>
            <p14:sldId id="276"/>
            <p14:sldId id="278"/>
            <p14:sldId id="280"/>
            <p14:sldId id="281"/>
          </p14:sldIdLst>
        </p14:section>
      </p14:sectionLst>
    </p:ext>
    <p:ext uri="{EFAFB233-063F-42B5-8137-9DF3F51BA10A}">
      <p15:sldGuideLst xmlns:p15="http://schemas.microsoft.com/office/powerpoint/2012/main" xmlns="">
        <p15:guide id="1" pos="3840" userDrawn="1">
          <p15:clr>
            <a:srgbClr val="A4A3A4"/>
          </p15:clr>
        </p15:guide>
        <p15:guide id="2" orient="horz" pos="216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 xmlns="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2" name="Autor" initials="A" lastIdx="1" clrIdx="1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 useTimings="0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  <p:ext uri="{FD5EFAAD-0ECE-453E-9831-46B23BE46B34}">
      <p15:chartTrackingRefBased xmlns:p15="http://schemas.microsoft.com/office/powerpoint/2012/main" xmlns="" val="1"/>
    </p:ext>
  </p:extLst>
</p:presentationPr>
</file>

<file path=ppt/tableStyles.xml><?xml version="1.0" encoding="utf-8"?>
<a:tblStyleLst xmlns:a="http://schemas.openxmlformats.org/drawingml/2006/main" def="{B301B821-A1FF-4177-AEE7-76D212191A09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E25E649-3F16-4E02-A733-19D2CDBF48F0}" styleName="Medium Style 3 - Accent 1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301B821-A1FF-4177-AEE7-76D212191A09}" styleName="Medium Style 1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6116" autoAdjust="0"/>
    <p:restoredTop sz="94660"/>
  </p:normalViewPr>
  <p:slideViewPr>
    <p:cSldViewPr snapToGrid="0">
      <p:cViewPr varScale="1">
        <p:scale>
          <a:sx n="77" d="100"/>
          <a:sy n="77" d="100"/>
        </p:scale>
        <p:origin x="-114" y="-708"/>
      </p:cViewPr>
      <p:guideLst>
        <p:guide orient="horz" pos="2160"/>
        <p:guide pos="3840"/>
      </p:guideLst>
    </p:cSldViewPr>
  </p:slideViewPr>
  <p:notesTextViewPr>
    <p:cViewPr>
      <p:scale>
        <a:sx n="3" d="2"/>
        <a:sy n="3" d="2"/>
      </p:scale>
      <p:origin x="0" y="0"/>
    </p:cViewPr>
  </p:notesTextViewPr>
  <p:notesViewPr>
    <p:cSldViewPr snapToGrid="0">
      <p:cViewPr varScale="1">
        <p:scale>
          <a:sx n="94" d="100"/>
          <a:sy n="94" d="100"/>
        </p:scale>
        <p:origin x="1932" y="108"/>
      </p:cViewPr>
      <p:guideLst/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handoutMaster" Target="handoutMasters/handoutMaster1.xml"/><Relationship Id="rId3" Type="http://schemas.openxmlformats.org/officeDocument/2006/relationships/slide" Target="slides/slide1.xml"/><Relationship Id="rId21" Type="http://schemas.openxmlformats.org/officeDocument/2006/relationships/viewProps" Target="viewProps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notesMaster" Target="notesMasters/notesMaster1.xml"/><Relationship Id="rId2" Type="http://schemas.openxmlformats.org/officeDocument/2006/relationships/slideMaster" Target="slideMasters/slideMaster1.xml"/><Relationship Id="rId16" Type="http://schemas.openxmlformats.org/officeDocument/2006/relationships/slide" Target="slides/slide14.xml"/><Relationship Id="rId20" Type="http://schemas.openxmlformats.org/officeDocument/2006/relationships/presProps" Target="presProps.xml"/><Relationship Id="rId1" Type="http://schemas.openxmlformats.org/officeDocument/2006/relationships/customXml" Target="../customXml/item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tableStyles" Target="tableStyles.xml"/><Relationship Id="rId10" Type="http://schemas.openxmlformats.org/officeDocument/2006/relationships/slide" Target="slides/slide8.xml"/><Relationship Id="rId19" Type="http://schemas.openxmlformats.org/officeDocument/2006/relationships/commentAuthors" Target="commentAuthors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theme" Target="theme/theme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0EA5F0D-C1DC-412F-A146-DDB3A74B588F}" type="datetimeFigureOut">
              <a:rPr lang="cs-CZ" smtClean="0"/>
              <a:pPr/>
              <a:t>13.4.2015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BAE14B8-3CC9-472D-9BC5-A84D80684DE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577827546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8CDE508-72C8-4AB5-AA9C-1584D31690E0}" type="datetimeFigureOut">
              <a:rPr lang="cs-CZ" smtClean="0"/>
              <a:pPr/>
              <a:t>13.4.2015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0861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FB667E1-E601-4AAF-B95C-B25720D70A60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711136715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96041091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Úvodní snímek"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Skupina 4"/>
          <p:cNvGrpSpPr/>
          <p:nvPr/>
        </p:nvGrpSpPr>
        <p:grpSpPr>
          <a:xfrm>
            <a:off x="0" y="0"/>
            <a:ext cx="12188825" cy="713232"/>
            <a:chOff x="0" y="0"/>
            <a:chExt cx="12188825" cy="713232"/>
          </a:xfrm>
        </p:grpSpPr>
        <p:sp>
          <p:nvSpPr>
            <p:cNvPr id="7" name="Obdélník 6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0" y="0"/>
            <a:ext cx="713232" cy="6858000"/>
            <a:chOff x="0" y="0"/>
            <a:chExt cx="713232" cy="6858000"/>
          </a:xfrm>
        </p:grpSpPr>
        <p:sp>
          <p:nvSpPr>
            <p:cNvPr id="12" name="Obdélník 11"/>
            <p:cNvSpPr/>
            <p:nvPr/>
          </p:nvSpPr>
          <p:spPr>
            <a:xfrm flipH="1">
              <a:off x="7315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H="1">
              <a:off x="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>
            <a:off x="11476762" y="0"/>
            <a:ext cx="746886" cy="6858000"/>
            <a:chOff x="11476762" y="0"/>
            <a:chExt cx="746886" cy="6858000"/>
          </a:xfrm>
        </p:grpSpPr>
        <p:sp>
          <p:nvSpPr>
            <p:cNvPr id="15" name="Obdélník 14"/>
            <p:cNvSpPr/>
            <p:nvPr/>
          </p:nvSpPr>
          <p:spPr>
            <a:xfrm flipH="1">
              <a:off x="1147676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H="1">
              <a:off x="1202093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flipV="1">
            <a:off x="0" y="6144768"/>
            <a:ext cx="12188825" cy="713232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295400" y="805068"/>
            <a:ext cx="9601200" cy="1904337"/>
          </a:xfrm>
        </p:spPr>
        <p:txBody>
          <a:bodyPr anchor="b">
            <a:noAutofit/>
          </a:bodyPr>
          <a:lstStyle>
            <a:lvl1pPr algn="ctr">
              <a:defRPr sz="600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295400" y="2755129"/>
            <a:ext cx="9601200" cy="914400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2400" cap="all" baseline="0"/>
            </a:lvl1pPr>
            <a:lvl2pPr marL="457200" indent="0" algn="ctr">
              <a:buNone/>
              <a:defRPr sz="28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cs-CZ" smtClean="0"/>
              <a:t>Kliknutím lze upravit styl předlohy.</a:t>
            </a:r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80721" y="3633352"/>
            <a:ext cx="2627382" cy="1253613"/>
          </a:xfrm>
          <a:prstGeom prst="rect">
            <a:avLst/>
          </a:prstGeom>
        </p:spPr>
      </p:pic>
      <p:sp>
        <p:nvSpPr>
          <p:cNvPr id="22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2802772" y="6291470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38288208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120" y="1673352"/>
            <a:ext cx="9509760" cy="352481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15934224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>
          <a:xfrm flipV="1">
            <a:off x="0" y="630936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16736" y="0"/>
            <a:ext cx="12188825" cy="548640"/>
            <a:chOff x="0" y="0"/>
            <a:chExt cx="12188825" cy="713232"/>
          </a:xfrm>
        </p:grpSpPr>
        <p:sp>
          <p:nvSpPr>
            <p:cNvPr id="12" name="Obdélník 11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295400" y="1188720"/>
            <a:ext cx="9601200" cy="1375576"/>
          </a:xfrm>
        </p:spPr>
        <p:txBody>
          <a:bodyPr anchor="b">
            <a:normAutofit/>
          </a:bodyPr>
          <a:lstStyle>
            <a:lvl1pPr algn="ctr">
              <a:defRPr sz="5400" b="0">
                <a:solidFill>
                  <a:schemeClr val="tx1">
                    <a:lumMod val="75000"/>
                  </a:schemeClr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295400" y="2618762"/>
            <a:ext cx="9601200" cy="914400"/>
          </a:xfrm>
        </p:spPr>
        <p:txBody>
          <a:bodyPr anchor="t"/>
          <a:lstStyle>
            <a:lvl1pPr marL="0" indent="0" algn="ctr">
              <a:spcBef>
                <a:spcPts val="0"/>
              </a:spcBef>
              <a:buNone/>
              <a:defRPr sz="200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pic>
        <p:nvPicPr>
          <p:cNvPr id="14" name="Obrázek 13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97457" y="3587628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71584378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34112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627888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06EF73-9DB8-4763-865F-2F88181A473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2305615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134112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627888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627888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8" name="Zástupný symbol pro zápatí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05708082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84201103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55900396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>
          <a:xfrm>
            <a:off x="0" y="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48640" y="1005840"/>
            <a:ext cx="7223760" cy="4162508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962108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43594665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iál 1Zástupný symbol pro obrázek 2"/>
          <p:cNvSpPr>
            <a:spLocks noGrp="1"/>
          </p:cNvSpPr>
          <p:nvPr>
            <p:ph type="pic" idx="1"/>
          </p:nvPr>
        </p:nvSpPr>
        <p:spPr>
          <a:xfrm>
            <a:off x="548640" y="548640"/>
            <a:ext cx="6675120" cy="5760720"/>
          </a:xfrm>
          <a:noFill/>
        </p:spPr>
        <p:txBody>
          <a:bodyPr/>
          <a:lstStyle>
            <a:lvl1pPr marL="0" indent="0" algn="ctr">
              <a:buNone/>
              <a:defRPr sz="3200">
                <a:solidFill>
                  <a:schemeClr val="tx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1645920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>
          <a:xfrm>
            <a:off x="582783" y="6387435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grpSp>
        <p:nvGrpSpPr>
          <p:cNvPr id="8" name="Skupina 6"/>
          <p:cNvGrpSpPr/>
          <p:nvPr/>
        </p:nvGrpSpPr>
        <p:grpSpPr>
          <a:xfrm>
            <a:off x="0" y="0"/>
            <a:ext cx="7772400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 flipV="1">
            <a:off x="0" y="6309360"/>
            <a:ext cx="7772400" cy="548640"/>
            <a:chOff x="0" y="0"/>
            <a:chExt cx="12188825" cy="713232"/>
          </a:xfrm>
        </p:grpSpPr>
        <p:sp>
          <p:nvSpPr>
            <p:cNvPr id="12" name="Obdélník 11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 rot="5400000" flipV="1">
            <a:off x="-3154680" y="3154680"/>
            <a:ext cx="6858000" cy="548640"/>
            <a:chOff x="0" y="0"/>
            <a:chExt cx="12188825" cy="713232"/>
          </a:xfrm>
        </p:grpSpPr>
        <p:sp>
          <p:nvSpPr>
            <p:cNvPr id="15" name="Obdélník 14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rot="16200000" flipH="1" flipV="1">
            <a:off x="4069079" y="3154681"/>
            <a:ext cx="6858000" cy="548640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pic>
        <p:nvPicPr>
          <p:cNvPr id="20" name="Obrázek 19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366199" y="5207144"/>
            <a:ext cx="5040000" cy="1101335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37173462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image" Target="../media/image2.gif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image" Target="../media/image1.jpeg"/><Relationship Id="rId5" Type="http://schemas.openxmlformats.org/officeDocument/2006/relationships/slideLayout" Target="../slideLayouts/slideLayout5.xml"/><Relationship Id="rId10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20000"/>
                <a:lumOff val="80000"/>
                <a:alpha val="56000"/>
              </a:schemeClr>
            </a:gs>
            <a:gs pos="79000">
              <a:schemeClr val="bg1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 bwMode="auto">
          <a:xfrm flipV="1">
            <a:off x="0" y="630936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 bwMode="auto"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 bwMode="auto"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1341120" y="438912"/>
            <a:ext cx="9509760" cy="1088136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dirty="0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73352"/>
            <a:ext cx="9509760" cy="43434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8875776" y="6391656"/>
            <a:ext cx="96012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3"/>
          </p:nvPr>
        </p:nvSpPr>
        <p:spPr>
          <a:xfrm>
            <a:off x="1341120" y="6391656"/>
            <a:ext cx="7159752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800" cap="all" baseline="0">
                <a:solidFill>
                  <a:schemeClr val="tx1"/>
                </a:solidFill>
              </a:defRPr>
            </a:lvl1pPr>
          </a:lstStyle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10210800" y="6391656"/>
            <a:ext cx="64008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7" name="Obrázek 6"/>
          <p:cNvPicPr>
            <a:picLocks noChangeAspect="1"/>
          </p:cNvPicPr>
          <p:nvPr userDrawn="1"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 userDrawn="1"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56376095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60" r:id="rId4"/>
    <p:sldLayoutId id="2147483653" r:id="rId5"/>
    <p:sldLayoutId id="2147483654" r:id="rId6"/>
    <p:sldLayoutId id="2147483655" r:id="rId7"/>
    <p:sldLayoutId id="2147483656" r:id="rId8"/>
    <p:sldLayoutId id="2147483657" r:id="rId9"/>
  </p:sldLayoutIdLst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  <p:hf hdr="0" dt="0"/>
  <p:txStyles>
    <p:titleStyle>
      <a:lvl1pPr marL="0" indent="0" algn="l" defTabSz="914400" rtl="0" eaLnBrk="1" latinLnBrk="0" hangingPunct="1">
        <a:lnSpc>
          <a:spcPct val="90000"/>
        </a:lnSpc>
        <a:spcBef>
          <a:spcPct val="0"/>
        </a:spcBef>
        <a:buFont typeface="Arial" pitchFamily="34" charset="0"/>
        <a:buNone/>
        <a:defRPr sz="3400" kern="1200">
          <a:solidFill>
            <a:schemeClr val="tx1">
              <a:lumMod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28600" algn="l" defTabSz="914400" rtl="0" eaLnBrk="1" latinLnBrk="0" hangingPunct="1">
        <a:lnSpc>
          <a:spcPct val="90000"/>
        </a:lnSpc>
        <a:spcBef>
          <a:spcPts val="1800"/>
        </a:spcBef>
        <a:buSzPct val="80000"/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594360" indent="-228600" algn="l" defTabSz="914400" rtl="0" eaLnBrk="1" latinLnBrk="0" hangingPunct="1">
        <a:lnSpc>
          <a:spcPct val="90000"/>
        </a:lnSpc>
        <a:spcBef>
          <a:spcPts val="1000"/>
        </a:spcBef>
        <a:buSzPct val="80000"/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2344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187452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19456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5146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8346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 mod="1">
    <p:ext uri="{27BBF7A9-308A-43DC-89C8-2F10F3537804}">
      <p15:sldGuideLst xmlns:p15="http://schemas.microsoft.com/office/powerpoint/2012/main" xmlns="">
        <p15:guide id="3" pos="3840" userDrawn="1">
          <p15:clr>
            <a:srgbClr val="F26B43"/>
          </p15:clr>
        </p15:guide>
        <p15:guide id="5" orient="horz" pos="2160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8.gif"/><Relationship Id="rId5" Type="http://schemas.openxmlformats.org/officeDocument/2006/relationships/image" Target="../media/image7.png"/><Relationship Id="rId4" Type="http://schemas.openxmlformats.org/officeDocument/2006/relationships/image" Target="../media/image6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8.gif"/><Relationship Id="rId5" Type="http://schemas.openxmlformats.org/officeDocument/2006/relationships/image" Target="../media/image7.png"/><Relationship Id="rId4" Type="http://schemas.openxmlformats.org/officeDocument/2006/relationships/image" Target="../media/image6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8.gif"/><Relationship Id="rId5" Type="http://schemas.openxmlformats.org/officeDocument/2006/relationships/image" Target="../media/image7.png"/><Relationship Id="rId4" Type="http://schemas.openxmlformats.org/officeDocument/2006/relationships/image" Target="../media/image6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8.gif"/><Relationship Id="rId5" Type="http://schemas.openxmlformats.org/officeDocument/2006/relationships/image" Target="../media/image7.png"/><Relationship Id="rId4" Type="http://schemas.openxmlformats.org/officeDocument/2006/relationships/image" Target="../media/image6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8.gif"/><Relationship Id="rId5" Type="http://schemas.openxmlformats.org/officeDocument/2006/relationships/image" Target="../media/image7.png"/><Relationship Id="rId4" Type="http://schemas.openxmlformats.org/officeDocument/2006/relationships/image" Target="../media/image6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gif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7.png"/><Relationship Id="rId4" Type="http://schemas.openxmlformats.org/officeDocument/2006/relationships/image" Target="../media/image6.png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hyperlink" Target="http://pixabay.com/" TargetMode="Externa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marL="0" indent="0" algn="ctr" defTabSz="914400">
              <a:lnSpc>
                <a:spcPct val="90000"/>
              </a:lnSpc>
              <a:spcBef>
                <a:spcPts val="0"/>
              </a:spcBef>
              <a:buNone/>
            </a:pPr>
            <a:r>
              <a:rPr lang="cs-CZ" b="1" dirty="0" smtClean="0">
                <a:solidFill>
                  <a:srgbClr val="624D38">
                    <a:lumMod val="75000"/>
                  </a:srgbClr>
                </a:solidFill>
                <a:latin typeface="Century Gothic"/>
              </a:rPr>
              <a:t>ZDOBENÍ VÁNOČNÍHO STROMKU </a:t>
            </a:r>
            <a:endParaRPr lang="cs-CZ" sz="6000" b="1" i="0" dirty="0">
              <a:solidFill>
                <a:srgbClr val="624D38">
                  <a:lumMod val="75000"/>
                </a:srgbClr>
              </a:solidFill>
              <a:latin typeface="Century Gothic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pPr marL="0" indent="0" algn="ctr">
              <a:spcBef>
                <a:spcPts val="0"/>
              </a:spcBef>
              <a:buNone/>
            </a:pPr>
            <a:r>
              <a:rPr lang="cs-CZ" sz="2400" b="1" i="0" baseline="0" dirty="0" smtClean="0"/>
              <a:t>GEOMETRICKÉ TVARY</a:t>
            </a:r>
            <a:endParaRPr lang="cs-CZ" sz="2400" b="1" i="0" baseline="0" dirty="0"/>
          </a:p>
        </p:txBody>
      </p:sp>
    </p:spTree>
    <p:extLst>
      <p:ext uri="{BB962C8B-B14F-4D97-AF65-F5344CB8AC3E}">
        <p14:creationId xmlns:p14="http://schemas.microsoft.com/office/powerpoint/2010/main" xmlns="" val="267154260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2</a:t>
            </a:fld>
            <a:endParaRPr lang="cs-CZ" dirty="0"/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036663" y="935128"/>
            <a:ext cx="3827318" cy="4857750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8269224" y="571500"/>
            <a:ext cx="684276" cy="684276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352387" y="2426144"/>
            <a:ext cx="684276" cy="684276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846564" y="2885273"/>
            <a:ext cx="684276" cy="684276"/>
          </a:xfrm>
          <a:prstGeom prst="rect">
            <a:avLst/>
          </a:prstGeom>
        </p:spPr>
      </p:pic>
      <p:pic>
        <p:nvPicPr>
          <p:cNvPr id="18" name="Obrázek 17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876125" y="419100"/>
            <a:ext cx="684276" cy="684276"/>
          </a:xfrm>
          <a:prstGeom prst="rect">
            <a:avLst/>
          </a:prstGeom>
        </p:spPr>
      </p:pic>
      <p:pic>
        <p:nvPicPr>
          <p:cNvPr id="19" name="Obrázek 18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794082" y="4585117"/>
            <a:ext cx="684276" cy="684276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1131407" y="5296144"/>
            <a:ext cx="684276" cy="684276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0462673" y="1079723"/>
            <a:ext cx="1327722" cy="1126387"/>
          </a:xfrm>
          <a:prstGeom prst="rect">
            <a:avLst/>
          </a:prstGeom>
        </p:spPr>
      </p:pic>
      <p:pic>
        <p:nvPicPr>
          <p:cNvPr id="22" name="Obrázek 21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8536915" y="5394000"/>
            <a:ext cx="1327722" cy="1126387"/>
          </a:xfrm>
          <a:prstGeom prst="rect">
            <a:avLst/>
          </a:prstGeom>
        </p:spPr>
      </p:pic>
      <p:pic>
        <p:nvPicPr>
          <p:cNvPr id="23" name="Obrázek 22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419897" y="350444"/>
            <a:ext cx="1327722" cy="1126387"/>
          </a:xfrm>
          <a:prstGeom prst="rect">
            <a:avLst/>
          </a:prstGeom>
        </p:spPr>
      </p:pic>
      <p:pic>
        <p:nvPicPr>
          <p:cNvPr id="24" name="Obrázek 23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607115" y="209374"/>
            <a:ext cx="1327722" cy="1126387"/>
          </a:xfrm>
          <a:prstGeom prst="rect">
            <a:avLst/>
          </a:prstGeom>
        </p:spPr>
      </p:pic>
      <p:pic>
        <p:nvPicPr>
          <p:cNvPr id="25" name="Obrázek 24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24435" y="3496539"/>
            <a:ext cx="1327722" cy="1126387"/>
          </a:xfrm>
          <a:prstGeom prst="rect">
            <a:avLst/>
          </a:prstGeom>
        </p:spPr>
      </p:pic>
      <p:pic>
        <p:nvPicPr>
          <p:cNvPr id="26" name="Obrázek 25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36949" y="1543315"/>
            <a:ext cx="1327722" cy="1126387"/>
          </a:xfrm>
          <a:prstGeom prst="rect">
            <a:avLst/>
          </a:prstGeom>
        </p:spPr>
      </p:pic>
      <p:pic>
        <p:nvPicPr>
          <p:cNvPr id="27" name="Obrázek 26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8066275" y="2933700"/>
            <a:ext cx="952497" cy="562839"/>
          </a:xfrm>
          <a:prstGeom prst="rect">
            <a:avLst/>
          </a:prstGeom>
        </p:spPr>
      </p:pic>
      <p:pic>
        <p:nvPicPr>
          <p:cNvPr id="29" name="Obrázek 28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698100" y="5356862"/>
            <a:ext cx="952497" cy="562839"/>
          </a:xfrm>
          <a:prstGeom prst="rect">
            <a:avLst/>
          </a:prstGeom>
        </p:spPr>
      </p:pic>
      <p:pic>
        <p:nvPicPr>
          <p:cNvPr id="30" name="Obrázek 29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864637" y="798303"/>
            <a:ext cx="952497" cy="562839"/>
          </a:xfrm>
          <a:prstGeom prst="rect">
            <a:avLst/>
          </a:prstGeom>
        </p:spPr>
      </p:pic>
      <p:pic>
        <p:nvPicPr>
          <p:cNvPr id="31" name="Obrázek 30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78343" y="4412195"/>
            <a:ext cx="952497" cy="562839"/>
          </a:xfrm>
          <a:prstGeom prst="rect">
            <a:avLst/>
          </a:prstGeom>
        </p:spPr>
      </p:pic>
      <p:pic>
        <p:nvPicPr>
          <p:cNvPr id="32" name="Obrázek 31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145603" y="1543669"/>
            <a:ext cx="952497" cy="562839"/>
          </a:xfrm>
          <a:prstGeom prst="rect">
            <a:avLst/>
          </a:prstGeom>
        </p:spPr>
      </p:pic>
      <p:pic>
        <p:nvPicPr>
          <p:cNvPr id="33" name="Obrázek 32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757099" y="3227411"/>
            <a:ext cx="952497" cy="562839"/>
          </a:xfrm>
          <a:prstGeom prst="rect">
            <a:avLst/>
          </a:prstGeom>
        </p:spPr>
      </p:pic>
      <p:pic>
        <p:nvPicPr>
          <p:cNvPr id="34" name="Obrázek 33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7893768" y="1642916"/>
            <a:ext cx="750911" cy="750911"/>
          </a:xfrm>
          <a:prstGeom prst="rect">
            <a:avLst/>
          </a:prstGeom>
        </p:spPr>
      </p:pic>
      <p:pic>
        <p:nvPicPr>
          <p:cNvPr id="35" name="Obrázek 34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1126534" y="3634192"/>
            <a:ext cx="750911" cy="750911"/>
          </a:xfrm>
          <a:prstGeom prst="rect">
            <a:avLst/>
          </a:prstGeom>
        </p:spPr>
      </p:pic>
      <p:pic>
        <p:nvPicPr>
          <p:cNvPr id="36" name="Obrázek 35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8172801" y="4291288"/>
            <a:ext cx="750911" cy="750911"/>
          </a:xfrm>
          <a:prstGeom prst="rect">
            <a:avLst/>
          </a:prstGeom>
        </p:spPr>
      </p:pic>
      <p:pic>
        <p:nvPicPr>
          <p:cNvPr id="37" name="Obrázek 36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122218" y="3133374"/>
            <a:ext cx="750911" cy="750911"/>
          </a:xfrm>
          <a:prstGeom prst="rect">
            <a:avLst/>
          </a:prstGeom>
        </p:spPr>
      </p:pic>
      <p:pic>
        <p:nvPicPr>
          <p:cNvPr id="38" name="Obrázek 37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491319" y="5356862"/>
            <a:ext cx="750911" cy="750911"/>
          </a:xfrm>
          <a:prstGeom prst="rect">
            <a:avLst/>
          </a:prstGeom>
        </p:spPr>
      </p:pic>
      <p:pic>
        <p:nvPicPr>
          <p:cNvPr id="39" name="Obrázek 38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947207" y="334162"/>
            <a:ext cx="750911" cy="7509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91255286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 advClick="0">
        <p:fade/>
      </p:transition>
    </mc:Choice>
    <mc:Fallback>
      <p:transition spd="med" advClick="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66667E-6 -2.22222E-6 L -0.04362 0.28588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187" y="1428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9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3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79167E-6 1.85185E-6 L 0.38894 -0.20347 " pathEditMode="relative" rAng="0" ptsTypes="AA">
                                      <p:cBhvr>
                                        <p:cTn id="11" dur="2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9440" y="-1018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8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3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29167E-6 -4.07407E-6 L 0.37916 -0.11921 " pathEditMode="relative" rAng="0" ptsTypes="AA">
                                      <p:cBhvr>
                                        <p:cTn id="16" dur="2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8958" y="-597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7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3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E-6 -2.96296E-6 L -0.2168 0.23565 " pathEditMode="relative" rAng="0" ptsTypes="AA">
                                      <p:cBhvr>
                                        <p:cTn id="21" dur="2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0846" y="1178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4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3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6.25E-7 -7.40741E-7 L -0.4401 -0.34491 " pathEditMode="relative" rAng="0" ptsTypes="AA">
                                      <p:cBhvr>
                                        <p:cTn id="26" dur="2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2005" y="-1724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5"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3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>
                      <p:stCondLst>
                        <p:cond delay="0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66667E-6 -4.07407E-6 L -0.11601 -0.15046 " pathEditMode="relative" rAng="0" ptsTypes="AA">
                                      <p:cBhvr>
                                        <p:cTn id="31" dur="2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5807" y="-752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6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42" restart="whenNotActive" fill="hold" evtFilter="cancelBubble" nodeType="interactiveSeq">
                <p:stCondLst>
                  <p:cond evt="onClick" delay="0">
                    <p:tgtEl>
                      <p:spTgt spid="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3" fill="hold">
                      <p:stCondLst>
                        <p:cond delay="0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6"/>
                  </p:tgtEl>
                </p:cond>
              </p:nextCondLst>
            </p:seq>
            <p:seq concurrent="1" nextAc="seek">
              <p:cTn id="47" restart="whenNotActive" fill="hold" evtFilter="cancelBubble" nodeType="interactiveSeq">
                <p:stCondLst>
                  <p:cond evt="onClick" delay="0">
                    <p:tgtEl>
                      <p:spTgt spid="3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8" fill="hold">
                      <p:stCondLst>
                        <p:cond delay="0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2"/>
                  </p:tgtEl>
                </p:cond>
              </p:nextCondLst>
            </p:seq>
            <p:seq concurrent="1" nextAc="seek">
              <p:cTn id="52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3" fill="hold">
                      <p:stCondLst>
                        <p:cond delay="0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57" restart="whenNotActive" fill="hold" evtFilter="cancelBubble" nodeType="interactiveSeq">
                <p:stCondLst>
                  <p:cond evt="onClick" delay="0">
                    <p:tgtEl>
                      <p:spTgt spid="3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8" fill="hold">
                      <p:stCondLst>
                        <p:cond delay="0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3"/>
                  </p:tgtEl>
                </p:cond>
              </p:nextCondLst>
            </p:seq>
            <p:seq concurrent="1" nextAc="seek">
              <p:cTn id="62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3" fill="hold">
                      <p:stCondLst>
                        <p:cond delay="0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67" restart="whenNotActive" fill="hold" evtFilter="cancelBubble" nodeType="interactiveSeq">
                <p:stCondLst>
                  <p:cond evt="onClick" delay="0">
                    <p:tgtEl>
                      <p:spTgt spid="2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8" fill="hold">
                      <p:stCondLst>
                        <p:cond delay="0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9"/>
                  </p:tgtEl>
                </p:cond>
              </p:nextCondLst>
            </p:seq>
            <p:seq concurrent="1" nextAc="seek">
              <p:cTn id="72" restart="whenNotActive" fill="hold" evtFilter="cancelBubble" nodeType="interactiveSeq">
                <p:stCondLst>
                  <p:cond evt="onClick" delay="0">
                    <p:tgtEl>
                      <p:spTgt spid="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3" fill="hold">
                      <p:stCondLst>
                        <p:cond delay="0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"/>
                  </p:tgtEl>
                </p:cond>
              </p:nextCondLst>
            </p:seq>
            <p:seq concurrent="1" nextAc="seek">
              <p:cTn id="77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8" fill="hold">
                      <p:stCondLst>
                        <p:cond delay="0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82" restart="whenNotActive" fill="hold" evtFilter="cancelBubble" nodeType="interactiveSeq">
                <p:stCondLst>
                  <p:cond evt="onClick" delay="0">
                    <p:tgtEl>
                      <p:spTgt spid="3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3" fill="hold">
                      <p:stCondLst>
                        <p:cond delay="0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"/>
                  </p:tgtEl>
                </p:cond>
              </p:nextCondLst>
            </p:seq>
            <p:seq concurrent="1" nextAc="seek">
              <p:cTn id="87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8" fill="hold">
                      <p:stCondLst>
                        <p:cond delay="0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92" restart="whenNotActive" fill="hold" evtFilter="cancelBubble" nodeType="interactiveSeq">
                <p:stCondLst>
                  <p:cond evt="onClick" delay="0">
                    <p:tgtEl>
                      <p:spTgt spid="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3" fill="hold">
                      <p:stCondLst>
                        <p:cond delay="0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"/>
                  </p:tgtEl>
                </p:cond>
              </p:nextCondLst>
            </p:seq>
            <p:seq concurrent="1" nextAc="seek">
              <p:cTn id="97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8" fill="hold">
                      <p:stCondLst>
                        <p:cond delay="0"/>
                      </p:stCondLst>
                      <p:childTnLst>
                        <p:par>
                          <p:cTn id="99" fill="hold">
                            <p:stCondLst>
                              <p:cond delay="0"/>
                            </p:stCondLst>
                            <p:childTnLst>
                              <p:par>
                                <p:cTn id="100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102" restart="whenNotActive" fill="hold" evtFilter="cancelBubble" nodeType="interactiveSeq">
                <p:stCondLst>
                  <p:cond evt="onClick" delay="0">
                    <p:tgtEl>
                      <p:spTgt spid="3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3" fill="hold">
                      <p:stCondLst>
                        <p:cond delay="0"/>
                      </p:stCondLst>
                      <p:childTnLst>
                        <p:par>
                          <p:cTn id="104" fill="hold">
                            <p:stCondLst>
                              <p:cond delay="0"/>
                            </p:stCondLst>
                            <p:childTnLst>
                              <p:par>
                                <p:cTn id="105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"/>
                  </p:tgtEl>
                </p:cond>
              </p:nextCondLst>
            </p:seq>
            <p:seq concurrent="1" nextAc="seek">
              <p:cTn id="107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8" fill="hold">
                      <p:stCondLst>
                        <p:cond delay="0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  <p:seq concurrent="1" nextAc="seek">
              <p:cTn id="112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3" fill="hold">
                      <p:stCondLst>
                        <p:cond delay="0"/>
                      </p:stCondLst>
                      <p:childTnLst>
                        <p:par>
                          <p:cTn id="114" fill="hold">
                            <p:stCondLst>
                              <p:cond delay="0"/>
                            </p:stCondLst>
                            <p:childTnLst>
                              <p:par>
                                <p:cTn id="115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117" restart="whenNotActive" fill="hold" evtFilter="cancelBubble" nodeType="interactiveSeq">
                <p:stCondLst>
                  <p:cond evt="onClick" delay="0">
                    <p:tgtEl>
                      <p:spTgt spid="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8" fill="hold">
                      <p:stCondLst>
                        <p:cond delay="0"/>
                      </p:stCondLst>
                      <p:childTnLst>
                        <p:par>
                          <p:cTn id="119" fill="hold">
                            <p:stCondLst>
                              <p:cond delay="0"/>
                            </p:stCondLst>
                            <p:childTnLst>
                              <p:par>
                                <p:cTn id="120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5"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3</a:t>
            </a:fld>
            <a:endParaRPr lang="cs-CZ" dirty="0"/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036663" y="935128"/>
            <a:ext cx="3827318" cy="4857750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8269224" y="571500"/>
            <a:ext cx="684276" cy="684276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352387" y="2426144"/>
            <a:ext cx="684276" cy="684276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846564" y="2885273"/>
            <a:ext cx="684276" cy="684276"/>
          </a:xfrm>
          <a:prstGeom prst="rect">
            <a:avLst/>
          </a:prstGeom>
        </p:spPr>
      </p:pic>
      <p:pic>
        <p:nvPicPr>
          <p:cNvPr id="18" name="Obrázek 17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876125" y="419100"/>
            <a:ext cx="684276" cy="684276"/>
          </a:xfrm>
          <a:prstGeom prst="rect">
            <a:avLst/>
          </a:prstGeom>
        </p:spPr>
      </p:pic>
      <p:pic>
        <p:nvPicPr>
          <p:cNvPr id="19" name="Obrázek 18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794082" y="4585117"/>
            <a:ext cx="684276" cy="684276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1131407" y="5296144"/>
            <a:ext cx="684276" cy="684276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0462673" y="1079723"/>
            <a:ext cx="1327722" cy="1126387"/>
          </a:xfrm>
          <a:prstGeom prst="rect">
            <a:avLst/>
          </a:prstGeom>
        </p:spPr>
      </p:pic>
      <p:pic>
        <p:nvPicPr>
          <p:cNvPr id="22" name="Obrázek 21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8536915" y="5394000"/>
            <a:ext cx="1327722" cy="1126387"/>
          </a:xfrm>
          <a:prstGeom prst="rect">
            <a:avLst/>
          </a:prstGeom>
        </p:spPr>
      </p:pic>
      <p:pic>
        <p:nvPicPr>
          <p:cNvPr id="23" name="Obrázek 22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419897" y="350444"/>
            <a:ext cx="1327722" cy="1126387"/>
          </a:xfrm>
          <a:prstGeom prst="rect">
            <a:avLst/>
          </a:prstGeom>
        </p:spPr>
      </p:pic>
      <p:pic>
        <p:nvPicPr>
          <p:cNvPr id="24" name="Obrázek 23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607115" y="209374"/>
            <a:ext cx="1327722" cy="1126387"/>
          </a:xfrm>
          <a:prstGeom prst="rect">
            <a:avLst/>
          </a:prstGeom>
        </p:spPr>
      </p:pic>
      <p:pic>
        <p:nvPicPr>
          <p:cNvPr id="25" name="Obrázek 24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24435" y="3496539"/>
            <a:ext cx="1327722" cy="1126387"/>
          </a:xfrm>
          <a:prstGeom prst="rect">
            <a:avLst/>
          </a:prstGeom>
        </p:spPr>
      </p:pic>
      <p:pic>
        <p:nvPicPr>
          <p:cNvPr id="26" name="Obrázek 25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36949" y="1543315"/>
            <a:ext cx="1327722" cy="1126387"/>
          </a:xfrm>
          <a:prstGeom prst="rect">
            <a:avLst/>
          </a:prstGeom>
        </p:spPr>
      </p:pic>
      <p:pic>
        <p:nvPicPr>
          <p:cNvPr id="27" name="Obrázek 26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8066275" y="2933700"/>
            <a:ext cx="952497" cy="562839"/>
          </a:xfrm>
          <a:prstGeom prst="rect">
            <a:avLst/>
          </a:prstGeom>
        </p:spPr>
      </p:pic>
      <p:pic>
        <p:nvPicPr>
          <p:cNvPr id="29" name="Obrázek 28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698100" y="5356862"/>
            <a:ext cx="952497" cy="562839"/>
          </a:xfrm>
          <a:prstGeom prst="rect">
            <a:avLst/>
          </a:prstGeom>
        </p:spPr>
      </p:pic>
      <p:pic>
        <p:nvPicPr>
          <p:cNvPr id="30" name="Obrázek 29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864637" y="798303"/>
            <a:ext cx="952497" cy="562839"/>
          </a:xfrm>
          <a:prstGeom prst="rect">
            <a:avLst/>
          </a:prstGeom>
        </p:spPr>
      </p:pic>
      <p:pic>
        <p:nvPicPr>
          <p:cNvPr id="31" name="Obrázek 30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78343" y="4412195"/>
            <a:ext cx="952497" cy="562839"/>
          </a:xfrm>
          <a:prstGeom prst="rect">
            <a:avLst/>
          </a:prstGeom>
        </p:spPr>
      </p:pic>
      <p:pic>
        <p:nvPicPr>
          <p:cNvPr id="32" name="Obrázek 31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145603" y="1543669"/>
            <a:ext cx="952497" cy="562839"/>
          </a:xfrm>
          <a:prstGeom prst="rect">
            <a:avLst/>
          </a:prstGeom>
        </p:spPr>
      </p:pic>
      <p:pic>
        <p:nvPicPr>
          <p:cNvPr id="33" name="Obrázek 32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757099" y="3227411"/>
            <a:ext cx="952497" cy="562839"/>
          </a:xfrm>
          <a:prstGeom prst="rect">
            <a:avLst/>
          </a:prstGeom>
        </p:spPr>
      </p:pic>
      <p:pic>
        <p:nvPicPr>
          <p:cNvPr id="34" name="Obrázek 33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7893768" y="1642916"/>
            <a:ext cx="750911" cy="750911"/>
          </a:xfrm>
          <a:prstGeom prst="rect">
            <a:avLst/>
          </a:prstGeom>
        </p:spPr>
      </p:pic>
      <p:pic>
        <p:nvPicPr>
          <p:cNvPr id="35" name="Obrázek 34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1126534" y="3634192"/>
            <a:ext cx="750911" cy="750911"/>
          </a:xfrm>
          <a:prstGeom prst="rect">
            <a:avLst/>
          </a:prstGeom>
        </p:spPr>
      </p:pic>
      <p:pic>
        <p:nvPicPr>
          <p:cNvPr id="36" name="Obrázek 35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8172801" y="4291288"/>
            <a:ext cx="750911" cy="750911"/>
          </a:xfrm>
          <a:prstGeom prst="rect">
            <a:avLst/>
          </a:prstGeom>
        </p:spPr>
      </p:pic>
      <p:pic>
        <p:nvPicPr>
          <p:cNvPr id="37" name="Obrázek 36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122218" y="3133374"/>
            <a:ext cx="750911" cy="750911"/>
          </a:xfrm>
          <a:prstGeom prst="rect">
            <a:avLst/>
          </a:prstGeom>
        </p:spPr>
      </p:pic>
      <p:pic>
        <p:nvPicPr>
          <p:cNvPr id="38" name="Obrázek 37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491319" y="5356862"/>
            <a:ext cx="750911" cy="750911"/>
          </a:xfrm>
          <a:prstGeom prst="rect">
            <a:avLst/>
          </a:prstGeom>
        </p:spPr>
      </p:pic>
      <p:pic>
        <p:nvPicPr>
          <p:cNvPr id="39" name="Obrázek 38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947207" y="334162"/>
            <a:ext cx="750911" cy="7509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08724334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 advClick="0">
        <p:fade/>
      </p:transition>
    </mc:Choice>
    <mc:Fallback>
      <p:transition spd="med" advClick="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08333E-6 -3.7037E-6 L 2.08333E-6 -3.7037E-6 C 0.0651 0.03218 -0.00404 -0.00324 0.03086 0.0169 C 0.04114 0.02269 0.05169 0.02732 0.06185 0.0338 C 0.06979 0.03866 0.0776 0.04422 0.08567 0.04861 C 0.12591 0.07061 0.09726 0.05371 0.1332 0.0676 C 0.17239 0.08264 0.13945 0.07292 0.17969 0.09306 C 0.18437 0.09537 0.18919 0.09584 0.19401 0.09723 C 0.21953 0.1125 0.19726 0.10047 0.22018 0.10996 C 0.22291 0.11111 0.22578 0.1125 0.22851 0.11412 C 0.23021 0.11528 0.23151 0.1176 0.2332 0.11829 C 0.23554 0.11968 0.23802 0.11991 0.24036 0.12061 C 0.24883 0.13056 0.23776 0.11829 0.25104 0.12894 C 0.25325 0.13079 0.25495 0.13357 0.25703 0.13542 C 0.26146 0.13936 0.26549 0.14074 0.27018 0.14375 C 0.27617 0.14792 0.28281 0.14977 0.28802 0.15648 C 0.29075 0.15996 0.29336 0.16389 0.29635 0.16713 C 0.30117 0.17246 0.3026 0.17292 0.30703 0.17547 C 0.3082 0.17755 0.30924 0.1801 0.31067 0.18195 C 0.31067 0.18195 0.31953 0.19236 0.32135 0.19468 L 0.32487 0.19885 C 0.32604 0.20023 0.32747 0.20116 0.32851 0.20301 C 0.33307 0.21111 0.3306 0.20764 0.33554 0.21366 C 0.33607 0.22061 0.33685 0.22778 0.33685 0.23473 C 0.33567 0.33912 0.33698 0.29445 0.3332 0.33843 C 0.33138 0.35996 0.33307 0.34676 0.32969 0.36806 C 0.32929 0.37732 0.32851 0.38635 0.32851 0.39561 C 0.32851 0.41898 0.3289 0.44213 0.32969 0.46551 C 0.32995 0.47385 0.33177 0.47223 0.33554 0.47616 C 0.33685 0.47732 0.33776 0.4801 0.33919 0.48033 C 0.35586 0.48218 0.37252 0.48172 0.38919 0.48241 C 0.39114 0.48449 0.39297 0.48704 0.39518 0.48866 C 0.39661 0.48982 0.39844 0.48959 0.39987 0.49098 C 0.40534 0.49561 0.40456 0.49908 0.40937 0.50579 C 0.42109 0.5213 0.4082 0.5 0.41771 0.51412 C 0.42174 0.51991 0.42044 0.52084 0.42487 0.52477 C 0.42682 0.52639 0.4289 0.52732 0.43086 0.52894 C 0.43216 0.5301 0.43307 0.53241 0.43437 0.53311 C 0.43698 0.53449 0.45364 0.53727 0.45469 0.5375 L 0.46185 0.54167 C 0.46302 0.54236 0.46406 0.54329 0.46536 0.54375 C 0.46732 0.54445 0.4694 0.54491 0.47135 0.54584 C 0.47708 0.54838 0.47265 0.54792 0.47721 0.54792 L 0.47851 0.54792 " pathEditMode="relative" ptsTypes="AAAAAAAAAAAAAAAAAAAAAAAAAAAAAAAAAAAAAAAAAAAA">
                                      <p:cBhvr>
                                        <p:cTn id="6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8.67362E-19 1.85185E-6 L -8.67362E-19 1.85185E-6 C -0.0056 0.00278 -0.01133 0.00463 -0.0168 0.00833 C -0.02083 0.01111 -0.02448 0.0162 -0.02865 0.01898 C -0.03203 0.02106 -0.03581 0.0213 -0.03932 0.02315 C -0.06797 0.03912 -0.03724 0.02384 -0.05964 0.04005 C -0.06341 0.04282 -0.06758 0.04421 -0.07148 0.04653 C -0.07422 0.05069 -0.07669 0.05579 -0.07982 0.05903 C -0.08268 0.06227 -0.08633 0.06273 -0.08932 0.06551 C -0.09232 0.06829 -0.09479 0.07292 -0.09766 0.07616 C -0.1 0.07847 -0.1026 0.07986 -0.10482 0.08241 C -0.10703 0.08495 -0.10885 0.08796 -0.11081 0.09097 C -0.1125 0.09352 -0.11367 0.09722 -0.11549 0.09931 C -0.11732 0.10139 -0.11966 0.10162 -0.12148 0.10347 C -0.1237 0.10602 -0.12539 0.10949 -0.12747 0.11204 C -0.1293 0.11435 -0.13164 0.11597 -0.13346 0.11829 C -0.13516 0.12083 -0.13633 0.12454 -0.13815 0.12685 C -0.14115 0.13032 -0.14479 0.13171 -0.14766 0.13542 C -0.15 0.13819 -0.15156 0.14259 -0.15365 0.14583 C -0.15911 0.15463 -0.15859 0.15347 -0.16432 0.15856 C -0.16549 0.16481 -0.16536 0.16597 -0.16797 0.1713 C -0.1694 0.17431 -0.17135 0.17662 -0.17266 0.17986 C -0.1737 0.18218 -0.17396 0.18588 -0.17513 0.18819 C -0.17721 0.19282 -0.18021 0.19606 -0.18216 0.20093 C -0.18568 0.20903 -0.18802 0.21551 -0.19297 0.22199 C -0.20677 0.24051 -0.18802 0.21505 -0.20247 0.23681 C -0.20352 0.23866 -0.20508 0.23935 -0.20599 0.2412 C -0.20742 0.24352 -0.2082 0.24722 -0.20964 0.24954 C -0.21107 0.25208 -0.21302 0.25324 -0.21432 0.25602 C -0.21784 0.26296 -0.21979 0.27176 -0.22266 0.27917 C -0.22917 0.29583 -0.22604 0.2838 -0.23216 0.30255 C -0.24414 0.33889 -0.22812 0.29213 -0.23815 0.32801 C -0.23906 0.33102 -0.24076 0.33333 -0.2418 0.33634 C -0.24284 0.33958 -0.2431 0.34352 -0.24414 0.34699 C -0.24505 0.35 -0.24674 0.35231 -0.24766 0.35532 C -0.2487 0.3588 -0.24909 0.3625 -0.25013 0.36597 C -0.25117 0.36968 -0.25273 0.37292 -0.25365 0.37662 C -0.25469 0.38056 -0.25508 0.38519 -0.25599 0.38935 C -0.25664 0.39167 -0.25768 0.39352 -0.25846 0.3956 C -0.25924 0.39838 -0.2599 0.40139 -0.26081 0.40417 C -0.26914 0.42986 -0.26628 0.41667 -0.26914 0.43171 C -0.26953 0.43657 -0.26953 0.44167 -0.27031 0.44653 C -0.27083 0.44954 -0.27227 0.45185 -0.27266 0.45486 C -0.27357 0.46111 -0.27344 0.46759 -0.27383 0.47384 C -0.27526 0.4919 -0.27435 0.48102 -0.2763 0.49306 C -0.27721 0.49907 -0.27734 0.50463 -0.27982 0.50995 C -0.28229 0.51528 -0.28451 0.52245 -0.28815 0.52477 C -0.29518 0.52894 -0.29049 0.52662 -0.30247 0.52894 C -0.31068 0.5338 -0.30052 0.52801 -0.31198 0.5331 C -0.31315 0.5338 -0.31549 0.53542 -0.31549 0.53542 L -0.31549 0.53542 " pathEditMode="relative" ptsTypes="AAAAAAAAAAAAAAAAAAAAAAAAAAAAAAAAAAAAAAAAAAAAAAAAAAA">
                                      <p:cBhvr>
                                        <p:cTn id="11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45833E-6 5.55556E-6 L 1.45833E-6 5.55556E-6 C 0.00391 -0.00509 0.0073 -0.01203 0.01185 -0.01481 L 0.01901 -0.01897 C 0.02539 -0.01828 0.03164 -0.01805 0.03802 -0.01689 C 0.03933 -0.01666 0.0405 -0.01597 0.04154 -0.01481 C 0.04414 -0.01249 0.04636 -0.00925 0.0487 -0.00647 L 0.05235 -0.00208 C 0.05313 0.0007 0.05378 0.00371 0.05469 0.00626 C 0.05612 0.01065 0.05821 0.01436 0.05951 0.01899 C 0.06029 0.02177 0.06094 0.02478 0.06185 0.02755 C 0.06328 0.03195 0.06654 0.04028 0.06654 0.04028 C 0.0694 0.05533 0.06693 0.05047 0.07253 0.05718 C 0.07409 0.06135 0.07487 0.0669 0.07735 0.06991 C 0.0823 0.0757 0.07982 0.07223 0.08451 0.08033 C 0.0849 0.08241 0.0849 0.08496 0.08568 0.08681 C 0.08737 0.09052 0.09037 0.09167 0.09284 0.09306 C 0.10287 0.1051 0.08724 0.08542 0.10118 0.10996 C 0.10235 0.11228 0.10365 0.11413 0.10469 0.11644 C 0.10638 0.12038 0.10769 0.12501 0.10951 0.12917 L 0.11302 0.13751 C 0.11602 0.15348 0.11198 0.1338 0.11654 0.15024 C 0.11758 0.15371 0.11849 0.16204 0.11901 0.16505 C 0.11927 0.16714 0.1194 0.16968 0.12019 0.17153 C 0.1211 0.17339 0.12253 0.17431 0.1237 0.1757 C 0.12409 0.17778 0.12409 0.18056 0.12487 0.18195 C 0.12578 0.18357 0.12722 0.18427 0.12852 0.18427 C 0.13282 0.18427 0.13724 0.18265 0.14154 0.18195 C 0.14323 0.18126 0.14493 0.18126 0.14636 0.17987 C 0.14896 0.17755 0.15105 0.17431 0.15352 0.17153 C 0.16185 0.16158 0.15144 0.17408 0.16185 0.16089 C 0.16302 0.1595 0.1642 0.15788 0.16537 0.15672 C 0.16693 0.1551 0.16875 0.1544 0.17019 0.15232 C 0.18164 0.13612 0.17279 0.14237 0.18086 0.13751 C 0.18243 0.13473 0.18386 0.13149 0.18568 0.12917 C 0.18659 0.12778 0.18828 0.12848 0.1892 0.12709 C 0.19362 0.12038 0.19206 0.1176 0.19519 0.10996 C 0.1961 0.10765 0.19753 0.10579 0.1987 0.10371 C 0.20183 0.08195 0.19766 0.1088 0.20235 0.08681 C 0.20287 0.08403 0.20287 0.08103 0.20352 0.07825 C 0.20404 0.07524 0.20521 0.07269 0.20586 0.06991 C 0.20638 0.06783 0.20664 0.06552 0.20703 0.06343 C 0.20756 0.06065 0.20756 0.05765 0.20821 0.0551 C 0.20886 0.05278 0.20977 0.0507 0.21068 0.04862 C 0.21068 0.04862 0.2112 0.05302 0.21185 0.0551 C 0.21537 0.06644 0.21576 0.06644 0.22019 0.07408 C 0.22097 0.07686 0.22123 0.08033 0.22253 0.08265 C 0.22448 0.08612 0.22969 0.09098 0.22969 0.09098 C 0.23047 0.09306 0.23099 0.09561 0.23203 0.09746 C 0.23256 0.09839 0.23907 0.10672 0.24037 0.10788 C 0.24154 0.10903 0.24271 0.10927 0.24401 0.10996 C 0.24519 0.11135 0.24623 0.1132 0.24753 0.11436 C 0.253 0.11922 0.24961 0.11366 0.25235 0.11853 L 0.25235 0.11853 " pathEditMode="relative" ptsTypes="AAAAAAAAAAAAAAAAAAAAAAAAAAAAAAAAAAAAAAAAAAAAAAAAAAAAAA">
                                      <p:cBhvr>
                                        <p:cTn id="16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6.25E-7 -2.22222E-6 L -6.25E-7 -2.22222E-6 C -0.00169 -0.00625 -0.00313 -0.01273 -0.00482 -0.01898 C -0.00547 -0.02129 -0.00651 -0.02314 -0.00716 -0.02546 C -0.00781 -0.02731 -0.00781 -0.02963 -0.00847 -0.03171 C -0.00899 -0.03402 -0.01003 -0.03588 -0.01081 -0.03819 C -0.02071 -0.06898 -0.00768 -0.02916 -0.01433 -0.05301 C -0.01641 -0.06041 -0.01667 -0.05879 -0.02031 -0.06342 C -0.02683 -0.07176 -0.02279 -0.06875 -0.02982 -0.07199 C -0.03177 -0.07407 -0.03386 -0.07615 -0.03581 -0.07824 C -0.03815 -0.08101 -0.04037 -0.08449 -0.04297 -0.0868 C -0.0444 -0.08796 -0.0461 -0.08819 -0.04766 -0.08888 C -0.04896 -0.08958 -0.05013 -0.09004 -0.0513 -0.09097 C -0.06328 -0.10162 -0.04505 -0.08842 -0.05964 -0.09953 C -0.06198 -0.10138 -0.0655 -0.10254 -0.06797 -0.1037 C -0.06953 -0.10578 -0.07097 -0.10833 -0.07266 -0.10995 C -0.07643 -0.11365 -0.07956 -0.11458 -0.08347 -0.11643 C -0.09584 -0.13101 -0.07669 -0.10879 -0.0918 -0.12476 C -0.10612 -0.14027 -0.09271 -0.12777 -0.10365 -0.1375 C -0.10899 -0.15162 -0.10274 -0.13611 -0.10964 -0.15023 C -0.11875 -0.16921 -0.10794 -0.1493 -0.1168 -0.16504 C -0.12357 -0.18912 -0.11459 -0.16111 -0.12266 -0.17777 C -0.12422 -0.18078 -0.12513 -0.18472 -0.1263 -0.18842 C -0.12669 -0.1912 -0.12656 -0.19444 -0.12748 -0.19676 C -0.12917 -0.20115 -0.13347 -0.20208 -0.13581 -0.20324 C -0.13933 -0.2081 -0.14271 -0.21388 -0.14649 -0.21805 C -0.14857 -0.22013 -0.15065 -0.22176 -0.15248 -0.2243 C -0.1543 -0.22685 -0.15547 -0.23032 -0.15729 -0.23287 C -0.16771 -0.24768 -0.16068 -0.23611 -0.16914 -0.2456 C -0.17136 -0.24791 -0.175 -0.25393 -0.17748 -0.25601 C -0.18203 -0.26018 -0.18294 -0.25972 -0.18698 -0.2625 C -0.18906 -0.26365 -0.19102 -0.26527 -0.19297 -0.26666 C -0.19531 -0.26828 -0.19805 -0.26851 -0.20013 -0.27083 C -0.20547 -0.27731 -0.20235 -0.2743 -0.20964 -0.27939 C -0.21042 -0.28148 -0.21094 -0.28402 -0.21198 -0.28564 C -0.21302 -0.28703 -0.21459 -0.28657 -0.21563 -0.28773 C -0.21771 -0.29027 -0.21966 -0.29328 -0.22149 -0.29629 C -0.22539 -0.30254 -0.22774 -0.30926 -0.23229 -0.31319 C -0.23334 -0.31412 -0.23464 -0.31458 -0.23581 -0.31527 C -0.23698 -0.31736 -0.23802 -0.32013 -0.23946 -0.32176 C -0.2405 -0.32291 -0.24206 -0.32245 -0.24297 -0.32384 C -0.24414 -0.32546 -0.2444 -0.32847 -0.24531 -0.33009 C -0.24636 -0.33194 -0.24779 -0.33287 -0.24896 -0.33449 C -0.25052 -0.33634 -0.25209 -0.33865 -0.25365 -0.34074 C -0.25482 -0.34213 -0.25612 -0.34328 -0.25729 -0.3449 C -0.26446 -0.35578 -0.25677 -0.34768 -0.26563 -0.35555 L -0.27279 -0.36828 C -0.27396 -0.37037 -0.275 -0.37291 -0.2763 -0.37453 C -0.27787 -0.37662 -0.27956 -0.3787 -0.28112 -0.38101 C -0.28607 -0.38865 -0.28386 -0.38819 -0.29063 -0.39583 C -0.29167 -0.39699 -0.29297 -0.39722 -0.29414 -0.39791 C -0.29662 -0.40138 -0.29909 -0.40486 -0.3013 -0.40856 C -0.30378 -0.4125 -0.30547 -0.41851 -0.30847 -0.42106 L -0.31328 -0.42546 C -0.32188 -0.44583 -0.31224 -0.42638 -0.32031 -0.43588 C -0.32175 -0.43773 -0.32253 -0.44097 -0.32396 -0.44236 C -0.32539 -0.44375 -0.32709 -0.44398 -0.32865 -0.44444 C -0.33229 -0.4456 -0.34323 -0.44791 -0.34662 -0.44861 C -0.34779 -0.4493 -0.34883 -0.45069 -0.35013 -0.45069 C -0.3612 -0.45069 -0.36667 -0.44907 -0.3763 -0.44652 C -0.38216 -0.44305 -0.38334 -0.44305 -0.38828 -0.43819 C -0.38946 -0.4368 -0.39063 -0.43518 -0.3918 -0.43379 C -0.39883 -0.42685 -0.3944 -0.43287 -0.40013 -0.42546 C -0.40183 -0.42338 -0.40365 -0.42176 -0.40495 -0.41898 C -0.41354 -0.40185 -0.40742 -0.41226 -0.41081 -0.4 C -0.41146 -0.39768 -0.4125 -0.39583 -0.41328 -0.39375 C -0.41406 -0.38865 -0.41485 -0.38379 -0.41563 -0.37893 C -0.41602 -0.37662 -0.41654 -0.37476 -0.4168 -0.37245 C -0.41966 -0.35023 -0.41654 -0.36782 -0.41914 -0.35347 C -0.41875 -0.34143 -0.41901 -0.32939 -0.41797 -0.31736 C -0.41771 -0.31296 -0.41446 -0.30648 -0.41328 -0.30254 C -0.41198 -0.29861 -0.41081 -0.29421 -0.40964 -0.29004 C -0.40886 -0.28657 -0.40834 -0.28263 -0.40729 -0.27939 C -0.4056 -0.27407 -0.40326 -0.26967 -0.4013 -0.26458 C -0.39883 -0.25763 -0.39649 -0.25046 -0.39414 -0.24328 C -0.39258 -0.23842 -0.39128 -0.23333 -0.38946 -0.22847 C -0.38867 -0.22638 -0.38776 -0.22453 -0.38711 -0.22222 C -0.38581 -0.21805 -0.38281 -0.20277 -0.38229 -0.19884 C -0.38138 -0.19213 -0.38034 -0.17523 -0.37995 -0.16921 C -0.37787 -0.14421 -0.37826 -0.14861 -0.3763 -0.13125 C -0.37669 -0.09513 -0.37683 -0.05926 -0.37748 -0.02338 C -0.37761 -0.02037 -0.37813 -0.01736 -0.37878 -0.01481 C -0.3793 -0.0125 -0.38034 -0.01064 -0.38112 -0.00856 C -0.38373 0.01019 -0.37995 -0.00833 -0.38581 0.00417 C -0.38698 0.00672 -0.38737 0.00996 -0.38828 0.01274 C -0.39011 0.01829 -0.38998 0.01783 -0.3918 0.0213 L -0.3918 0.0213 " pathEditMode="relative" ptsTypes="AAAAAAAAAAAAAAAAAAAAAAAAAAAAAAAAAAAAAAAAAAAAAAAAAAAAAAAAAAAAAAAAAAAAAAAAAAAAAAAAAAAAAAA">
                                      <p:cBhvr>
                                        <p:cTn id="21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16667E-7 -2.22222E-6 L 4.16667E-7 -2.22222E-6 C 0.0013 -0.0037 0.00625 -0.01736 0.0095 -0.0213 C 0.01055 -0.02245 0.01185 -0.02269 0.01302 -0.02338 C 0.01458 -0.02616 0.01614 -0.02917 0.01784 -0.03195 C 0.01888 -0.03357 0.02005 -0.03495 0.02135 -0.03611 C 0.02305 -0.03773 0.03073 -0.04537 0.0345 -0.04676 C 0.03919 -0.04838 0.04401 -0.04954 0.0487 -0.05093 C 0.07708 -0.04583 0.07552 -0.05625 0.08802 -0.04028 C 0.08971 -0.0382 0.09127 -0.03634 0.09284 -0.03403 C 0.09453 -0.03125 0.09596 -0.02824 0.09752 -0.02546 C 0.09831 -0.02269 0.09896 -0.01968 0.1 -0.01713 C 0.10195 -0.01204 0.10859 0.00116 0.11185 0.00625 C 0.11328 0.00856 0.11523 0.01018 0.11667 0.0125 C 0.11797 0.01505 0.11888 0.01829 0.12018 0.02106 C 0.12161 0.02407 0.12344 0.02662 0.125 0.02963 C 0.13112 0.04167 0.13776 0.05972 0.14518 0.06759 C 0.14909 0.07176 0.15377 0.07454 0.15703 0.08032 C 0.16159 0.08819 0.15911 0.08565 0.16419 0.08866 C 0.16575 0.09167 0.16719 0.09491 0.16901 0.09722 C 0.17122 0.1 0.1737 0.10162 0.17617 0.10347 C 0.18177 0.1081 0.18529 0.10972 0.19167 0.11204 C 0.19362 0.11273 0.19557 0.11319 0.19752 0.11412 C 0.19883 0.11458 0.19987 0.11574 0.20117 0.1162 C 0.20273 0.11713 0.2043 0.11759 0.20586 0.11829 C 0.20833 0.1206 0.21055 0.12292 0.21302 0.12477 C 0.21458 0.12569 0.21614 0.12616 0.21784 0.12685 C 0.22174 0.12824 0.22578 0.1294 0.22969 0.13102 L 0.23919 0.13542 C 0.24127 0.1375 0.2431 0.14005 0.24518 0.14167 C 0.24674 0.14282 0.24844 0.14282 0.25 0.14375 C 0.27396 0.15694 0.25091 0.14583 0.26667 0.15231 C 0.26979 0.15347 0.27292 0.15532 0.27617 0.15648 C 0.29088 0.1618 0.27252 0.15532 0.28919 0.16065 C 0.29127 0.16134 0.29323 0.16227 0.29518 0.16273 C 0.29831 0.16366 0.30156 0.16412 0.30469 0.16481 C 0.31745 0.16412 0.33021 0.16528 0.34284 0.16273 C 0.34752 0.1618 0.34909 0.1544 0.35234 0.15023 C 0.35377 0.14838 0.35573 0.14792 0.35716 0.14583 C 0.35976 0.14213 0.36159 0.13704 0.36419 0.1331 C 0.36601 0.13055 0.36836 0.1294 0.37018 0.12685 C 0.37239 0.12384 0.37396 0.11944 0.37617 0.1162 C 0.37838 0.11296 0.38112 0.11111 0.38333 0.10787 C 0.38333 0.10787 0.39857 0.08055 0.4 0.07824 C 0.40195 0.07477 0.40377 0.07083 0.40586 0.06759 C 0.40872 0.06343 0.41133 0.0588 0.41419 0.05486 C 0.42461 0.04074 0.41849 0.05301 0.42734 0.03588 C 0.43021 0.03032 0.43281 0.02454 0.43568 0.01898 C 0.43763 0.01528 0.43971 0.01204 0.44167 0.00833 C 0.44414 0.00347 0.44635 -0.00162 0.44883 -0.00648 C 0.45065 -0.01019 0.45286 -0.01343 0.45469 -0.01713 C 0.45924 -0.02593 0.45989 -0.03056 0.46549 -0.0382 C 0.4668 -0.04005 0.46862 -0.04097 0.47018 -0.04236 C 0.48034 -0.06644 0.46706 -0.03773 0.47851 -0.05509 C 0.48008 -0.05741 0.4806 -0.06134 0.48216 -0.06366 C 0.48385 -0.0662 0.4862 -0.06736 0.48802 -0.06991 C 0.49687 -0.08195 0.48841 -0.07546 0.49883 -0.08472 C 0.50065 -0.08634 0.50273 -0.08796 0.50469 -0.08889 C 0.50664 -0.09005 0.50872 -0.09028 0.51068 -0.09097 C 0.51185 -0.09167 0.51302 -0.09259 0.51419 -0.09329 C 0.52096 -0.09259 0.52786 -0.09329 0.5345 -0.09097 C 0.53646 -0.09051 0.5375 -0.08634 0.53919 -0.08472 C 0.54154 -0.08264 0.54401 -0.08218 0.54635 -0.08056 C 0.55117 -0.07708 0.55612 -0.07407 0.56068 -0.06991 L 0.57252 -0.05926 C 0.575 -0.05718 0.57721 -0.05486 0.57969 -0.05301 C 0.59635 -0.04074 0.58906 -0.04537 0.60117 -0.0382 C 0.60273 -0.03611 0.60417 -0.03333 0.60599 -0.03195 C 0.60781 -0.03032 0.60989 -0.03056 0.61185 -0.02963 C 0.61341 -0.02917 0.6151 -0.02847 0.61667 -0.02755 C 0.61901 -0.02639 0.62135 -0.02477 0.62383 -0.02338 L 0.62734 -0.0213 C 0.62851 -0.0206 0.62969 -0.01968 0.63099 -0.01921 C 0.63568 -0.01713 0.64036 -0.01366 0.64518 -0.01273 L 0.65833 -0.01065 C 0.68125 -0.00046 0.67057 -0.00347 0.71302 -0.01065 C 0.71484 -0.01088 0.71627 -0.01343 0.71784 -0.01482 C 0.72838 -0.02523 0.72265 -0.0213 0.72969 -0.02546 C 0.73529 -0.03264 0.74049 -0.04051 0.74635 -0.04676 C 0.74844 -0.04884 0.75039 -0.0507 0.75234 -0.05301 C 0.75872 -0.06065 0.76601 -0.06667 0.77135 -0.07616 C 0.77708 -0.08634 0.77409 -0.08357 0.77969 -0.08681 C 0.78294 -0.0919 0.78633 -0.0963 0.78932 -0.10162 C 0.79023 -0.10347 0.79075 -0.10602 0.79167 -0.1081 C 0.7931 -0.11111 0.79505 -0.11343 0.79635 -0.11644 C 0.79818 -0.12037 0.79948 -0.125 0.80117 -0.12917 C 0.80234 -0.13195 0.80364 -0.13472 0.80469 -0.13773 C 0.8056 -0.13982 0.80625 -0.14213 0.80716 -0.14398 C 0.80859 -0.14699 0.81029 -0.14954 0.81185 -0.15255 C 0.81302 -0.15741 0.81445 -0.16227 0.81549 -0.16736 C 0.82005 -0.1919 0.81302 -0.16505 0.81901 -0.18634 C 0.81992 -0.19375 0.82148 -0.20695 0.82135 -0.21389 C 0.82109 -0.23912 0.82005 -0.26458 0.81901 -0.29005 C 0.81862 -0.3 0.81706 -0.30532 0.81302 -0.3132 C 0.81172 -0.31597 0.80989 -0.31736 0.80833 -0.31968 C 0.80599 -0.33657 0.80911 -0.31968 0.80117 -0.33866 C 0.80039 -0.34051 0.80091 -0.34329 0.8 -0.34491 C 0.79609 -0.35185 0.79245 -0.35324 0.78802 -0.35764 C 0.78685 -0.35903 0.78581 -0.36088 0.7845 -0.36181 C 0.77982 -0.36528 0.77474 -0.36644 0.77018 -0.37037 C 0.76133 -0.37824 0.76562 -0.3757 0.75716 -0.37894 C 0.75508 -0.38102 0.75338 -0.38357 0.75117 -0.38519 C 0.74935 -0.38657 0.74713 -0.38634 0.74518 -0.38727 C 0.74284 -0.38843 0.74049 -0.39028 0.73802 -0.39144 C 0.73607 -0.39236 0.73411 -0.39282 0.73216 -0.39375 C 0.73047 -0.39421 0.7289 -0.39514 0.72734 -0.39583 C 0.725 -0.39653 0.72252 -0.39699 0.72018 -0.39792 C 0.71706 -0.39907 0.71393 -0.40139 0.71068 -0.40208 C 0.69752 -0.40532 0.70508 -0.40347 0.68802 -0.40857 C 0.68568 -0.40926 0.68333 -0.40949 0.68099 -0.41065 C 0.6793 -0.41134 0.67773 -0.41227 0.67617 -0.41273 C 0.67226 -0.41366 0.66823 -0.41389 0.66432 -0.41482 C 0.65872 -0.41597 0.65325 -0.41829 0.64765 -0.41898 C 0.63216 -0.42107 0.60117 -0.42315 0.60117 -0.42315 L 0.50469 -0.42107 C 0.50351 -0.42107 0.50234 -0.41991 0.50117 -0.41898 C 0.4987 -0.41713 0.49492 -0.41366 0.49284 -0.41065 C 0.48698 -0.40185 0.49114 -0.4037 0.48216 -0.39583 C 0.48047 -0.39445 0.4789 -0.39306 0.47734 -0.39144 C 0.47239 -0.38634 0.475 -0.38727 0.46901 -0.3831 C 0.46198 -0.37801 0.46328 -0.37986 0.45716 -0.37662 C 0.45586 -0.37616 0.45469 -0.37523 0.45351 -0.37454 C 0.4431 -0.36921 0.45377 -0.37546 0.44518 -0.37037 C 0.43815 -0.36204 0.4444 -0.36806 0.43086 -0.36412 C 0.42969 -0.36366 0.42734 -0.36181 0.42734 -0.36181 L 0.42734 -0.36181 " pathEditMode="relative" ptsTypes="AAAAAAAAAAAAAAAAAAAAAAAAAAAAAAAAAAAAAAAAAAAAAAAAAAAAAAAAAAAAAAAAAAAAAAAAAAAAAAAAAAAAAAAAAAAAAAAAAAAAAAAAAAAAAAAAAAAAAAAAAAAAAA">
                                      <p:cBhvr>
                                        <p:cTn id="26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>
                      <p:stCondLst>
                        <p:cond delay="0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8.125E-6 -7.40741E-7 L -8.125E-6 -7.40741E-7 C -0.00365 -0.00069 -0.00717 -0.00278 -0.01081 -0.00208 C -0.01251 -0.00185 -0.01394 0.00093 -0.0155 0.00208 C -0.02904 0.01158 -0.01667 0.00208 -0.02865 0.00833 C -0.03126 0.00972 -0.03516 0.01366 -0.03816 0.01482 C -0.04766 0.01852 -0.04258 0.01505 -0.05131 0.01898 C -0.05248 0.01945 -0.05365 0.0206 -0.05482 0.02107 C -0.05678 0.02199 -0.05886 0.02222 -0.06081 0.02315 C -0.0629 0.02431 -0.06472 0.02639 -0.0668 0.02755 C -0.06863 0.02847 -0.07071 0.02871 -0.07266 0.02963 C -0.07396 0.03009 -0.07501 0.03102 -0.07631 0.03171 C -0.07787 0.03241 -0.07943 0.03287 -0.081 0.0338 C -0.08347 0.03519 -0.08568 0.03727 -0.08816 0.03796 C -0.11797 0.04861 -0.08686 0.03773 -0.10717 0.04445 C -0.10925 0.04514 -0.1112 0.04583 -0.11316 0.04653 C -0.11758 0.04792 -0.12436 0.04977 -0.12865 0.0507 C -0.13217 0.05162 -0.13581 0.05255 -0.13933 0.05278 C -0.15248 0.05394 -0.1655 0.05417 -0.17865 0.05486 L -0.48933 0.05278 C -0.4918 0.05278 -0.49415 0.05139 -0.49649 0.0507 C -0.49962 0.05 -0.50287 0.04931 -0.506 0.04861 C -0.50886 0.04653 -0.51146 0.04421 -0.51433 0.04236 C -0.51797 0.03982 -0.52409 0.03889 -0.52748 0.03796 C -0.52982 0.03588 -0.53217 0.03333 -0.53464 0.03171 C -0.54167 0.02685 -0.54493 0.02708 -0.55248 0.02523 C -0.56771 0.01181 -0.55157 0.02454 -0.5668 0.0169 C -0.58738 0.00648 -0.56667 0.01343 -0.58347 0.00833 C -0.58829 0.00394 -0.58946 0.00255 -0.59532 -7.40741E-7 C -0.59922 -0.00185 -0.60339 -0.00231 -0.60717 -0.0044 C -0.61055 -0.00602 -0.61355 -0.00903 -0.6168 -0.01065 C -0.62436 -0.01458 -0.62227 -0.01088 -0.62865 -0.01481 C -0.64883 -0.02778 -0.63217 -0.02014 -0.65131 -0.02754 C -0.65287 -0.02893 -0.65443 -0.03055 -0.656 -0.03171 C -0.66172 -0.03611 -0.65782 -0.03125 -0.66433 -0.03819 C -0.6668 -0.04074 -0.66902 -0.04398 -0.67149 -0.04653 C -0.67305 -0.04815 -0.67475 -0.0493 -0.67631 -0.05092 C -0.678 -0.05278 -0.6793 -0.05555 -0.681 -0.05717 C -0.6849 -0.06111 -0.6892 -0.06342 -0.69297 -0.06782 C -0.69831 -0.07407 -0.69727 -0.07315 -0.70482 -0.08055 C -0.70639 -0.08194 -0.70808 -0.0831 -0.70964 -0.08472 C -0.72696 -0.10532 -0.71355 -0.08981 -0.72266 -0.1037 C -0.72657 -0.10972 -0.72904 -0.1118 -0.73347 -0.11643 C -0.73425 -0.11852 -0.73477 -0.12106 -0.73581 -0.12292 C -0.73686 -0.12454 -0.73816 -0.12569 -0.73933 -0.12708 C -0.74102 -0.12917 -0.74271 -0.13102 -0.74415 -0.13333 C -0.75704 -0.1544 -0.7474 -0.14282 -0.75847 -0.15463 C -0.76277 -0.16458 -0.76719 -0.17315 -0.77032 -0.18426 C -0.77436 -0.19861 -0.76771 -0.18148 -0.77383 -0.19907 C -0.77696 -0.20764 -0.78087 -0.21528 -0.78347 -0.22454 L -0.78816 -0.24143 C -0.78894 -0.24421 -0.78998 -0.24699 -0.7905 -0.24977 C -0.79102 -0.25208 -0.79141 -0.25417 -0.7918 -0.25625 C -0.79219 -0.25972 -0.79206 -0.26366 -0.79297 -0.2669 C -0.79376 -0.26944 -0.79532 -0.27106 -0.79649 -0.27315 C -0.79688 -0.27662 -0.79701 -0.28032 -0.79766 -0.28379 C -0.79818 -0.28611 -0.79988 -0.2875 -0.80014 -0.29004 C -0.80144 -0.30347 -0.80105 -0.31713 -0.80248 -0.33032 L -0.80482 -0.35139 C -0.80469 -0.36227 -0.80574 -0.41296 -0.80248 -0.43819 C -0.80183 -0.44329 -0.80079 -0.44815 -0.80014 -0.45301 C -0.79701 -0.47338 -0.79962 -0.46481 -0.79532 -0.47639 C -0.79493 -0.48125 -0.79519 -0.48657 -0.79415 -0.4912 C -0.7935 -0.49398 -0.79128 -0.49491 -0.7905 -0.49745 C -0.78659 -0.51157 -0.79154 -0.50393 -0.78816 -0.51458 C -0.78725 -0.51759 -0.78581 -0.52014 -0.78464 -0.52292 C -0.78243 -0.53495 -0.78438 -0.52662 -0.77748 -0.54213 C -0.7724 -0.55324 -0.77605 -0.54792 -0.77032 -0.55463 C -0.76954 -0.55694 -0.76889 -0.55903 -0.76797 -0.56111 C -0.76654 -0.56412 -0.76498 -0.56713 -0.76316 -0.56944 C -0.7599 -0.57407 -0.75521 -0.57917 -0.75131 -0.58217 C -0.75014 -0.5831 -0.74883 -0.58356 -0.74766 -0.58426 C -0.74076 -0.59259 -0.74753 -0.58588 -0.73581 -0.59074 C -0.73334 -0.59167 -0.73113 -0.59421 -0.72865 -0.59491 C -0.72032 -0.59745 -0.72383 -0.5956 -0.71797 -0.59907 L -0.66915 -0.59491 C -0.66628 -0.59467 -0.66355 -0.59375 -0.66081 -0.59282 C -0.65482 -0.59097 -0.64883 -0.58912 -0.64297 -0.58657 C -0.64141 -0.58588 -0.63985 -0.58495 -0.63816 -0.58426 C -0.63399 -0.58287 -0.6267 -0.58125 -0.62266 -0.58009 C -0.6211 -0.5787 -0.61954 -0.57708 -0.61797 -0.57592 C -0.6168 -0.575 -0.61563 -0.57384 -0.61433 -0.57384 C -0.58217 -0.57384 -0.55014 -0.57523 -0.51797 -0.57592 C -0.50756 -0.57662 -0.49727 -0.57685 -0.48699 -0.57801 C -0.48347 -0.57847 -0.48282 -0.58171 -0.47982 -0.58426 C -0.47878 -0.58542 -0.47748 -0.58588 -0.47631 -0.58657 C -0.47514 -0.58796 -0.4737 -0.58889 -0.47266 -0.59074 C -0.47175 -0.59259 -0.47084 -0.59467 -0.47032 -0.59699 C -0.46928 -0.60116 -0.46876 -0.60555 -0.46797 -0.60972 C -0.46641 -0.61805 -0.46654 -0.61643 -0.4655 -0.62662 C -0.4655 -0.62731 -0.4655 -0.62801 -0.4655 -0.6287 L -0.4655 -0.6287 " pathEditMode="relative" ptsTypes="AAAAAAAAAAAAAAAAAAAAAAAAAAAAAAAAAAAAAAAAAAAAAAAAAAAAAAAAAAAAAAAAAAAAAAAAAAAAAAAAAAAAAAAAAAAA">
                                      <p:cBhvr>
                                        <p:cTn id="31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3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2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3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3"/>
                  </p:tgtEl>
                </p:cond>
              </p:nextCondLst>
            </p:seq>
            <p:seq concurrent="1" nextAc="seek">
              <p:cTn id="42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3" fill="hold">
                      <p:stCondLst>
                        <p:cond delay="0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47" restart="whenNotActive" fill="hold" evtFilter="cancelBubble" nodeType="interactiveSeq">
                <p:stCondLst>
                  <p:cond evt="onClick" delay="0">
                    <p:tgtEl>
                      <p:spTgt spid="3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8" fill="hold">
                      <p:stCondLst>
                        <p:cond delay="0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7"/>
                  </p:tgtEl>
                </p:cond>
              </p:nextCondLst>
            </p:seq>
            <p:seq concurrent="1" nextAc="seek">
              <p:cTn id="52" restart="whenNotActive" fill="hold" evtFilter="cancelBubble" nodeType="interactiveSeq">
                <p:stCondLst>
                  <p:cond evt="onClick" delay="0">
                    <p:tgtEl>
                      <p:spTgt spid="3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3" fill="hold">
                      <p:stCondLst>
                        <p:cond delay="0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9"/>
                  </p:tgtEl>
                </p:cond>
              </p:nextCondLst>
            </p:seq>
            <p:seq concurrent="1" nextAc="seek">
              <p:cTn id="57" restart="whenNotActive" fill="hold" evtFilter="cancelBubble" nodeType="interactiveSeq">
                <p:stCondLst>
                  <p:cond evt="onClick" delay="0">
                    <p:tgtEl>
                      <p:spTgt spid="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8" fill="hold">
                      <p:stCondLst>
                        <p:cond delay="0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5"/>
                  </p:tgtEl>
                </p:cond>
              </p:nextCondLst>
            </p:seq>
            <p:seq concurrent="1" nextAc="seek">
              <p:cTn id="62" restart="whenNotActive" fill="hold" evtFilter="cancelBubble" nodeType="interactiveSeq">
                <p:stCondLst>
                  <p:cond evt="onClick" delay="0">
                    <p:tgtEl>
                      <p:spTgt spid="2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3" fill="hold">
                      <p:stCondLst>
                        <p:cond delay="0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9"/>
                  </p:tgtEl>
                </p:cond>
              </p:nextCondLst>
            </p:seq>
            <p:seq concurrent="1" nextAc="seek">
              <p:cTn id="67" restart="whenNotActive" fill="hold" evtFilter="cancelBubble" nodeType="interactiveSeq">
                <p:stCondLst>
                  <p:cond evt="onClick" delay="0">
                    <p:tgtEl>
                      <p:spTgt spid="3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8" fill="hold">
                      <p:stCondLst>
                        <p:cond delay="0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8"/>
                  </p:tgtEl>
                </p:cond>
              </p:nextCondLst>
            </p:seq>
            <p:seq concurrent="1" nextAc="seek">
              <p:cTn id="72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3" fill="hold">
                      <p:stCondLst>
                        <p:cond delay="0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  <p:seq concurrent="1" nextAc="seek">
              <p:cTn id="77" restart="whenNotActive" fill="hold" evtFilter="cancelBubble" nodeType="interactiveSeq">
                <p:stCondLst>
                  <p:cond evt="onClick" delay="0">
                    <p:tgtEl>
                      <p:spTgt spid="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8" fill="hold">
                      <p:stCondLst>
                        <p:cond delay="0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6"/>
                  </p:tgtEl>
                </p:cond>
              </p:nextCondLst>
            </p:seq>
            <p:seq concurrent="1" nextAc="seek">
              <p:cTn id="82" restart="whenNotActive" fill="hold" evtFilter="cancelBubble" nodeType="interactiveSeq">
                <p:stCondLst>
                  <p:cond evt="onClick" delay="0">
                    <p:tgtEl>
                      <p:spTgt spid="3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3" fill="hold">
                      <p:stCondLst>
                        <p:cond delay="0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6"/>
                  </p:tgtEl>
                </p:cond>
              </p:nextCondLst>
            </p:seq>
            <p:seq concurrent="1" nextAc="seek">
              <p:cTn id="87" restart="whenNotActive" fill="hold" evtFilter="cancelBubble" nodeType="interactiveSeq">
                <p:stCondLst>
                  <p:cond evt="onClick" delay="0">
                    <p:tgtEl>
                      <p:spTgt spid="3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8" fill="hold">
                      <p:stCondLst>
                        <p:cond delay="0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"/>
                  </p:tgtEl>
                </p:cond>
              </p:nextCondLst>
            </p:seq>
            <p:seq concurrent="1" nextAc="seek">
              <p:cTn id="92" restart="whenNotActive" fill="hold" evtFilter="cancelBubble" nodeType="interactiveSeq">
                <p:stCondLst>
                  <p:cond evt="onClick" delay="0">
                    <p:tgtEl>
                      <p:spTgt spid="3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3" fill="hold">
                      <p:stCondLst>
                        <p:cond delay="0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5"/>
                  </p:tgtEl>
                </p:cond>
              </p:nextCondLst>
            </p:seq>
            <p:seq concurrent="1" nextAc="seek">
              <p:cTn id="97" restart="whenNotActive" fill="hold" evtFilter="cancelBubble" nodeType="interactiveSeq">
                <p:stCondLst>
                  <p:cond evt="onClick" delay="0">
                    <p:tgtEl>
                      <p:spTgt spid="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8" fill="hold">
                      <p:stCondLst>
                        <p:cond delay="0"/>
                      </p:stCondLst>
                      <p:childTnLst>
                        <p:par>
                          <p:cTn id="99" fill="hold">
                            <p:stCondLst>
                              <p:cond delay="0"/>
                            </p:stCondLst>
                            <p:childTnLst>
                              <p:par>
                                <p:cTn id="100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"/>
                  </p:tgtEl>
                </p:cond>
              </p:nextCondLst>
            </p:seq>
            <p:seq concurrent="1" nextAc="seek">
              <p:cTn id="102" restart="whenNotActive" fill="hold" evtFilter="cancelBubble" nodeType="interactiveSeq">
                <p:stCondLst>
                  <p:cond evt="onClick" delay="0">
                    <p:tgtEl>
                      <p:spTgt spid="3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3" fill="hold">
                      <p:stCondLst>
                        <p:cond delay="0"/>
                      </p:stCondLst>
                      <p:childTnLst>
                        <p:par>
                          <p:cTn id="104" fill="hold">
                            <p:stCondLst>
                              <p:cond delay="0"/>
                            </p:stCondLst>
                            <p:childTnLst>
                              <p:par>
                                <p:cTn id="105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4"/>
                  </p:tgtEl>
                </p:cond>
              </p:nextCondLst>
            </p:seq>
            <p:seq concurrent="1" nextAc="seek">
              <p:cTn id="107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8" fill="hold">
                      <p:stCondLst>
                        <p:cond delay="0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112" restart="whenNotActive" fill="hold" evtFilter="cancelBubble" nodeType="interactiveSeq">
                <p:stCondLst>
                  <p:cond evt="onClick" delay="0">
                    <p:tgtEl>
                      <p:spTgt spid="3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3" fill="hold">
                      <p:stCondLst>
                        <p:cond delay="0"/>
                      </p:stCondLst>
                      <p:childTnLst>
                        <p:par>
                          <p:cTn id="114" fill="hold">
                            <p:stCondLst>
                              <p:cond delay="0"/>
                            </p:stCondLst>
                            <p:childTnLst>
                              <p:par>
                                <p:cTn id="115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"/>
                  </p:tgtEl>
                </p:cond>
              </p:nextCondLst>
            </p:seq>
            <p:seq concurrent="1" nextAc="seek">
              <p:cTn id="117" restart="whenNotActive" fill="hold" evtFilter="cancelBubble" nodeType="interactiveSeq">
                <p:stCondLst>
                  <p:cond evt="onClick" delay="0">
                    <p:tgtEl>
                      <p:spTgt spid="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8" fill="hold">
                      <p:stCondLst>
                        <p:cond delay="0"/>
                      </p:stCondLst>
                      <p:childTnLst>
                        <p:par>
                          <p:cTn id="119" fill="hold">
                            <p:stCondLst>
                              <p:cond delay="0"/>
                            </p:stCondLst>
                            <p:childTnLst>
                              <p:par>
                                <p:cTn id="120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"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4</a:t>
            </a:fld>
            <a:endParaRPr lang="cs-CZ" dirty="0"/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036663" y="935128"/>
            <a:ext cx="3827318" cy="4857750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8269224" y="571500"/>
            <a:ext cx="684276" cy="684276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352387" y="2426144"/>
            <a:ext cx="684276" cy="684276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846564" y="2885273"/>
            <a:ext cx="684276" cy="684276"/>
          </a:xfrm>
          <a:prstGeom prst="rect">
            <a:avLst/>
          </a:prstGeom>
        </p:spPr>
      </p:pic>
      <p:pic>
        <p:nvPicPr>
          <p:cNvPr id="18" name="Obrázek 17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876125" y="419100"/>
            <a:ext cx="684276" cy="684276"/>
          </a:xfrm>
          <a:prstGeom prst="rect">
            <a:avLst/>
          </a:prstGeom>
        </p:spPr>
      </p:pic>
      <p:pic>
        <p:nvPicPr>
          <p:cNvPr id="19" name="Obrázek 18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794082" y="4585117"/>
            <a:ext cx="684276" cy="684276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1131407" y="5296144"/>
            <a:ext cx="684276" cy="684276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0462673" y="1079723"/>
            <a:ext cx="1327722" cy="1126387"/>
          </a:xfrm>
          <a:prstGeom prst="rect">
            <a:avLst/>
          </a:prstGeom>
        </p:spPr>
      </p:pic>
      <p:pic>
        <p:nvPicPr>
          <p:cNvPr id="22" name="Obrázek 21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8536915" y="5394000"/>
            <a:ext cx="1327722" cy="1126387"/>
          </a:xfrm>
          <a:prstGeom prst="rect">
            <a:avLst/>
          </a:prstGeom>
        </p:spPr>
      </p:pic>
      <p:pic>
        <p:nvPicPr>
          <p:cNvPr id="23" name="Obrázek 22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419897" y="350444"/>
            <a:ext cx="1327722" cy="1126387"/>
          </a:xfrm>
          <a:prstGeom prst="rect">
            <a:avLst/>
          </a:prstGeom>
        </p:spPr>
      </p:pic>
      <p:pic>
        <p:nvPicPr>
          <p:cNvPr id="24" name="Obrázek 23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607115" y="209374"/>
            <a:ext cx="1327722" cy="1126387"/>
          </a:xfrm>
          <a:prstGeom prst="rect">
            <a:avLst/>
          </a:prstGeom>
        </p:spPr>
      </p:pic>
      <p:pic>
        <p:nvPicPr>
          <p:cNvPr id="25" name="Obrázek 24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24435" y="3496539"/>
            <a:ext cx="1327722" cy="1126387"/>
          </a:xfrm>
          <a:prstGeom prst="rect">
            <a:avLst/>
          </a:prstGeom>
        </p:spPr>
      </p:pic>
      <p:pic>
        <p:nvPicPr>
          <p:cNvPr id="26" name="Obrázek 25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36949" y="1543315"/>
            <a:ext cx="1327722" cy="1126387"/>
          </a:xfrm>
          <a:prstGeom prst="rect">
            <a:avLst/>
          </a:prstGeom>
        </p:spPr>
      </p:pic>
      <p:pic>
        <p:nvPicPr>
          <p:cNvPr id="27" name="Obrázek 26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8066275" y="2933700"/>
            <a:ext cx="952497" cy="562839"/>
          </a:xfrm>
          <a:prstGeom prst="rect">
            <a:avLst/>
          </a:prstGeom>
        </p:spPr>
      </p:pic>
      <p:pic>
        <p:nvPicPr>
          <p:cNvPr id="29" name="Obrázek 28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698100" y="5356862"/>
            <a:ext cx="952497" cy="562839"/>
          </a:xfrm>
          <a:prstGeom prst="rect">
            <a:avLst/>
          </a:prstGeom>
        </p:spPr>
      </p:pic>
      <p:pic>
        <p:nvPicPr>
          <p:cNvPr id="30" name="Obrázek 29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864637" y="798303"/>
            <a:ext cx="952497" cy="562839"/>
          </a:xfrm>
          <a:prstGeom prst="rect">
            <a:avLst/>
          </a:prstGeom>
        </p:spPr>
      </p:pic>
      <p:pic>
        <p:nvPicPr>
          <p:cNvPr id="31" name="Obrázek 30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78343" y="4412195"/>
            <a:ext cx="952497" cy="562839"/>
          </a:xfrm>
          <a:prstGeom prst="rect">
            <a:avLst/>
          </a:prstGeom>
        </p:spPr>
      </p:pic>
      <p:pic>
        <p:nvPicPr>
          <p:cNvPr id="32" name="Obrázek 31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145603" y="1543669"/>
            <a:ext cx="952497" cy="562839"/>
          </a:xfrm>
          <a:prstGeom prst="rect">
            <a:avLst/>
          </a:prstGeom>
        </p:spPr>
      </p:pic>
      <p:pic>
        <p:nvPicPr>
          <p:cNvPr id="33" name="Obrázek 32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757099" y="3227411"/>
            <a:ext cx="952497" cy="562839"/>
          </a:xfrm>
          <a:prstGeom prst="rect">
            <a:avLst/>
          </a:prstGeom>
        </p:spPr>
      </p:pic>
      <p:pic>
        <p:nvPicPr>
          <p:cNvPr id="34" name="Obrázek 33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7893768" y="1642916"/>
            <a:ext cx="750911" cy="750911"/>
          </a:xfrm>
          <a:prstGeom prst="rect">
            <a:avLst/>
          </a:prstGeom>
        </p:spPr>
      </p:pic>
      <p:pic>
        <p:nvPicPr>
          <p:cNvPr id="35" name="Obrázek 34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1126534" y="3634192"/>
            <a:ext cx="750911" cy="750911"/>
          </a:xfrm>
          <a:prstGeom prst="rect">
            <a:avLst/>
          </a:prstGeom>
        </p:spPr>
      </p:pic>
      <p:pic>
        <p:nvPicPr>
          <p:cNvPr id="36" name="Obrázek 35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8172801" y="4291288"/>
            <a:ext cx="750911" cy="750911"/>
          </a:xfrm>
          <a:prstGeom prst="rect">
            <a:avLst/>
          </a:prstGeom>
        </p:spPr>
      </p:pic>
      <p:pic>
        <p:nvPicPr>
          <p:cNvPr id="37" name="Obrázek 36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122218" y="3133374"/>
            <a:ext cx="750911" cy="750911"/>
          </a:xfrm>
          <a:prstGeom prst="rect">
            <a:avLst/>
          </a:prstGeom>
        </p:spPr>
      </p:pic>
      <p:pic>
        <p:nvPicPr>
          <p:cNvPr id="38" name="Obrázek 37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491319" y="5356862"/>
            <a:ext cx="750911" cy="750911"/>
          </a:xfrm>
          <a:prstGeom prst="rect">
            <a:avLst/>
          </a:prstGeom>
        </p:spPr>
      </p:pic>
      <p:pic>
        <p:nvPicPr>
          <p:cNvPr id="39" name="Obrázek 38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947207" y="334162"/>
            <a:ext cx="750911" cy="7509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04930344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 advClick="0">
        <p:fade/>
      </p:transition>
    </mc:Choice>
    <mc:Fallback>
      <p:transition spd="med" advClick="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8.67362E-19 -7.03704E-6 L 8.67362E-19 -7.03704E-6 C 0.00118 -0.00718 0.00248 -0.01413 0.00352 -0.02107 C 0.00586 -0.03635 0.003 -0.02732 0.00704 -0.0382 C 0.00795 -0.04283 0.00951 -0.05116 0.01068 -0.0551 C 0.01159 -0.05811 0.01303 -0.06066 0.0142 -0.06343 C 0.01511 -0.06552 0.01563 -0.06783 0.01654 -0.06991 C 0.0181 -0.07292 0.01993 -0.07524 0.02136 -0.07825 C 0.02266 -0.08103 0.02344 -0.0845 0.02487 -0.08681 C 0.02709 -0.09028 0.02982 -0.09214 0.03204 -0.09515 C 0.03568 -0.10001 0.03881 -0.10649 0.04284 -0.10996 C 0.04597 -0.11297 0.04896 -0.11644 0.05235 -0.11853 C 0.06107 -0.12362 0.05704 -0.12177 0.0642 -0.12478 C 0.07214 -0.12408 0.08008 -0.12385 0.08803 -0.12269 C 0.0905 -0.12246 0.09284 -0.122 0.09519 -0.12061 C 0.09649 -0.11991 0.09753 -0.11783 0.0987 -0.11644 C 0.09948 -0.11436 0.10026 -0.11204 0.10118 -0.10996 C 0.10222 -0.10788 0.10391 -0.10649 0.10469 -0.10371 C 0.10638 -0.09769 0.10821 -0.08473 0.10821 -0.08473 C 0.11237 -0.00533 0.10782 -0.09978 0.11185 0.09305 C 0.11198 0.09814 0.11276 0.103 0.11303 0.10786 C 0.11355 0.11573 0.11316 0.1236 0.1142 0.13124 C 0.11485 0.13587 0.11693 0.13934 0.11784 0.14397 C 0.11888 0.1493 0.11941 0.15509 0.12019 0.16087 C 0.12279 0.24421 0.11915 0.16666 0.1237 0.21805 C 0.12396 0.22106 0.12566 0.25416 0.12618 0.25809 C 0.12696 0.2655 0.12865 0.27222 0.12969 0.27939 C 0.13425 0.30856 0.1293 0.28518 0.13803 0.31967 C 0.14336 0.36712 0.13711 0.3155 0.14401 0.35972 C 0.14493 0.36597 0.14545 0.37245 0.14636 0.37893 C 0.14701 0.38379 0.14805 0.38865 0.1487 0.39374 C 0.14961 0.3993 0.15013 0.40509 0.15118 0.41064 C 0.15209 0.41573 0.15365 0.42036 0.15469 0.42546 C 0.15599 0.43171 0.15678 0.43819 0.15821 0.44444 C 0.15964 0.45022 0.16172 0.45555 0.16303 0.46134 C 0.16563 0.47245 0.16628 0.48541 0.17019 0.49513 C 0.17214 0.50022 0.17422 0.50485 0.17618 0.50995 C 0.19063 0.55022 0.17045 0.49884 0.18685 0.53958 C 0.18881 0.56087 0.18672 0.54791 0.19519 0.5736 C 0.19753 0.58078 0.20157 0.59421 0.20469 0.60115 C 0.20691 0.60555 0.20964 0.60925 0.21185 0.61365 C 0.21368 0.61759 0.21485 0.62245 0.21654 0.62638 C 0.2198 0.63333 0.23191 0.65208 0.23451 0.65393 L 0.24037 0.65809 C 0.24753 0.67083 0.23985 0.65879 0.24987 0.66874 C 0.26381 0.6824 0.23972 0.67175 0.27253 0.68147 L 0.29401 0.68796 L 0.39037 0.68147 C 0.39558 0.68101 0.40079 0.67939 0.40586 0.67731 C 0.41706 0.67245 0.44206 0.65277 0.4487 0.64768 C 0.45313 0.64421 0.4573 0.63981 0.46185 0.63703 C 0.46745 0.63356 0.47305 0.63055 0.47852 0.62638 C 0.47852 0.62638 0.49922 0.60809 0.50469 0.60323 C 0.50782 0.60046 0.51094 0.59698 0.5142 0.59467 C 0.51732 0.59259 0.52058 0.59027 0.5237 0.58842 C 0.52735 0.5861 0.53099 0.58495 0.53451 0.58194 C 0.5379 0.57916 0.54063 0.57453 0.54401 0.57152 C 0.55105 0.56481 0.55847 0.55948 0.56537 0.55231 C 0.57344 0.54421 0.58308 0.53587 0.59037 0.52476 C 0.59727 0.51458 0.6043 0.50439 0.61068 0.49305 C 0.61381 0.48749 0.61758 0.48263 0.62019 0.47615 C 0.62409 0.46643 0.62904 0.4574 0.63204 0.44652 C 0.64336 0.40624 0.63829 0.42036 0.64519 0.40208 C 0.64558 0.39722 0.64584 0.39212 0.64636 0.38726 C 0.64701 0.38032 0.6487 0.37268 0.64987 0.3662 C 0.65196 0.33402 0.65313 0.32337 0.64987 0.28147 C 0.64948 0.27638 0.64675 0.27291 0.64519 0.26874 C 0.64323 0.25809 0.64089 0.24768 0.6392 0.23703 C 0.63829 0.23147 0.63581 0.21527 0.63451 0.20948 C 0.63308 0.2037 0.63125 0.19814 0.62969 0.19259 C 0.62891 0.18703 0.62852 0.18101 0.62735 0.17569 C 0.62487 0.16481 0.62071 0.15161 0.61654 0.14189 C 0.61472 0.13749 0.6125 0.13356 0.61068 0.12916 C 0.60925 0.12569 0.60873 0.12152 0.60704 0.11851 C 0.6043 0.11342 0.60079 0.10995 0.59753 0.10578 C 0.59532 0.103 0.59167 0.09884 0.5892 0.09745 C 0.58724 0.09629 0.58516 0.09606 0.58321 0.09513 C 0.58086 0.09397 0.57852 0.09189 0.57618 0.09097 C 0.57214 0.08934 0.55886 0.08726 0.55586 0.0868 L 0.49154 0.08888 C 0.48842 0.08911 0.48516 0.09004 0.48204 0.09097 C 0.47813 0.09212 0.47019 0.09513 0.47019 0.09513 C 0.46862 0.09652 0.46706 0.09814 0.46537 0.09953 C 0.45625 0.10647 0.45638 0.10624 0.44987 0.10995 L 0.44284 0.12916 C 0.44011 0.13634 0.44141 0.13356 0.4392 0.13749 L 0.4392 0.13749 " pathEditMode="relative" ptsTypes="AAAAAAAAAAAAAAAAAAAAAAAAAAAAAAAAAAAAAAAAAAAAAAAAAAAAAAAAAAAAAAAAAAAAAAAAAAAAAAAAAAAAAAA">
                                      <p:cBhvr>
                                        <p:cTn id="6" dur="2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6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6.25E-7 4.81481E-6 L 6.25E-7 4.81481E-6 C -0.0017 0.00555 -0.00339 0.01111 -0.00482 0.0169 C -0.00834 0.03055 -0.00313 0.01551 -0.00834 0.02963 C -0.01185 0.05393 -0.00704 0.02384 -0.01198 0.04444 C -0.01263 0.04699 -0.01277 0.05 -0.01316 0.05277 C -0.01355 0.08102 -0.01368 0.10926 -0.01433 0.1375 C -0.01485 0.1581 -0.02071 0.14398 -0.01316 0.17777 C -0.0125 0.18032 -0.0099 0.17893 -0.00834 0.17986 C -0.00638 0.18102 -0.00443 0.18264 -0.00248 0.18402 C 0.00911 0.18333 0.02057 0.1831 0.03216 0.18194 C 0.0388 0.18125 0.03776 0.18032 0.04283 0.17777 C 0.04674 0.17569 0.04947 0.175 0.05351 0.17338 C 0.05924 0.16666 0.05572 0.17014 0.06419 0.16504 C 0.06549 0.16435 0.06679 0.16412 0.06783 0.16296 C 0.07604 0.15324 0.07226 0.15602 0.07851 0.15231 C 0.09101 0.13009 0.07617 0.15463 0.08802 0.13958 C 0.09934 0.12523 0.08333 0.14074 0.09635 0.12893 C 0.09882 0.12477 0.10078 0.11967 0.10351 0.11643 C 0.10585 0.11342 0.1082 0.11065 0.11067 0.10787 C 0.11263 0.10555 0.11471 0.1037 0.11666 0.10139 C 0.11783 0.1 0.11888 0.09838 0.12018 0.09722 C 0.12174 0.09606 0.1233 0.09583 0.125 0.09514 C 0.12994 0.09328 0.13294 0.09236 0.13802 0.09097 C 0.14921 0.09166 0.16028 0.0912 0.17135 0.09305 C 0.17317 0.09328 0.17447 0.09629 0.17617 0.09722 C 0.17812 0.09838 0.1802 0.09861 0.18216 0.0993 C 0.18333 0.1 0.1845 0.10092 0.18567 0.10139 C 0.18723 0.10231 0.18893 0.10277 0.19049 0.1037 C 0.19375 0.10532 0.19557 0.10671 0.19882 0.10995 C 0.2 0.11134 0.2013 0.1125 0.20234 0.11412 C 0.20481 0.11828 0.20768 0.12199 0.2095 0.12685 C 0.222 0.16018 0.20325 0.10902 0.21302 0.13958 C 0.21406 0.14259 0.21549 0.14537 0.21666 0.14815 C 0.21705 0.15023 0.21731 0.15231 0.21783 0.1544 C 0.21848 0.1574 0.21953 0.15995 0.22018 0.16296 C 0.22083 0.16551 0.22096 0.16852 0.22135 0.17129 C 0.22174 0.17361 0.22213 0.17569 0.22265 0.17777 C 0.22109 0.20694 0.22539 0.19629 0.21666 0.20532 C 0.21536 0.20648 0.21432 0.20833 0.21302 0.20949 C 0.21106 0.21134 0.20664 0.21273 0.20468 0.21365 C 0.20234 0.21504 0.19752 0.21805 0.19752 0.21805 C 0.18723 0.21713 0.17695 0.2169 0.16666 0.21574 C 0.1638 0.21551 0.16106 0.21504 0.15833 0.21365 C 0.15664 0.21296 0.1552 0.21065 0.15351 0.20949 C 0.15195 0.20856 0.15039 0.2081 0.14882 0.2074 C 0.14635 0.20602 0.14401 0.20463 0.14166 0.20301 C 0.14049 0.20231 0.13932 0.20139 0.13802 0.20092 C 0.13606 0.20023 0.13411 0.19977 0.13216 0.19884 C 0.12968 0.19768 0.12747 0.19537 0.125 0.19467 C 0.12252 0.19398 0.12018 0.19352 0.11783 0.19259 C 0.11653 0.19213 0.11549 0.19074 0.11419 0.19051 C 0.11184 0.19004 0.1095 0.19051 0.10716 0.19051 L 0.10716 0.19051 " pathEditMode="relative" ptsTypes="AAAAAAAAAAAAAAAAAAAAAAAAAAAAAAAAAAAAAAAAAAAAAAAAAAAAAA">
                                      <p:cBhvr>
                                        <p:cTn id="11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8.33333E-6 -1.11111E-6 L 8.33333E-6 -1.11111E-6 C 0.00313 -0.00926 0.00756 -0.01736 0.00951 -0.02755 C 0.0099 -0.02963 0.01003 -0.03195 0.01068 -0.0338 C 0.01198 -0.0382 0.01537 -0.04653 0.01537 -0.04653 C 0.03034 -0.04468 0.02982 -0.05255 0.03451 -0.0382 C 0.03529 -0.03542 0.03607 -0.03241 0.03685 -0.02963 C 0.03725 -0.02477 0.03725 -0.01968 0.03803 -0.01482 C 0.03842 -0.01227 0.04011 -0.01088 0.04037 -0.00857 C 0.04141 -0.00023 0.04089 0.00856 0.04167 0.0169 C 0.04219 0.02338 0.04323 0.02963 0.04402 0.03588 C 0.04584 0.07106 0.04428 0.04745 0.04636 0.07199 C 0.04792 0.09005 0.04662 0.08148 0.0487 0.09305 C 0.04909 0.09815 0.04909 0.10324 0.05001 0.10787 C 0.0504 0.11042 0.0517 0.11204 0.05235 0.11435 C 0.05587 0.12708 0.05326 0.12222 0.05704 0.13333 C 0.05899 0.13889 0.06394 0.15185 0.06667 0.15671 C 0.06797 0.15903 0.0698 0.16088 0.07136 0.16296 C 0.0754 0.16852 0.07839 0.17778 0.08334 0.17986 C 0.09193 0.1838 0.08646 0.18171 0.10001 0.18403 C 0.10469 0.18704 0.1056 0.18866 0.11185 0.18403 C 0.11342 0.1831 0.11394 0.17917 0.1155 0.17778 C 0.1168 0.17639 0.11863 0.17639 0.12019 0.17569 L 0.13217 0.1544 C 0.13373 0.15162 0.13555 0.1493 0.13685 0.14606 L 0.1405 0.1375 C 0.14284 0.12477 0.13985 0.1375 0.14519 0.12477 C 0.14662 0.12153 0.14727 0.11736 0.14883 0.11435 C 0.15053 0.11088 0.15287 0.1088 0.15469 0.10579 C 0.15769 0.10116 0.1599 0.09514 0.16303 0.09097 C 0.16459 0.08889 0.16615 0.08657 0.16784 0.08472 C 0.17019 0.08171 0.17279 0.0794 0.17501 0.07616 C 0.17904 0.0706 0.17904 0.06713 0.18334 0.06343 C 0.20053 0.0493 0.19037 0.06088 0.19883 0.05069 C 0.20469 0.05139 0.21094 0.05 0.21667 0.05301 C 0.22097 0.05509 0.21993 0.06505 0.22136 0.06991 C 0.22227 0.07245 0.22383 0.07407 0.22501 0.07616 C 0.22683 0.09282 0.22501 0.08102 0.22852 0.09514 C 0.22943 0.09861 0.22982 0.10255 0.231 0.10579 C 0.23178 0.10833 0.23347 0.10972 0.23451 0.11227 C 0.23607 0.11597 0.23738 0.12245 0.23803 0.12708 C 0.23855 0.12986 0.23868 0.13287 0.23933 0.13542 C 0.23985 0.13773 0.24089 0.13958 0.24167 0.1419 C 0.24701 0.1706 0.24115 0.1412 0.24636 0.16296 C 0.24688 0.16505 0.24701 0.16736 0.24766 0.16921 C 0.24818 0.17153 0.24922 0.17338 0.25001 0.17569 C 0.25092 0.17847 0.25131 0.18148 0.25235 0.18403 C 0.25339 0.18657 0.25482 0.18819 0.256 0.19051 C 0.25691 0.19236 0.25756 0.19468 0.25834 0.19676 C 0.25873 0.19884 0.25886 0.20139 0.25951 0.20324 C 0.26107 0.20718 0.26576 0.21343 0.26784 0.21597 C 0.27136 0.22014 0.27462 0.22569 0.27852 0.22847 C 0.28256 0.23148 0.28633 0.23518 0.2905 0.23704 C 0.29206 0.23773 0.29376 0.23819 0.29519 0.23912 C 0.29688 0.24028 0.29831 0.24213 0.30001 0.24329 C 0.30118 0.24421 0.30235 0.24468 0.30352 0.2456 C 0.30521 0.24676 0.30665 0.24884 0.30834 0.24977 C 0.31107 0.25116 0.31394 0.25116 0.31667 0.25185 C 0.31784 0.25255 0.31902 0.25347 0.32019 0.25393 C 0.34063 0.26134 0.3754 0.2544 0.38685 0.25393 C 0.39089 0.25255 0.39493 0.25139 0.39883 0.24977 C 0.40196 0.24838 0.40508 0.24653 0.40834 0.2456 C 0.41185 0.24444 0.4155 0.24398 0.41902 0.24329 C 0.42878 0.23912 0.41837 0.24398 0.431 0.23704 C 0.43373 0.23542 0.43659 0.23449 0.43933 0.23287 C 0.44258 0.23079 0.44558 0.22824 0.44883 0.22639 C 0.46081 0.21991 0.44844 0.23102 0.46433 0.21805 C 0.4754 0.20903 0.46498 0.21389 0.47735 0.20532 C 0.48217 0.20208 0.48672 0.20069 0.49167 0.19884 C 0.49402 0.19676 0.49636 0.19444 0.49883 0.19259 C 0.50118 0.19097 0.50365 0.19028 0.506 0.18843 C 0.51863 0.17824 0.506 0.18472 0.51667 0.17986 C 0.51915 0.17778 0.52136 0.17546 0.52383 0.17361 C 0.52501 0.17268 0.52631 0.17222 0.52748 0.17153 C 0.54154 0.16042 0.52761 0.16921 0.54167 0.16088 C 0.54844 0.14884 0.54376 0.15579 0.55717 0.14398 L 0.55717 0.14398 C 0.56524 0.13194 0.56133 0.13518 0.56784 0.13125 C 0.56915 0.12917 0.57019 0.12685 0.57149 0.12477 C 0.57253 0.12315 0.57409 0.12245 0.57501 0.1206 C 0.57709 0.11667 0.58712 0.09305 0.58933 0.0868 C 0.59154 0.08055 0.59323 0.07407 0.59532 0.06782 C 0.59818 0.05903 0.60274 0.04815 0.60482 0.03819 C 0.60665 0.02917 0.60782 0.01968 0.60951 0.01065 C 0.61068 0.00486 0.61225 -0.00046 0.61316 -0.00625 C 0.6142 -0.0125 0.61732 -0.04097 0.61797 -0.04653 C 0.61745 -0.06412 0.61745 -0.08195 0.61667 -0.09954 C 0.61667 -0.10162 0.61615 -0.1037 0.6155 -0.10579 C 0.61446 -0.10949 0.61316 -0.11296 0.61198 -0.11644 C 0.61055 -0.1206 0.60756 -0.12778 0.606 -0.13125 C 0.60495 -0.13357 0.60352 -0.13519 0.60248 -0.1375 C 0.59883 -0.14514 0.59883 -0.14815 0.59415 -0.1544 C 0.5879 -0.16273 0.58047 -0.16806 0.57501 -0.17778 C 0.57383 -0.17986 0.57292 -0.18264 0.57149 -0.18403 C 0.56967 -0.18611 0.56732 -0.18657 0.5655 -0.18843 C 0.55573 -0.19792 0.56537 -0.19074 0.55717 -0.20324 C 0.55587 -0.20532 0.55404 -0.20602 0.55248 -0.20741 C 0.54805 -0.21505 0.5448 -0.2257 0.53933 -0.23079 C 0.531 -0.23796 0.53594 -0.2331 0.52501 -0.24769 C 0.52188 -0.25185 0.51863 -0.25579 0.5155 -0.26042 C 0.50912 -0.26945 0.50131 -0.27616 0.49649 -0.28773 C 0.48933 -0.30486 0.49688 -0.28935 0.48816 -0.30046 C 0.48672 -0.30232 0.48581 -0.30486 0.48451 -0.30695 C 0.48139 -0.31157 0.47995 -0.31157 0.47618 -0.31528 C 0.47501 -0.31667 0.47396 -0.31852 0.47266 -0.31968 C 0.47149 -0.3206 0.47019 -0.32083 0.46902 -0.32176 C 0.46706 -0.32292 0.46511 -0.32431 0.46316 -0.32593 C 0.46068 -0.32778 0.45847 -0.33032 0.456 -0.33218 C 0.45365 -0.33403 0.45118 -0.33472 0.44883 -0.33657 C 0.44714 -0.33773 0.44571 -0.33958 0.44402 -0.34074 C 0.44258 -0.34167 0.44089 -0.3419 0.43933 -0.34282 C 0.43685 -0.34421 0.43451 -0.3456 0.43217 -0.34699 L 0.42865 -0.34907 L 0.28451 -0.34699 C 0.28321 -0.34699 0.28217 -0.34583 0.281 -0.34491 C 0.27865 -0.34329 0.27253 -0.33935 0.27019 -0.33657 C 0.25378 -0.31713 0.26667 -0.32917 0.256 -0.31968 C 0.2543 -0.31667 0.253 -0.3132 0.25118 -0.31111 C 0.24935 -0.30903 0.24714 -0.30857 0.24519 -0.30695 C 0.24115 -0.30301 0.23725 -0.29861 0.23334 -0.29421 C 0.23008 -0.29074 0.22696 -0.28727 0.22383 -0.28357 C 0.22266 -0.28218 0.22149 -0.28032 0.22019 -0.2794 C 0.2155 -0.2757 0.21316 -0.2787 0.20834 -0.27292 C 0.20365 -0.26759 0.20613 -0.26968 0.20118 -0.26667 C 0.20001 -0.26458 0.19896 -0.26204 0.19753 -0.26042 C 0.19649 -0.25903 0.19519 -0.25903 0.19402 -0.2581 C 0.19245 -0.25695 0.19076 -0.25556 0.1892 -0.25394 C 0.1836 -0.24815 0.18751 -0.25139 0.18217 -0.24329 C 0.181 -0.24167 0.17969 -0.24051 0.17852 -0.23912 C 0.17774 -0.23704 0.17709 -0.23472 0.17618 -0.23287 C 0.17514 -0.23056 0.17357 -0.22894 0.17253 -0.22639 C 0.17188 -0.22454 0.17201 -0.22199 0.17136 -0.22014 C 0.17006 -0.21574 0.16758 -0.21227 0.16667 -0.20741 C 0.16498 -0.19861 0.16615 -0.20301 0.16303 -0.19468 C 0.16003 -0.1787 0.16407 -0.19838 0.15951 -0.18195 C 0.15899 -0.18009 0.15886 -0.17755 0.15834 -0.1757 C 0.15613 -0.16782 0.1556 -0.16991 0.15235 -0.16296 C 0.14584 -0.14907 0.15665 -0.16296 0.1405 -0.14398 C 0.1323 -0.13426 0.13607 -0.13704 0.12969 -0.13333 C 0.12683 -0.1257 0.12865 -0.12801 0.12501 -0.12477 L 0.12501 -0.12477 " pathEditMode="relative" ptsTypes="AAAAAAAAAAAAAAAAAAAAAAAAAAAAAAAAAAAAAAAAAAAAAAAAAAAAAAAAAAAAAAAAAAAAAAAAAAAAAAAAAAAAAAAAAAAAAAAAAAAAAAAAAAAAAAAAAAAAAAAAAAAAAAAAAAAAAAAAAAAAA">
                                      <p:cBhvr>
                                        <p:cTn id="16" dur="2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5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16667E-6 -3.7037E-6 L 4.16667E-6 -3.7037E-6 C -0.00286 0.00556 -0.00547 0.01158 -0.00833 0.0169 C -0.01081 0.02107 -0.01393 0.02199 -0.01667 0.02524 C -0.01888 0.02778 -0.02057 0.03125 -0.02266 0.0338 C -0.02422 0.03542 -0.02591 0.03635 -0.02747 0.03797 C -0.02865 0.03912 -0.02969 0.04144 -0.03099 0.04213 C -0.03411 0.04422 -0.04049 0.04653 -0.04049 0.04653 C -0.05638 0.06528 -0.03919 0.0463 -0.08698 0.05278 C -0.0888 0.05301 -0.0901 0.05579 -0.0918 0.05695 C -0.09687 0.06088 -0.09427 0.05695 -0.10013 0.06343 C -0.10417 0.06783 -0.10521 0.07037 -0.10846 0.07616 C -0.11094 0.09375 -0.10781 0.07616 -0.11198 0.09098 C -0.11289 0.09399 -0.11393 0.10301 -0.11432 0.10579 C -0.11354 0.11482 -0.11354 0.12431 -0.11198 0.13311 C -0.1112 0.13727 -0.10156 0.14769 -0.1013 0.14792 C -0.09297 0.15533 -0.09935 0.15047 -0.08698 0.15649 C -0.07695 0.16135 -0.09206 0.15556 -0.07747 0.16065 C -0.0651 0.15996 -0.05286 0.16042 -0.04049 0.15857 C -0.03802 0.15834 -0.03581 0.15579 -0.03333 0.1544 C -0.03216 0.15371 -0.03099 0.15324 -0.02982 0.15232 C -0.02826 0.15093 -0.02682 0.14885 -0.025 0.14792 C -0.02044 0.14584 -0.01549 0.14514 -0.01081 0.14375 L 0.05234 0.14584 C 0.05677 0.14607 0.06432 0.14885 0.06901 0.15024 C 0.09036 0.15579 0.07917 0.15209 0.09167 0.15649 C 0.09323 0.15787 0.09466 0.15949 0.09635 0.16065 C 0.09922 0.1625 0.10586 0.16412 0.10833 0.16505 C 0.10951 0.16644 0.11055 0.16829 0.11185 0.16922 C 0.11315 0.16991 0.12669 0.17315 0.12734 0.17338 C 0.13542 0.18056 0.1293 0.1757 0.14049 0.18195 C 0.15182 0.18797 0.14336 0.18496 0.15586 0.1882 C 0.15794 0.18959 0.1599 0.19121 0.16185 0.19236 C 0.16341 0.19329 0.1651 0.19329 0.16667 0.19445 C 0.16875 0.1963 0.17057 0.19908 0.17253 0.20093 C 0.18242 0.20973 0.17487 0.20186 0.18216 0.20718 C 0.19089 0.21389 0.18281 0.20973 0.19167 0.21366 C 0.19323 0.21574 0.19466 0.21806 0.19635 0.21991 C 0.19948 0.22315 0.20339 0.22385 0.20586 0.22848 C 0.21055 0.23658 0.20859 0.23218 0.21185 0.24121 C 0.21146 0.25162 0.21224 0.2625 0.21068 0.27292 C 0.21016 0.27662 0.20755 0.27871 0.20586 0.28125 C 0.20013 0.29051 0.20182 0.28866 0.19635 0.2919 C 0.18958 0.30394 0.19674 0.29375 0.18568 0.30047 C 0.18438 0.30116 0.18346 0.30371 0.18216 0.30463 C 0.17982 0.30602 0.17734 0.30602 0.175 0.30672 C 0.16784 0.30857 0.16445 0.30926 0.15716 0.31088 C 0.15586 0.31158 0.15469 0.31204 0.15352 0.31297 C 0.15104 0.31551 0.14635 0.32153 0.14635 0.32153 C 0.14596 0.32361 0.1457 0.32593 0.14518 0.32778 C 0.1418 0.34005 0.14362 0.32778 0.14049 0.3426 C 0.13555 0.36574 0.14349 0.33611 0.13685 0.35949 C 0.13698 0.36505 0.13659 0.39352 0.13919 0.40625 C 0.13984 0.40903 0.14049 0.41227 0.14167 0.41459 C 0.14206 0.41551 0.1487 0.42408 0.15 0.42524 C 0.15182 0.42686 0.15404 0.42778 0.15586 0.4294 C 0.15794 0.43125 0.15977 0.43403 0.16185 0.43588 C 0.16302 0.43681 0.16432 0.43704 0.16549 0.43797 C 0.16745 0.43912 0.16953 0.44051 0.17135 0.44213 C 0.17344 0.44399 0.17513 0.44699 0.17734 0.44838 C 0.17956 0.45 0.18216 0.44977 0.18451 0.4507 C 0.19076 0.45278 0.1875 0.45209 0.19284 0.45486 C 0.1944 0.45556 0.19609 0.45602 0.19753 0.45695 C 0.19922 0.45811 0.20078 0.45996 0.20234 0.46111 C 0.20664 0.46459 0.20794 0.46528 0.21185 0.4676 C 0.21302 0.46899 0.21419 0.47061 0.21549 0.47176 C 0.21732 0.47338 0.21966 0.47385 0.22135 0.47593 C 0.22253 0.47755 0.22279 0.48056 0.22383 0.48241 C 0.22513 0.48473 0.22708 0.48611 0.22852 0.48866 C 0.22891 0.48936 0.23398 0.50139 0.23451 0.50348 C 0.23672 0.5125 0.23672 0.51598 0.23802 0.52454 C 0.23841 0.52686 0.2388 0.52894 0.23932 0.53102 C 0.2388 0.54792 0.23906 0.56505 0.23802 0.58172 C 0.23789 0.58426 0.23646 0.58588 0.23568 0.5882 C 0.23151 0.60116 0.23555 0.5926 0.22969 0.60301 C 0.2276 0.61065 0.22656 0.61574 0.22253 0.62199 C 0.22083 0.62477 0.21849 0.62593 0.21667 0.62824 C 0.20794 0.64005 0.21927 0.63033 0.20716 0.63889 C 0.20208 0.64792 0.20195 0.64908 0.19518 0.65579 C 0.19414 0.65695 0.19271 0.65695 0.19167 0.65787 C 0.18958 0.65973 0.18789 0.66274 0.18568 0.66436 C 0.18268 0.66644 0.1793 0.66713 0.17617 0.66852 C 0.17461 0.66922 0.17292 0.66968 0.17135 0.67061 C 0.17018 0.6713 0.16901 0.67223 0.16784 0.67269 C 0.16589 0.67361 0.1638 0.67408 0.16185 0.675 C 0.13932 0.67385 0.12513 0.67593 0.10586 0.67061 C 0.10391 0.67014 0.10195 0.66922 0.1 0.66852 C 0.09323 0.65649 0.0987 0.66436 0.08451 0.65579 C 0.07552 0.65047 0.08112 0.65255 0.07135 0.64537 C 0.06901 0.64352 0.06667 0.64236 0.06419 0.64098 C 0.06185 0.6382 0.05964 0.63496 0.05703 0.63264 C 0.05326 0.62871 0.04896 0.62616 0.04518 0.62199 C 0.04323 0.61991 0.04115 0.61783 0.03919 0.61574 C 0.03763 0.61366 0.0362 0.61111 0.03451 0.60926 C 0.03333 0.60811 0.03203 0.60787 0.03086 0.60718 C 0.02891 0.6044 0.025 0.59908 0.02253 0.59653 C 0.02096 0.59514 0.0194 0.59375 0.01784 0.59236 C 0.01706 0.59028 0.01654 0.58774 0.01536 0.58611 C 0.01367 0.58334 0.01146 0.58195 0.00951 0.57963 C 0.0082 0.57824 0.00703 0.57686 0.00586 0.57547 C 0.00156 0.56389 0.00599 0.57315 -0.00247 0.56482 C -0.00417 0.5632 -0.0056 0.56065 -0.00716 0.55857 C -0.01276 0.55162 -0.01003 0.55625 -0.01667 0.54584 C -0.01797 0.54375 -0.01888 0.54121 -0.02031 0.53936 C -0.02174 0.53774 -0.0237 0.53727 -0.025 0.53519 C -0.02852 0.5301 -0.03138 0.52385 -0.03464 0.51829 C -0.0362 0.51551 -0.03763 0.51227 -0.03932 0.50973 C -0.04128 0.50695 -0.0431 0.50371 -0.04531 0.50139 C -0.04714 0.49931 -0.04922 0.49861 -0.0513 0.49723 C -0.06042 0.48079 -0.05117 0.4963 -0.06315 0.48033 C -0.06719 0.475 -0.06927 0.47153 -0.07383 0.4676 C -0.075 0.46644 -0.0763 0.46644 -0.07747 0.46551 C -0.09427 0.44931 -0.08385 0.45602 -0.09297 0.4507 C -0.09414 0.44908 -0.09518 0.44746 -0.09648 0.4463 C -0.09883 0.44445 -0.1013 0.44352 -0.10365 0.44213 C -0.11003 0.43843 -0.10456 0.44121 -0.11315 0.43797 C -0.11771 0.43611 -0.11758 0.43611 -0.12148 0.43357 C -0.12982 0.43426 -0.13828 0.43403 -0.14648 0.43588 C -0.14831 0.43611 -0.14974 0.43843 -0.1513 0.44005 C -0.15378 0.4426 -0.15664 0.44445 -0.15846 0.44838 C -0.15964 0.45139 -0.16081 0.45417 -0.16198 0.45695 C -0.16276 0.45903 -0.16341 0.46135 -0.16432 0.4632 C -0.17201 0.47963 -0.16445 0.46019 -0.17031 0.47593 C -0.17331 0.4919 -0.16927 0.47223 -0.17383 0.48866 C -0.17878 0.50625 -0.17005 0.48149 -0.17747 0.50348 C -0.17891 0.50787 -0.18073 0.51181 -0.18216 0.51621 C -0.18346 0.51968 -0.18477 0.52315 -0.18581 0.52686 C -0.18633 0.52871 -0.18646 0.53102 -0.18698 0.53311 C -0.18763 0.53542 -0.18919 0.53704 -0.18932 0.53936 C -0.18997 0.54861 -0.18932 0.55787 -0.18932 0.5669 L -0.18815 0.56899 L -0.18815 0.56274 L -0.19049 0.55209 " pathEditMode="relative" ptsTypes="AAAAAAAAAAAAAAAAAAAAAAAAAAAAAAAAAAAAAAAAAAAAAAAAAAAAAAAAAAAAAAAAAAAAAAAAAAAAAAAAAAAAAAAAAAAAAAAAAAAAAAAAAAAAAAAAAAAAAAAAAAAAAAAAAAAAA">
                                      <p:cBhvr>
                                        <p:cTn id="21" dur="2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25E-6 -7.40741E-7 L 1.25E-6 -7.40741E-7 C -0.00482 0.00069 -0.00964 0.00116 -0.01433 0.00231 C -0.01641 0.00255 -0.01836 0.0037 -0.02032 0.0044 C -0.02344 0.00509 -0.0267 0.00555 -0.02982 0.00648 C -0.03177 0.00694 -0.03373 0.0081 -0.03581 0.00856 C -0.03894 0.00949 -0.04219 0.00995 -0.04532 0.01065 C -0.06198 0.01505 -0.0405 0.01088 -0.0655 0.01481 C -0.06758 0.01551 -0.06953 0.01667 -0.07149 0.01713 C -0.08894 0.02106 -0.078 0.01667 -0.08815 0.0213 L -0.21914 0.01921 C -0.22526 0.01898 -0.2349 0.01458 -0.24063 0.01273 C -0.29206 -0.00324 -0.22201 0.01991 -0.25365 0.00856 C -0.25599 0.00764 -0.25847 0.00741 -0.26081 0.00648 C -0.26368 0.00532 -0.26628 0.00301 -0.26914 0.00231 C -0.27344 0.00093 -0.27787 0.00069 -0.2823 -7.40741E-7 C -0.28386 -0.0007 -0.28542 -0.00162 -0.28698 -0.00208 C -0.29844 -0.00486 -0.30873 -0.00417 -0.32032 -0.00833 C -0.32227 -0.00903 -0.32435 -0.00972 -0.32631 -0.01042 C -0.32787 -0.01111 -0.32943 -0.01204 -0.33099 -0.0125 C -0.3362 -0.01412 -0.34141 -0.01551 -0.34649 -0.0169 C -0.34766 -0.01759 -0.34883 -0.01852 -0.35013 -0.01898 C -0.35456 -0.02083 -0.36901 -0.02477 -0.37032 -0.02523 C -0.37201 -0.02593 -0.37344 -0.02685 -0.37513 -0.02732 C -0.37709 -0.02824 -0.37904 -0.02894 -0.38099 -0.02963 C -0.39024 -0.0419 -0.38177 -0.03241 -0.39896 -0.04005 C -0.40261 -0.04167 -0.40599 -0.04468 -0.40964 -0.04653 C -0.41159 -0.04745 -0.41368 -0.04769 -0.41563 -0.04861 C -0.41836 -0.04977 -0.4211 -0.05139 -0.42396 -0.05278 C -0.42513 -0.05347 -0.42631 -0.0544 -0.42748 -0.05486 C -0.42943 -0.05579 -0.43151 -0.05625 -0.43347 -0.05695 C -0.43503 -0.05764 -0.43659 -0.05857 -0.43815 -0.05926 C -0.43985 -0.06065 -0.44128 -0.0625 -0.44297 -0.06343 C -0.44493 -0.06458 -0.44688 -0.06482 -0.44896 -0.06551 C -0.45052 -0.0662 -0.45209 -0.06667 -0.45365 -0.06759 C -0.45573 -0.06875 -0.45756 -0.0706 -0.45964 -0.07176 C -0.47683 -0.08218 -0.46029 -0.07153 -0.47396 -0.07824 C -0.47631 -0.0794 -0.47865 -0.08102 -0.48112 -0.08241 C -0.48308 -0.0838 -0.4849 -0.08565 -0.48698 -0.08657 C -0.49167 -0.08912 -0.49662 -0.09028 -0.50131 -0.09306 L -0.50482 -0.09514 C -0.50612 -0.09653 -0.50703 -0.09861 -0.50847 -0.09931 C -0.51107 -0.10093 -0.51407 -0.1007 -0.5168 -0.10139 C -0.51836 -0.10208 -0.51993 -0.10278 -0.52149 -0.1037 C -0.52357 -0.10486 -0.52552 -0.10625 -0.52748 -0.10787 C -0.52917 -0.10903 -0.5306 -0.11134 -0.5323 -0.11204 C -0.5349 -0.11343 -0.53776 -0.11343 -0.54063 -0.11412 C -0.54258 -0.11551 -0.5444 -0.11759 -0.54649 -0.11852 C -0.54922 -0.11968 -0.55209 -0.11968 -0.55482 -0.1206 C -0.5569 -0.12107 -0.55886 -0.12199 -0.56081 -0.12269 C -0.56237 -0.12477 -0.56368 -0.12778 -0.56563 -0.12894 C -0.5694 -0.13148 -0.57357 -0.13171 -0.57748 -0.13333 C -0.57904 -0.1338 -0.58073 -0.13449 -0.5823 -0.13542 C -0.58464 -0.13657 -0.58698 -0.1382 -0.58946 -0.13958 C -0.59063 -0.14028 -0.5918 -0.1412 -0.59297 -0.14167 C -0.59453 -0.14236 -0.59623 -0.14306 -0.59779 -0.14375 C -0.60013 -0.14514 -0.60248 -0.14676 -0.60482 -0.14815 C -0.60612 -0.14884 -0.6073 -0.14954 -0.60847 -0.15023 C -0.6099 -0.15093 -0.61849 -0.15417 -0.62149 -0.15648 C -0.62318 -0.15787 -0.62461 -0.15949 -0.62631 -0.16088 C -0.63295 -0.16574 -0.6267 -0.15903 -0.63464 -0.16713 C -0.64258 -0.17523 -0.63412 -0.16968 -0.64649 -0.18611 C -0.64818 -0.1882 -0.64974 -0.19051 -0.65131 -0.19259 C -0.65521 -0.19745 -0.65521 -0.19607 -0.65847 -0.20301 C -0.65938 -0.20509 -0.66003 -0.20741 -0.66081 -0.20949 C -0.66355 -0.21597 -0.66667 -0.22176 -0.66914 -0.22847 C -0.66993 -0.23056 -0.67058 -0.23287 -0.67149 -0.23495 C -0.67657 -0.24537 -0.67748 -0.24282 -0.6823 -0.25602 C -0.68425 -0.26134 -0.68542 -0.26736 -0.68698 -0.27292 C -0.68776 -0.2757 -0.68842 -0.2787 -0.68946 -0.28148 C -0.69128 -0.28634 -0.69388 -0.29329 -0.69532 -0.29838 C -0.70026 -0.31597 -0.69206 -0.29282 -0.69896 -0.31111 C -0.70235 -0.33519 -0.69701 -0.30255 -0.70365 -0.32801 C -0.70521 -0.33403 -0.70612 -0.34074 -0.7073 -0.34699 C -0.70769 -0.34977 -0.70795 -0.35278 -0.70847 -0.35556 C -0.70977 -0.36343 -0.7099 -0.36111 -0.71081 -0.37037 C -0.71133 -0.37523 -0.71159 -0.38032 -0.71198 -0.38519 C -0.71237 -0.38866 -0.71276 -0.39213 -0.71315 -0.3956 C -0.71276 -0.41968 -0.71263 -0.44375 -0.71198 -0.46759 C -0.71185 -0.47407 -0.71172 -0.48056 -0.71081 -0.48681 C -0.71055 -0.48912 -0.70925 -0.49097 -0.70847 -0.49306 C -0.70808 -0.49722 -0.70782 -0.50162 -0.7073 -0.50579 C -0.70703 -0.50787 -0.70638 -0.50995 -0.70612 -0.51204 C -0.70521 -0.51782 -0.7043 -0.52338 -0.70365 -0.52917 C -0.70326 -0.53264 -0.70352 -0.53657 -0.70248 -0.53958 C -0.70183 -0.5419 -0.70013 -0.54236 -0.69896 -0.54398 C -0.69857 -0.54815 -0.69844 -0.55255 -0.69779 -0.55648 C -0.69727 -0.55949 -0.6961 -0.56227 -0.69532 -0.56505 C -0.69453 -0.56852 -0.69401 -0.57222 -0.69297 -0.5757 C -0.69167 -0.58009 -0.68933 -0.58357 -0.68815 -0.58843 C -0.68737 -0.5919 -0.68646 -0.59537 -0.68581 -0.59884 C -0.68529 -0.60162 -0.68542 -0.60486 -0.68464 -0.60741 C -0.68347 -0.61134 -0.68151 -0.61435 -0.67982 -0.61806 C -0.67943 -0.62014 -0.67904 -0.62222 -0.67865 -0.62431 C -0.67826 -0.62708 -0.67813 -0.63009 -0.67748 -0.63287 C -0.67605 -0.63866 -0.66953 -0.65 -0.66797 -0.65185 L -0.66081 -0.66019 C -0.65847 -0.65949 -0.65573 -0.66042 -0.65365 -0.6581 C -0.65078 -0.65509 -0.64649 -0.64537 -0.64649 -0.64537 C -0.6461 -0.64259 -0.64597 -0.63982 -0.64532 -0.63704 C -0.64427 -0.63171 -0.64089 -0.62245 -0.63946 -0.61806 C -0.6362 -0.5956 -0.6405 -0.62199 -0.63581 -0.60324 C -0.63477 -0.59907 -0.63425 -0.59468 -0.63347 -0.59051 C -0.63308 -0.58843 -0.63256 -0.58634 -0.6323 -0.58403 C -0.63073 -0.57431 -0.62839 -0.56458 -0.62748 -0.5544 C -0.62709 -0.55023 -0.62696 -0.54583 -0.62631 -0.54167 C -0.62578 -0.5382 -0.62461 -0.53472 -0.62396 -0.53125 C -0.62292 -0.5257 -0.62253 -0.51991 -0.62149 -0.51435 C -0.62045 -0.50787 -0.61888 -0.50162 -0.61797 -0.49514 C -0.6168 -0.48681 -0.61628 -0.47801 -0.61446 -0.46991 C -0.61355 -0.4662 -0.61263 -0.46296 -0.61198 -0.45926 C -0.60808 -0.43634 -0.61081 -0.44907 -0.60847 -0.42755 C -0.60821 -0.42523 -0.60756 -0.42338 -0.6073 -0.42107 C -0.60326 -0.39074 -0.60651 -0.40903 -0.60365 -0.39352 C -0.60326 -0.38866 -0.603 -0.38357 -0.60248 -0.3787 C -0.60222 -0.37662 -0.6017 -0.37454 -0.60131 -0.37245 C -0.60092 -0.36968 -0.60052 -0.36667 -0.60013 -0.36389 C -0.59974 -0.36181 -0.59922 -0.35972 -0.59896 -0.35764 C -0.59701 -0.3456 -0.59896 -0.35255 -0.59532 -0.34282 C -0.59453 -0.33796 -0.59388 -0.33287 -0.59297 -0.32801 C -0.59219 -0.32361 -0.59128 -0.31945 -0.59063 -0.31528 C -0.58972 -0.31019 -0.58946 -0.30532 -0.58815 -0.30046 C -0.58711 -0.29607 -0.58594 -0.2919 -0.58464 -0.28773 C -0.58347 -0.28426 -0.58203 -0.28102 -0.58112 -0.27708 C -0.57891 -0.26898 -0.57631 -0.26065 -0.57513 -0.25185 C -0.57474 -0.24907 -0.57461 -0.24607 -0.57396 -0.24329 C -0.57266 -0.2382 -0.57071 -0.23333 -0.56914 -0.22847 C -0.56875 -0.225 -0.56875 -0.2213 -0.56797 -0.21782 C -0.56654 -0.21227 -0.5573 -0.19144 -0.55612 -0.1882 C -0.55391 -0.18287 -0.55222 -0.17685 -0.55013 -0.1713 C -0.54558 -0.15972 -0.53985 -0.14954 -0.53581 -0.1375 C -0.53347 -0.13032 -0.53138 -0.12315 -0.52865 -0.1162 C -0.52657 -0.11111 -0.5237 -0.10671 -0.52149 -0.10139 C -0.49961 -0.04884 -0.51263 -0.07292 -0.50013 -0.0507 C -0.49974 -0.04861 -0.49974 -0.04607 -0.49896 -0.04445 C -0.49519 -0.03634 -0.48685 -0.02199 -0.48112 -0.01482 C -0.47917 -0.01227 -0.47696 -0.01088 -0.47513 -0.00833 C -0.47097 -0.00301 -0.46758 0.00417 -0.46315 0.00856 C -0.46042 0.01134 -0.45769 0.01458 -0.45482 0.01713 C -0.453 0.01875 -0.45078 0.01944 -0.44896 0.0213 C -0.44362 0.02639 -0.43828 0.03171 -0.43347 0.03819 C -0.4319 0.04028 -0.43047 0.04282 -0.42865 0.04444 C -0.42448 0.04861 -0.41993 0.05162 -0.41563 0.05509 C -0.41368 0.05671 -0.41146 0.05741 -0.40964 0.05926 C -0.40743 0.0618 -0.40573 0.06528 -0.40365 0.06782 C -0.39857 0.0743 -0.39883 0.07361 -0.39414 0.07639 C -0.39154 0.0794 -0.38881 0.08287 -0.38581 0.08472 C -0.38386 0.08588 -0.3819 0.08611 -0.37982 0.0868 C -0.37058 0.0993 -0.37878 0.09051 -0.36081 0.09537 C -0.31563 0.10718 -0.36446 0.09792 -0.33099 0.10393 L -0.31315 0.09954 C -0.31081 0.09907 -0.30834 0.09884 -0.30599 0.09745 C -0.30391 0.09606 -0.30222 0.09282 -0.30013 0.0912 C -0.29857 0.09005 -0.29688 0.08981 -0.29532 0.08889 C -0.29414 0.08843 -0.29297 0.0875 -0.2918 0.0868 C -0.29063 0.08403 -0.28959 0.08102 -0.28815 0.07847 C -0.28711 0.07662 -0.28542 0.07616 -0.28464 0.07407 C -0.28334 0.07106 -0.28334 0.0669 -0.2823 0.06366 C -0.28138 0.06111 -0.27969 0.05949 -0.27865 0.05718 C -0.2737 0.04676 -0.2793 0.0544 -0.27266 0.04676 C -0.27188 0.04444 -0.27149 0.0419 -0.27032 0.04028 C -0.2694 0.03889 -0.26758 0.03981 -0.2668 0.03819 C -0.2655 0.03588 -0.26524 0.03241 -0.26433 0.02963 C -0.26328 0.02616 -0.26224 0.02245 -0.26081 0.01921 C -0.25899 0.01528 -0.25664 0.01227 -0.25482 0.00856 C -0.25391 0.00671 -0.25326 0.0044 -0.25248 0.00231 C -0.25131 -0.00116 -0.25 -0.00463 -0.24896 -0.00833 C -0.24675 -0.01528 -0.24349 -0.0287 -0.24063 -0.03588 C -0.23959 -0.0382 -0.23815 -0.04005 -0.23698 -0.04213 C -0.2362 -0.04653 -0.23529 -0.0507 -0.23464 -0.05486 C -0.23373 -0.06042 -0.23321 -0.06644 -0.23217 -0.07176 C -0.23034 -0.08171 -0.23125 -0.07593 -0.22982 -0.08889 C -0.22969 -0.09445 -0.22787 -0.14884 -0.22748 -0.15648 C -0.22683 -0.16644 -0.22513 -0.18611 -0.22513 -0.18611 C -0.22552 -0.21366 -0.22552 -0.2412 -0.22631 -0.26875 C -0.22878 -0.35486 -0.22865 -0.28866 -0.22865 -0.31528 L -0.22865 -0.31528 " pathEditMode="relative" ptsTypes="AAAAAAAAAAAAAAAAAAAAAAAAAAAAAAAAAAAAAAAAAAAAAAAAAAAAAAAAAAAAAAAAAAAAAAAAAAAAAAAAAAAAAAAAAAAAAAAAAAAAAAAAAAAAAAAAAAAAAAAAAAAAAAAAAAAAAAAAAAAAAAAAAAAAAAAAAAAAAAAAAAAAAAAAAAAAAAAAA">
                                      <p:cBhvr>
                                        <p:cTn id="26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>
                      <p:stCondLst>
                        <p:cond delay="0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75E-6 2.96296E-6 L 3.75E-6 2.96296E-6 C -0.00039 0.00787 -0.00118 0.01551 -0.00118 0.02338 C -0.00118 0.03773 0.00013 0.0463 0.00117 0.05926 C 0.00169 0.06412 0.00169 0.06921 0.00247 0.07407 C 0.00299 0.07778 0.00403 0.08102 0.00481 0.08472 C 0.00742 0.09769 0.00729 0.09838 0.0095 0.11227 C 0.00989 0.11435 0.01041 0.11644 0.0108 0.11852 C 0.01119 0.12269 0.01132 0.12708 0.01198 0.13125 C 0.01289 0.13704 0.01484 0.14236 0.01549 0.14815 C 0.01653 0.15718 0.01588 0.16667 0.01666 0.17569 C 0.01744 0.18357 0.01914 0.1912 0.02031 0.19907 C 0.01679 0.36482 0.02851 0.2713 0.01315 0.32593 C 0.00781 0.34491 0.01836 0.31482 0.0095 0.34282 C 0.0069 0.35139 0.00547 0.35208 0.00117 0.35764 C -0.00391 0.37153 0.00026 0.36319 -0.0155 0.37245 L -0.02253 0.37685 C -0.03256 0.37523 -0.04245 0.37523 -0.05235 0.37245 C -0.05821 0.37083 -0.06107 0.36528 -0.06537 0.35972 C -0.06654 0.35833 -0.06784 0.35694 -0.06901 0.35556 C -0.07149 0.34907 -0.07253 0.3463 -0.075 0.33866 C -0.07578 0.33588 -0.0767 0.3331 -0.07735 0.33009 C -0.07904 0.32176 -0.07982 0.31273 -0.08203 0.30486 C -0.08295 0.30185 -0.08386 0.29931 -0.08451 0.2963 C -0.0875 0.28194 -0.08399 0.29352 -0.08685 0.28148 C -0.0875 0.2787 -0.08868 0.27593 -0.0892 0.27315 C -0.09102 0.26389 -0.09245 0.25463 -0.09401 0.2456 C -0.0944 0.24051 -0.09466 0.23565 -0.09519 0.23079 C -0.09545 0.22847 -0.0961 0.22662 -0.09636 0.22431 C -0.09727 0.21528 -0.0974 0.20394 -0.0987 0.19468 C -0.09974 0.1875 -0.10196 0.17847 -0.10352 0.17153 C -0.10391 0.16644 -0.10378 0.16134 -0.10469 0.15671 C -0.10586 0.15069 -0.10951 0.13982 -0.10951 0.13982 C -0.1099 0.13472 -0.1099 0.12963 -0.11068 0.125 C -0.11107 0.12245 -0.1125 0.12083 -0.11302 0.11852 C -0.1142 0.11319 -0.11459 0.10718 -0.11537 0.10162 C -0.11615 0.09653 -0.11784 0.0919 -0.11901 0.08681 C -0.12253 0.0713 -0.11667 0.08681 -0.12618 0.05718 C -0.12696 0.05463 -0.12852 0.05301 -0.12969 0.05093 C -0.13047 0.04722 -0.13112 0.04375 -0.13203 0.04028 C -0.13269 0.03796 -0.13373 0.03611 -0.13451 0.0338 C -0.13568 0.03032 -0.13698 0.02708 -0.13802 0.02338 C -0.13894 0.02037 -0.14128 0.00741 -0.14284 0.00417 C -0.14649 -0.00324 -0.15131 -0.0088 -0.15469 -0.0169 C -0.15625 -0.0206 -0.15951 -0.02893 -0.16185 -0.03171 C -0.16485 -0.03518 -0.17136 -0.04005 -0.17136 -0.04005 C -0.18203 -0.03866 -0.19284 -0.03843 -0.20352 -0.03588 C -0.20495 -0.03565 -0.20599 -0.03333 -0.20703 -0.03171 C -0.20938 -0.02824 -0.21172 -0.02384 -0.21302 -0.01898 C -0.21797 -0.00139 -0.20977 -0.02454 -0.21667 -0.00625 C -0.21628 0.01412 -0.21706 0.03472 -0.21537 0.05509 C -0.21498 0.06065 -0.21198 0.06482 -0.21068 0.06991 C -0.21003 0.07245 -0.21003 0.07569 -0.20951 0.07824 C -0.20886 0.08194 -0.20808 0.08542 -0.20703 0.08889 C -0.20651 0.0912 -0.20547 0.09306 -0.20469 0.09537 C -0.20378 0.09792 -0.20313 0.10093 -0.20235 0.1037 C -0.1987 0.13565 -0.20443 0.09144 -0.19753 0.125 C -0.19675 0.12894 -0.19701 0.13357 -0.19636 0.1375 C -0.19584 0.1412 -0.19466 0.14468 -0.19401 0.14815 C -0.19206 0.15833 -0.19089 0.18102 -0.19037 0.18634 C -0.19076 0.20602 -0.19063 0.22593 -0.19167 0.2456 C -0.19206 0.25463 -0.19466 0.25903 -0.19636 0.26667 C -0.20196 0.29144 -0.19519 0.26898 -0.20235 0.28796 C -0.20365 0.2912 -0.20443 0.29537 -0.20586 0.29838 C -0.20677 0.30046 -0.20834 0.30093 -0.20951 0.30278 C -0.2112 0.30532 -0.2125 0.30857 -0.2142 0.31111 C -0.21641 0.31435 -0.21901 0.31667 -0.22136 0.31968 C -0.22253 0.32107 -0.22357 0.32292 -0.225 0.32384 C -0.22969 0.32732 -0.23464 0.33032 -0.2392 0.33449 C -0.24662 0.34097 -0.24232 0.33773 -0.25235 0.34282 C -0.2543 0.34491 -0.25612 0.34769 -0.25834 0.34931 C -0.26094 0.35116 -0.26381 0.35208 -0.26667 0.35347 C -0.26784 0.35417 -0.26901 0.35509 -0.27019 0.35556 C -0.27292 0.35648 -0.27578 0.35671 -0.27852 0.35764 C -0.29961 0.36528 -0.27657 0.35949 -0.29753 0.36412 C -0.30821 0.37153 -0.2987 0.36551 -0.30951 0.37037 C -0.31628 0.37338 -0.30964 0.37199 -0.31784 0.37454 C -0.32058 0.37546 -0.32331 0.37593 -0.32618 0.37685 C -0.3392 0.38449 -0.33308 0.38194 -0.34401 0.38519 C -0.353 0.39051 -0.34193 0.38333 -0.35118 0.39167 C -0.35222 0.39259 -0.35352 0.39306 -0.35469 0.39375 C -0.35586 0.39514 -0.35716 0.3963 -0.35834 0.39792 C -0.35951 0.39977 -0.36029 0.40301 -0.36185 0.40417 C -0.36328 0.40532 -0.36498 0.40417 -0.36654 0.40417 L -0.36654 0.40417 " pathEditMode="relative" ptsTypes="AAAAAAAAAAAAAAAAAAAAAAAAAAAAAAAAAAAAAAAAAAAAAAAAAAAAAAAAAAAAAAAAAAAAAAAAAAAAAAAAAAAAA">
                                      <p:cBhvr>
                                        <p:cTn id="31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42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3" fill="hold">
                      <p:stCondLst>
                        <p:cond delay="0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47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8" fill="hold">
                      <p:stCondLst>
                        <p:cond delay="0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52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3" fill="hold">
                      <p:stCondLst>
                        <p:cond delay="0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57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8" fill="hold">
                      <p:stCondLst>
                        <p:cond delay="0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62" restart="whenNotActive" fill="hold" evtFilter="cancelBubble" nodeType="interactiveSeq">
                <p:stCondLst>
                  <p:cond evt="onClick" delay="0">
                    <p:tgtEl>
                      <p:spTgt spid="3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3" fill="hold">
                      <p:stCondLst>
                        <p:cond delay="0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9"/>
                  </p:tgtEl>
                </p:cond>
              </p:nextCondLst>
            </p:seq>
            <p:seq concurrent="1" nextAc="seek">
              <p:cTn id="67" restart="whenNotActive" fill="hold" evtFilter="cancelBubble" nodeType="interactiveSeq">
                <p:stCondLst>
                  <p:cond evt="onClick" delay="0">
                    <p:tgtEl>
                      <p:spTgt spid="3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8" fill="hold">
                      <p:stCondLst>
                        <p:cond delay="0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7"/>
                  </p:tgtEl>
                </p:cond>
              </p:nextCondLst>
            </p:seq>
            <p:seq concurrent="1" nextAc="seek">
              <p:cTn id="72" restart="whenNotActive" fill="hold" evtFilter="cancelBubble" nodeType="interactiveSeq">
                <p:stCondLst>
                  <p:cond evt="onClick" delay="0">
                    <p:tgtEl>
                      <p:spTgt spid="3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3" fill="hold">
                      <p:stCondLst>
                        <p:cond delay="0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8"/>
                  </p:tgtEl>
                </p:cond>
              </p:nextCondLst>
            </p:seq>
            <p:seq concurrent="1" nextAc="seek">
              <p:cTn id="77" restart="whenNotActive" fill="hold" evtFilter="cancelBubble" nodeType="interactiveSeq">
                <p:stCondLst>
                  <p:cond evt="onClick" delay="0">
                    <p:tgtEl>
                      <p:spTgt spid="3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8" fill="hold">
                      <p:stCondLst>
                        <p:cond delay="0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4"/>
                  </p:tgtEl>
                </p:cond>
              </p:nextCondLst>
            </p:seq>
            <p:seq concurrent="1" nextAc="seek">
              <p:cTn id="82" restart="whenNotActive" fill="hold" evtFilter="cancelBubble" nodeType="interactiveSeq">
                <p:stCondLst>
                  <p:cond evt="onClick" delay="0">
                    <p:tgtEl>
                      <p:spTgt spid="3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3" fill="hold">
                      <p:stCondLst>
                        <p:cond delay="0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6"/>
                  </p:tgtEl>
                </p:cond>
              </p:nextCondLst>
            </p:seq>
            <p:seq concurrent="1" nextAc="seek">
              <p:cTn id="87" restart="whenNotActive" fill="hold" evtFilter="cancelBubble" nodeType="interactiveSeq">
                <p:stCondLst>
                  <p:cond evt="onClick" delay="0">
                    <p:tgtEl>
                      <p:spTgt spid="3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8" fill="hold">
                      <p:stCondLst>
                        <p:cond delay="0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5"/>
                  </p:tgtEl>
                </p:cond>
              </p:nextCondLst>
            </p:seq>
            <p:seq concurrent="1" nextAc="seek">
              <p:cTn id="92" restart="whenNotActive" fill="hold" evtFilter="cancelBubble" nodeType="interactiveSeq">
                <p:stCondLst>
                  <p:cond evt="onClick" delay="0">
                    <p:tgtEl>
                      <p:spTgt spid="3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3" fill="hold">
                      <p:stCondLst>
                        <p:cond delay="0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2"/>
                  </p:tgtEl>
                </p:cond>
              </p:nextCondLst>
            </p:seq>
            <p:seq concurrent="1" nextAc="seek">
              <p:cTn id="97" restart="whenNotActive" fill="hold" evtFilter="cancelBubble" nodeType="interactiveSeq">
                <p:stCondLst>
                  <p:cond evt="onClick" delay="0">
                    <p:tgtEl>
                      <p:spTgt spid="3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8" fill="hold">
                      <p:stCondLst>
                        <p:cond delay="0"/>
                      </p:stCondLst>
                      <p:childTnLst>
                        <p:par>
                          <p:cTn id="99" fill="hold">
                            <p:stCondLst>
                              <p:cond delay="0"/>
                            </p:stCondLst>
                            <p:childTnLst>
                              <p:par>
                                <p:cTn id="100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3"/>
                  </p:tgtEl>
                </p:cond>
              </p:nextCondLst>
            </p:seq>
            <p:seq concurrent="1" nextAc="seek">
              <p:cTn id="102" restart="whenNotActive" fill="hold" evtFilter="cancelBubble" nodeType="interactiveSeq">
                <p:stCondLst>
                  <p:cond evt="onClick" delay="0">
                    <p:tgtEl>
                      <p:spTgt spid="2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3" fill="hold">
                      <p:stCondLst>
                        <p:cond delay="0"/>
                      </p:stCondLst>
                      <p:childTnLst>
                        <p:par>
                          <p:cTn id="104" fill="hold">
                            <p:stCondLst>
                              <p:cond delay="0"/>
                            </p:stCondLst>
                            <p:childTnLst>
                              <p:par>
                                <p:cTn id="105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9"/>
                  </p:tgtEl>
                </p:cond>
              </p:nextCondLst>
            </p:seq>
            <p:seq concurrent="1" nextAc="seek">
              <p:cTn id="107" restart="whenNotActive" fill="hold" evtFilter="cancelBubble" nodeType="interactiveSeq">
                <p:stCondLst>
                  <p:cond evt="onClick" delay="0">
                    <p:tgtEl>
                      <p:spTgt spid="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8" fill="hold">
                      <p:stCondLst>
                        <p:cond delay="0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"/>
                  </p:tgtEl>
                </p:cond>
              </p:nextCondLst>
            </p:seq>
            <p:seq concurrent="1" nextAc="seek">
              <p:cTn id="112" restart="whenNotActive" fill="hold" evtFilter="cancelBubble" nodeType="interactiveSeq">
                <p:stCondLst>
                  <p:cond evt="onClick" delay="0">
                    <p:tgtEl>
                      <p:spTgt spid="3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3" fill="hold">
                      <p:stCondLst>
                        <p:cond delay="0"/>
                      </p:stCondLst>
                      <p:childTnLst>
                        <p:par>
                          <p:cTn id="114" fill="hold">
                            <p:stCondLst>
                              <p:cond delay="0"/>
                            </p:stCondLst>
                            <p:childTnLst>
                              <p:par>
                                <p:cTn id="115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"/>
                  </p:tgtEl>
                </p:cond>
              </p:nextCondLst>
            </p:seq>
            <p:seq concurrent="1" nextAc="seek">
              <p:cTn id="117" restart="whenNotActive" fill="hold" evtFilter="cancelBubble" nodeType="interactiveSeq">
                <p:stCondLst>
                  <p:cond evt="onClick" delay="0">
                    <p:tgtEl>
                      <p:spTgt spid="3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8" fill="hold">
                      <p:stCondLst>
                        <p:cond delay="0"/>
                      </p:stCondLst>
                      <p:childTnLst>
                        <p:par>
                          <p:cTn id="119" fill="hold">
                            <p:stCondLst>
                              <p:cond delay="0"/>
                            </p:stCondLst>
                            <p:childTnLst>
                              <p:par>
                                <p:cTn id="120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"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5</a:t>
            </a:fld>
            <a:endParaRPr lang="cs-CZ" dirty="0"/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036663" y="935128"/>
            <a:ext cx="3827318" cy="4857750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8269224" y="571500"/>
            <a:ext cx="684276" cy="684276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352387" y="2426144"/>
            <a:ext cx="684276" cy="684276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846564" y="2885273"/>
            <a:ext cx="684276" cy="684276"/>
          </a:xfrm>
          <a:prstGeom prst="rect">
            <a:avLst/>
          </a:prstGeom>
        </p:spPr>
      </p:pic>
      <p:pic>
        <p:nvPicPr>
          <p:cNvPr id="18" name="Obrázek 17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876125" y="419100"/>
            <a:ext cx="684276" cy="684276"/>
          </a:xfrm>
          <a:prstGeom prst="rect">
            <a:avLst/>
          </a:prstGeom>
        </p:spPr>
      </p:pic>
      <p:pic>
        <p:nvPicPr>
          <p:cNvPr id="19" name="Obrázek 18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794082" y="4585117"/>
            <a:ext cx="684276" cy="684276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1131407" y="5296144"/>
            <a:ext cx="684276" cy="684276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0462673" y="1079723"/>
            <a:ext cx="1327722" cy="1126387"/>
          </a:xfrm>
          <a:prstGeom prst="rect">
            <a:avLst/>
          </a:prstGeom>
        </p:spPr>
      </p:pic>
      <p:pic>
        <p:nvPicPr>
          <p:cNvPr id="22" name="Obrázek 21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8536915" y="5394000"/>
            <a:ext cx="1327722" cy="1126387"/>
          </a:xfrm>
          <a:prstGeom prst="rect">
            <a:avLst/>
          </a:prstGeom>
        </p:spPr>
      </p:pic>
      <p:pic>
        <p:nvPicPr>
          <p:cNvPr id="23" name="Obrázek 22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419897" y="350444"/>
            <a:ext cx="1327722" cy="1126387"/>
          </a:xfrm>
          <a:prstGeom prst="rect">
            <a:avLst/>
          </a:prstGeom>
        </p:spPr>
      </p:pic>
      <p:pic>
        <p:nvPicPr>
          <p:cNvPr id="24" name="Obrázek 23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607115" y="209374"/>
            <a:ext cx="1327722" cy="1126387"/>
          </a:xfrm>
          <a:prstGeom prst="rect">
            <a:avLst/>
          </a:prstGeom>
        </p:spPr>
      </p:pic>
      <p:pic>
        <p:nvPicPr>
          <p:cNvPr id="25" name="Obrázek 24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24435" y="3496539"/>
            <a:ext cx="1327722" cy="1126387"/>
          </a:xfrm>
          <a:prstGeom prst="rect">
            <a:avLst/>
          </a:prstGeom>
        </p:spPr>
      </p:pic>
      <p:pic>
        <p:nvPicPr>
          <p:cNvPr id="26" name="Obrázek 25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36949" y="1543315"/>
            <a:ext cx="1327722" cy="1126387"/>
          </a:xfrm>
          <a:prstGeom prst="rect">
            <a:avLst/>
          </a:prstGeom>
        </p:spPr>
      </p:pic>
      <p:pic>
        <p:nvPicPr>
          <p:cNvPr id="27" name="Obrázek 26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8066275" y="2933700"/>
            <a:ext cx="952497" cy="562839"/>
          </a:xfrm>
          <a:prstGeom prst="rect">
            <a:avLst/>
          </a:prstGeom>
        </p:spPr>
      </p:pic>
      <p:pic>
        <p:nvPicPr>
          <p:cNvPr id="29" name="Obrázek 28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698100" y="5356862"/>
            <a:ext cx="952497" cy="562839"/>
          </a:xfrm>
          <a:prstGeom prst="rect">
            <a:avLst/>
          </a:prstGeom>
        </p:spPr>
      </p:pic>
      <p:pic>
        <p:nvPicPr>
          <p:cNvPr id="30" name="Obrázek 29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864637" y="798303"/>
            <a:ext cx="952497" cy="562839"/>
          </a:xfrm>
          <a:prstGeom prst="rect">
            <a:avLst/>
          </a:prstGeom>
        </p:spPr>
      </p:pic>
      <p:pic>
        <p:nvPicPr>
          <p:cNvPr id="31" name="Obrázek 30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78343" y="4412195"/>
            <a:ext cx="952497" cy="562839"/>
          </a:xfrm>
          <a:prstGeom prst="rect">
            <a:avLst/>
          </a:prstGeom>
        </p:spPr>
      </p:pic>
      <p:pic>
        <p:nvPicPr>
          <p:cNvPr id="32" name="Obrázek 31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145603" y="1543669"/>
            <a:ext cx="952497" cy="562839"/>
          </a:xfrm>
          <a:prstGeom prst="rect">
            <a:avLst/>
          </a:prstGeom>
        </p:spPr>
      </p:pic>
      <p:pic>
        <p:nvPicPr>
          <p:cNvPr id="33" name="Obrázek 32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757099" y="3227411"/>
            <a:ext cx="952497" cy="562839"/>
          </a:xfrm>
          <a:prstGeom prst="rect">
            <a:avLst/>
          </a:prstGeom>
        </p:spPr>
      </p:pic>
      <p:pic>
        <p:nvPicPr>
          <p:cNvPr id="34" name="Obrázek 33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7893768" y="1642916"/>
            <a:ext cx="750911" cy="750911"/>
          </a:xfrm>
          <a:prstGeom prst="rect">
            <a:avLst/>
          </a:prstGeom>
        </p:spPr>
      </p:pic>
      <p:pic>
        <p:nvPicPr>
          <p:cNvPr id="35" name="Obrázek 34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1126534" y="3634192"/>
            <a:ext cx="750911" cy="750911"/>
          </a:xfrm>
          <a:prstGeom prst="rect">
            <a:avLst/>
          </a:prstGeom>
        </p:spPr>
      </p:pic>
      <p:pic>
        <p:nvPicPr>
          <p:cNvPr id="36" name="Obrázek 35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8172801" y="4291288"/>
            <a:ext cx="750911" cy="750911"/>
          </a:xfrm>
          <a:prstGeom prst="rect">
            <a:avLst/>
          </a:prstGeom>
        </p:spPr>
      </p:pic>
      <p:pic>
        <p:nvPicPr>
          <p:cNvPr id="37" name="Obrázek 36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122218" y="3133374"/>
            <a:ext cx="750911" cy="750911"/>
          </a:xfrm>
          <a:prstGeom prst="rect">
            <a:avLst/>
          </a:prstGeom>
        </p:spPr>
      </p:pic>
      <p:pic>
        <p:nvPicPr>
          <p:cNvPr id="38" name="Obrázek 37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491319" y="5356862"/>
            <a:ext cx="750911" cy="750911"/>
          </a:xfrm>
          <a:prstGeom prst="rect">
            <a:avLst/>
          </a:prstGeom>
        </p:spPr>
      </p:pic>
      <p:pic>
        <p:nvPicPr>
          <p:cNvPr id="39" name="Obrázek 38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947207" y="334162"/>
            <a:ext cx="750911" cy="7509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60895101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 advClick="0">
        <p:fade/>
      </p:transition>
    </mc:Choice>
    <mc:Fallback>
      <p:transition spd="med" advClick="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6.04167E-6 4.07407E-6 L 6.04167E-6 4.07407E-6 C 0.00431 -0.03542 0.00066 -0.00209 0.00352 -0.04445 C 0.00378 -0.04815 0.00431 -0.05162 0.0047 -0.05509 C 0.00509 -0.05926 0.00535 -0.06366 0.00587 -0.06783 C 0.00652 -0.07199 0.00782 -0.07616 0.00821 -0.08056 C 0.00977 -0.09352 0.00834 -0.08796 0.01186 -0.09746 C 0.01225 -0.09954 0.01264 -0.10162 0.01303 -0.10371 C 0.01355 -0.10648 0.01355 -0.10949 0.0142 -0.11227 C 0.01485 -0.11459 0.01589 -0.11644 0.01654 -0.11852 C 0.01863 -0.12408 0.02058 -0.12986 0.02253 -0.13542 C 0.02332 -0.13773 0.02397 -0.14005 0.02488 -0.1419 C 0.02657 -0.14468 0.02826 -0.14722 0.0297 -0.15023 C 0.031 -0.15301 0.03191 -0.15602 0.03321 -0.1588 C 0.03803 -0.16852 0.04272 -0.17384 0.04871 -0.18195 C 0.04923 -0.18264 0.05574 -0.19167 0.05704 -0.19259 C 0.0586 -0.19375 0.06029 -0.19398 0.06186 -0.19468 C 0.07384 -0.2007 0.05535 -0.19236 0.07019 -0.19884 C 0.0741 -0.19815 0.07852 -0.20023 0.08204 -0.19676 C 0.0866 -0.19259 0.08881 -0.1831 0.09285 -0.17778 C 0.09441 -0.1757 0.0961 -0.17384 0.09753 -0.17153 C 0.10639 -0.15579 0.09623 -0.16875 0.1047 -0.1588 C 0.10587 -0.15579 0.10951 -0.14769 0.11069 -0.14398 C 0.11238 -0.13843 0.11459 -0.1331 0.11537 -0.12709 C 0.11576 -0.12431 0.11615 -0.1213 0.11654 -0.11852 C 0.11811 -0.10996 0.12136 -0.09306 0.12136 -0.09306 C 0.12175 -0.08542 0.12201 -0.07755 0.12253 -0.06991 C 0.12319 -0.05996 0.12397 -0.05996 0.12488 -0.05093 C 0.1254 -0.04653 0.1254 -0.04213 0.12618 -0.0382 C 0.12696 -0.03357 0.12865 -0.02986 0.1297 -0.02546 C 0.13022 -0.02338 0.13048 -0.0213 0.13087 -0.01921 C 0.13139 -0.01621 0.13139 -0.0132 0.13204 -0.01065 C 0.13295 -0.00695 0.13464 -0.00371 0.13569 4.07407E-6 C 0.13673 0.00393 0.13712 0.00856 0.13803 0.01273 C 0.13907 0.01759 0.1405 0.02245 0.14154 0.02754 C 0.14207 0.02963 0.1422 0.03194 0.14285 0.03379 C 0.14571 0.04259 0.14884 0.05116 0.15235 0.05926 C 0.15352 0.06204 0.15457 0.06504 0.15587 0.06759 C 0.15925 0.0743 0.16381 0.07916 0.16654 0.0868 C 0.17097 0.09815 0.16667 0.08842 0.17371 0.0993 C 0.17865 0.10694 0.17774 0.10833 0.18321 0.11412 C 0.1922 0.12361 0.18829 0.11805 0.19753 0.12477 C 0.21407 0.13704 0.19832 0.12731 0.20821 0.13333 L 0.25105 0.13102 C 0.25365 0.13055 0.25496 0.125 0.25704 0.12268 C 0.25808 0.12153 0.25938 0.12129 0.26069 0.1206 C 0.27787 0.09861 0.26042 0.12199 0.27605 0.09722 C 0.27722 0.0956 0.27852 0.09444 0.2797 0.09305 C 0.2836 0.08796 0.28907 0.08079 0.29154 0.07407 C 0.29428 0.06666 0.29493 0.06458 0.29871 0.05717 C 0.30027 0.05416 0.30196 0.05162 0.30352 0.04861 C 0.30522 0.04514 0.30678 0.04166 0.30821 0.03796 C 0.30912 0.03588 0.30964 0.03356 0.31069 0.03171 C 0.31368 0.02569 0.32019 0.01481 0.32019 0.01481 C 0.32266 0.00162 0.31941 0.01528 0.32605 4.07407E-6 C 0.32878 -0.00602 0.3297 -0.01482 0.33321 -0.01921 C 0.33803 -0.02477 0.33764 -0.02338 0.34154 -0.03403 C 0.34441 -0.04167 0.34311 -0.04213 0.34636 -0.04884 C 0.34858 -0.05324 0.35092 -0.05741 0.35352 -0.06134 C 0.35951 -0.07107 0.3547 -0.05949 0.36186 -0.07199 C 0.36316 -0.07454 0.36381 -0.07824 0.36537 -0.08056 C 0.36746 -0.08334 0.37019 -0.08449 0.37253 -0.08681 C 0.37462 -0.08889 0.37657 -0.09097 0.37852 -0.09306 C 0.38009 -0.09514 0.38165 -0.09746 0.38321 -0.09954 C 0.38556 -0.10232 0.38803 -0.10486 0.39037 -0.10787 C 0.39402 -0.11273 0.39688 -0.11991 0.40105 -0.12269 C 0.43529 -0.14699 0.39298 -0.11551 0.42253 -0.1419 C 0.42475 -0.14375 0.42735 -0.14421 0.4297 -0.14607 C 0.43373 -0.14931 0.43738 -0.15394 0.44154 -0.15671 C 0.4448 -0.1588 0.44792 -0.16065 0.45105 -0.16296 C 0.45352 -0.16482 0.45574 -0.16759 0.45821 -0.16945 C 0.46108 -0.17153 0.47644 -0.17963 0.47722 -0.17986 C 0.47996 -0.18102 0.48282 -0.18125 0.48556 -0.18195 C 0.49298 -0.18588 0.49675 -0.18796 0.5047 -0.19051 C 0.50782 -0.19144 0.51108 -0.1919 0.5142 -0.19259 C 0.52175 -0.1919 0.52931 -0.19213 0.53686 -0.19051 C 0.54194 -0.18935 0.54936 -0.18102 0.55352 -0.17778 C 0.55652 -0.17546 0.5599 -0.17384 0.56303 -0.17153 C 0.5655 -0.16968 0.56772 -0.16713 0.57019 -0.16505 C 0.57292 -0.16296 0.57579 -0.16111 0.57852 -0.1588 C 0.58673 -0.15139 0.57683 -0.15671 0.58686 -0.15232 C 0.58881 -0.14884 0.59063 -0.14514 0.59272 -0.1419 C 0.59389 -0.14005 0.59519 -0.13935 0.59636 -0.1375 C 0.59884 -0.13357 0.60079 -0.12871 0.60352 -0.125 C 0.60639 -0.12084 0.6099 -0.11829 0.61303 -0.11435 C 0.6155 -0.11111 0.61759 -0.10695 0.62019 -0.10371 C 0.62201 -0.10139 0.62423 -0.1 0.62605 -0.09746 C 0.62787 -0.09491 0.62917 -0.09144 0.63087 -0.08889 C 0.63777 -0.07847 0.64207 -0.07454 0.64753 -0.06343 C 0.64884 -0.06088 0.64988 -0.05787 0.65105 -0.05509 C 0.65535 -0.03241 0.65326 -0.04213 0.65704 -0.02546 C 0.65964 0.03518 0.65899 0.00671 0.65587 0.11204 C 0.65574 0.11504 0.65522 0.11782 0.6547 0.1206 C 0.65391 0.12407 0.65339 0.12801 0.65222 0.13102 C 0.65079 0.13495 0.64662 0.14143 0.64389 0.14375 C 0.64285 0.14491 0.64154 0.14514 0.64037 0.14583 C 0.628 0.14444 0.61576 0.14352 0.60352 0.14166 C 0.60053 0.1412 0.59363 0.13634 0.59154 0.13541 C 0.5892 0.13426 0.58686 0.13403 0.58438 0.13333 C 0.58243 0.13264 0.58048 0.13194 0.57852 0.13102 C 0.5642 0.13264 0.54988 0.13333 0.53556 0.13541 C 0.53438 0.13541 0.53308 0.13634 0.53204 0.1375 C 0.52983 0.13981 0.52813 0.14329 0.52605 0.14583 C 0.52423 0.14838 0.52214 0.15023 0.52019 0.15231 C 0.51746 0.1618 0.51394 0.17361 0.51186 0.18403 C 0.51082 0.18889 0.51016 0.19398 0.50938 0.19884 C 0.50678 0.23634 0.50665 0.23148 0.50587 0.27083 C 0.50535 0.29537 0.50535 0.32014 0.5047 0.34491 C 0.50457 0.34977 0.50391 0.35463 0.50352 0.35972 C 0.50326 0.36227 0.50209 0.37685 0.50105 0.38079 C 0.50053 0.3831 0.49962 0.38518 0.49871 0.38727 C 0.49766 0.38935 0.49662 0.39213 0.49519 0.39352 C 0.49298 0.3956 0.49037 0.39676 0.48803 0.39768 C 0.48126 0.40069 0.4849 0.3993 0.47722 0.40208 C 0.46537 0.40116 0.45339 0.40162 0.44154 0.39977 C 0.43907 0.39954 0.43686 0.39676 0.43438 0.3956 C 0.43126 0.39421 0.428 0.39329 0.42488 0.39143 C 0.4198 0.38842 0.42253 0.38981 0.41654 0.38727 C 0.41498 0.38565 0.41342 0.38403 0.41186 0.38287 C 0.403 0.37731 0.40522 0.38009 0.39753 0.37662 C 0.39636 0.37592 0.39519 0.375 0.39402 0.37454 C 0.39194 0.37361 0.38998 0.37315 0.38803 0.37245 C 0.38725 0.37176 0.38035 0.36666 0.37852 0.36597 C 0.37579 0.36504 0.37292 0.36458 0.37019 0.36389 C 0.35587 0.35116 0.36459 0.35764 0.33204 0.35764 L 0.21069 0.35972 C 0.20313 0.36296 0.2073 0.36018 0.19871 0.37014 L 0.19519 0.37454 C 0.19441 0.37662 0.19376 0.37893 0.19285 0.38079 C 0.19181 0.38264 0.19011 0.3831 0.1892 0.38495 C 0.18842 0.3868 0.18855 0.38935 0.18803 0.39143 C 0.18738 0.39375 0.18569 0.39768 0.18569 0.39768 L 0.18569 0.39768 " pathEditMode="relative" ptsTypes="AAAAAAAAAAAAAAAAAAAAAAAAAAAAAAAAAAAAAAAAAAAAAAAAAAAAAAAAAAAAAAAAAAAAAAAAAAAAAAAAAAAAAAAAAAAAAAAAAAAAAAAAAAAAAAAAAAAAAAAAAAAAAAAAAAAAA">
                                      <p:cBhvr>
                                        <p:cTn id="6" dur="2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2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3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875E-6 3.7037E-6 L -1.875E-6 3.7037E-6 C -0.00039 -0.00833 -0.00065 -0.0169 -0.00117 -0.02523 C -0.00143 -0.02755 -0.00221 -0.0294 -0.00247 -0.03171 C -0.00299 -0.03657 -0.00299 -0.04167 -0.00364 -0.04653 C -0.00599 -0.06736 -0.00416 -0.02755 -0.00716 -0.06968 C -0.00755 -0.07546 -0.00794 -0.08102 -0.00833 -0.08681 C -0.00872 -0.09097 -0.00924 -0.09514 -0.0095 -0.09931 C -0.01002 -0.1044 -0.01028 -0.10926 -0.01067 -0.11412 C -0.01028 -0.14028 -0.01028 -0.16643 -0.0095 -0.19259 C -0.0095 -0.19606 -0.00898 -0.19977 -0.00833 -0.20301 C -0.00755 -0.20764 -0.0052 -0.21412 -0.00364 -0.21782 C 0.00404 -0.23657 -0.00013 -0.23264 0.00717 -0.23704 C 0.00951 -0.23565 0.01224 -0.23565 0.0142 -0.23264 C 0.01654 -0.22963 0.01719 -0.22407 0.01901 -0.22014 L 0.02383 -0.20949 C 0.025 -0.20393 0.02592 -0.19792 0.02735 -0.19259 C 0.02826 -0.18889 0.02995 -0.18565 0.03086 -0.18194 C 0.03164 -0.1794 0.03164 -0.17639 0.03217 -0.17338 C 0.03282 -0.16852 0.03373 -0.16366 0.03451 -0.15856 C 0.0349 -0.15648 0.03516 -0.1544 0.03568 -0.15231 C 0.04323 -0.12546 0.03529 -0.15926 0.04284 -0.12893 C 0.04336 -0.12708 0.04336 -0.12454 0.04401 -0.12268 C 0.04545 -0.11829 0.0474 -0.11435 0.04883 -0.10995 C 0.04935 -0.1081 0.04935 -0.10556 0.05 -0.1037 C 0.05092 -0.10069 0.05248 -0.09815 0.05352 -0.09514 C 0.06472 -0.06343 0.04597 -0.11181 0.05951 -0.07824 C 0.06029 -0.07616 0.06081 -0.07361 0.06185 -0.07199 C 0.06329 -0.06944 0.06524 -0.06806 0.06667 -0.06551 C 0.0681 -0.06296 0.06875 -0.05949 0.07019 -0.05718 C 0.07188 -0.05417 0.0767 -0.05023 0.07852 -0.04861 C 0.08204 -0.03935 0.08034 -0.04167 0.08802 -0.03588 C 0.09037 -0.03426 0.09519 -0.03171 0.09519 -0.03171 C 0.11342 -0.03241 0.13177 -0.03194 0.15 -0.0338 C 0.15144 -0.03403 0.15235 -0.03681 0.15352 -0.03796 C 0.15508 -0.03958 0.15664 -0.04097 0.15834 -0.04236 L 0.16784 -0.05926 L 0.17136 -0.06551 C 0.17175 -0.06759 0.17188 -0.07014 0.17253 -0.07199 C 0.17344 -0.07431 0.18008 -0.08889 0.18217 -0.09514 C 0.18646 -0.1088 0.18282 -0.10255 0.1905 -0.1206 C 0.19167 -0.12338 0.19297 -0.12616 0.19401 -0.12893 C 0.19688 -0.13727 0.19545 -0.13681 0.19883 -0.14375 C 0.19987 -0.14606 0.20131 -0.14792 0.20235 -0.15023 C 0.20326 -0.15208 0.20404 -0.1544 0.20469 -0.15648 C 0.2056 -0.15926 0.20599 -0.1625 0.20717 -0.16505 C 0.20808 -0.1669 0.20951 -0.16782 0.21068 -0.16921 C 0.21302 -0.18171 0.2112 -0.17639 0.22136 -0.18819 L 0.22852 -0.19676 L 0.23204 -0.20093 C 0.23295 -0.20301 0.23347 -0.20556 0.23451 -0.20741 C 0.23607 -0.21018 0.24545 -0.2213 0.24636 -0.22222 C 0.24753 -0.22315 0.24883 -0.22338 0.25 -0.22431 C 0.25209 -0.22616 0.25391 -0.22847 0.25586 -0.23056 C 0.25834 -0.23333 0.26029 -0.2375 0.26302 -0.23912 C 0.2642 -0.23981 0.2655 -0.24051 0.26667 -0.2412 C 0.278 -0.24884 0.26797 -0.24282 0.27618 -0.24745 C 0.31146 -0.24028 0.29167 -0.25532 0.29753 -0.23704 C 0.29857 -0.23403 0.3 -0.23125 0.30118 -0.22847 C 0.30196 -0.22431 0.30235 -0.21991 0.30352 -0.21574 C 0.30495 -0.21065 0.30638 -0.20671 0.30704 -0.20093 C 0.30756 -0.19676 0.30795 -0.19259 0.30834 -0.18819 C 0.30873 -0.15949 0.30873 -0.13056 0.30951 -0.10162 C 0.30951 -0.09861 0.31029 -0.09583 0.31068 -0.09306 C 0.31146 -0.08819 0.31224 -0.0831 0.31302 -0.07824 C 0.31342 -0.07546 0.31368 -0.07245 0.3142 -0.06968 C 0.31485 -0.0669 0.31602 -0.06435 0.31667 -0.06134 C 0.31758 -0.05718 0.31719 -0.05185 0.31901 -0.04861 C 0.32019 -0.04653 0.32162 -0.04468 0.32253 -0.04236 C 0.32592 -0.0338 0.32344 -0.03356 0.32852 -0.02755 C 0.32956 -0.02616 0.33086 -0.02616 0.33204 -0.02523 C 0.33529 -0.02153 0.33659 -0.01968 0.34037 -0.0169 C 0.34271 -0.01528 0.34519 -0.01412 0.34753 -0.01273 C 0.35274 -0.01412 0.35795 -0.01528 0.36302 -0.0169 C 0.36459 -0.01736 0.36628 -0.01806 0.36784 -0.01898 C 0.37539 -0.02407 0.37006 -0.02153 0.37618 -0.02963 C 0.38607 -0.04282 0.37839 -0.03148 0.38568 -0.03796 C 0.39401 -0.04537 0.38959 -0.04236 0.39636 -0.05278 C 0.3974 -0.05463 0.39896 -0.05532 0.4 -0.05718 C 0.40586 -0.06759 0.40365 -0.0669 0.40834 -0.07824 C 0.41094 -0.08472 0.41381 -0.09097 0.41667 -0.09722 C 0.41784 -0.1 0.41901 -0.10301 0.42019 -0.10579 C 0.42136 -0.10856 0.42214 -0.11204 0.4237 -0.11412 C 0.42539 -0.11643 0.42709 -0.11806 0.42852 -0.1206 C 0.43347 -0.1294 0.43008 -0.12824 0.43568 -0.13333 C 0.43815 -0.13542 0.44297 -0.13681 0.44519 -0.1375 C 0.45274 -0.13218 0.45065 -0.13657 0.45352 -0.12268 C 0.45443 -0.11852 0.45586 -0.10995 0.45586 -0.10995 C 0.45469 -0.08611 0.45365 -0.06204 0.45235 -0.03796 C 0.45209 -0.0331 0.45209 -0.02801 0.45118 -0.02315 C 0.44974 -0.01643 0.44714 -0.01065 0.44519 -0.00417 C 0.44388 3.7037E-6 0.44258 0.00417 0.44154 0.00857 C 0.43347 0.04282 0.4392 0.02662 0.43334 0.04236 C 0.4306 0.06181 0.43269 0.0544 0.42852 0.06574 C 0.42605 0.08727 0.42852 0.06736 0.42618 0.08264 C 0.42565 0.08542 0.42539 0.08819 0.425 0.09097 C 0.42422 0.09537 0.42253 0.1037 0.42253 0.1037 C 0.42292 0.11296 0.42253 0.12245 0.4237 0.13125 C 0.42422 0.13426 0.42605 0.13565 0.42735 0.13773 C 0.43021 0.14213 0.43321 0.14583 0.43685 0.14815 C 0.43842 0.14931 0.43998 0.14954 0.44154 0.15023 C 0.44284 0.15093 0.44401 0.15162 0.44519 0.15255 C 0.44584 0.15232 0.45482 0.14931 0.45586 0.14815 C 0.45847 0.14583 0.46302 0.13982 0.46302 0.13982 C 0.46446 0.13449 0.46563 0.1294 0.46784 0.125 C 0.46888 0.12269 0.47019 0.1206 0.47136 0.11852 C 0.47409 0.10417 0.47097 0.12176 0.4737 0.09745 C 0.475 0.08565 0.47487 0.09468 0.47487 0.08889 L 0.47487 0.08889 " pathEditMode="relative" ptsTypes="AAAAAAAAAAAAAAAAAAAAAAAAAAAAAAAAAAAAAAAAAAAAAAAAAAAAAAAAAAAAAAAAAAAAAAAAAAAAAAAAAAAAAAAAAAAAAAAAAAAAAAAAAAAAA">
                                      <p:cBhvr>
                                        <p:cTn id="11" dur="2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3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2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8.125E-6 1.11111E-6 L -8.125E-6 1.11111E-6 C 0.00117 0.00718 0.00208 0.01435 0.00351 0.0213 C 0.00403 0.02361 0.0052 0.02523 0.00585 0.02755 C 0.00651 0.02963 0.00638 0.03218 0.00703 0.03403 C 0.00885 0.03889 0.01158 0.04143 0.01419 0.04444 C 0.01497 0.04722 0.01536 0.05069 0.01653 0.05301 C 0.01874 0.05671 0.02526 0.06319 0.02851 0.06574 C 0.02968 0.06667 0.03085 0.06713 0.03203 0.06782 C 0.04101 0.07384 0.03476 0.0706 0.04283 0.07407 C 0.04843 0.08079 0.04414 0.07685 0.05117 0.08056 C 0.07031 0.09074 0.05429 0.08889 0.09518 0.09097 L 0.13684 0.09329 C 0.16757 0.09815 0.15338 0.09676 0.2082 0.09329 C 0.21484 0.09282 0.21406 0.09143 0.21901 0.08889 C 0.22213 0.0875 0.22851 0.08472 0.22851 0.08472 C 0.23007 0.08264 0.23164 0.08032 0.2332 0.07847 C 0.23437 0.07685 0.23541 0.07477 0.23684 0.07407 C 0.24114 0.07199 0.24557 0.0713 0.24986 0.06991 C 0.25442 0.06597 0.25807 0.0625 0.26302 0.05926 C 0.26575 0.05764 0.26861 0.05648 0.27135 0.05509 C 0.28385 0.03843 0.26783 0.05787 0.28203 0.04653 C 0.29765 0.03426 0.27708 0.04468 0.29153 0.03819 C 0.29361 0.03611 0.29544 0.03356 0.29752 0.03171 C 0.29869 0.03079 0.29999 0.03079 0.30104 0.02963 C 0.31028 0.02153 0.29921 0.0287 0.3082 0.02338 C 0.30937 0.02199 0.31054 0.02037 0.31184 0.01921 C 0.31419 0.0169 0.31666 0.01528 0.31901 0.01273 C 0.3401 -0.01019 0.32682 0.00324 0.33802 -0.01042 C 0.34036 -0.01343 0.34309 -0.01551 0.34518 -0.01898 C 0.35286 -0.03287 0.34895 -0.02639 0.35703 -0.03796 C 0.35989 -0.05324 0.35585 -0.03495 0.36184 -0.05069 C 0.36874 -0.06921 0.3552 -0.04329 0.36653 -0.06343 C 0.36731 -0.0669 0.36796 -0.0706 0.36901 -0.07407 C 0.36992 -0.07778 0.37161 -0.08079 0.37252 -0.08472 C 0.37981 -0.11713 0.37265 -0.09653 0.37851 -0.11204 C 0.3789 -0.11574 0.37903 -0.11921 0.37968 -0.12269 C 0.3802 -0.12569 0.38138 -0.12824 0.38203 -0.13125 C 0.38294 -0.13472 0.38372 -0.13819 0.38437 -0.14167 C 0.38567 -0.14815 0.38658 -0.15463 0.38802 -0.16088 C 0.39101 -0.17338 0.39492 -0.18519 0.39869 -0.19676 C 0.39947 -0.20602 0.39986 -0.21528 0.40104 -0.22431 C 0.40182 -0.22963 0.40351 -0.23426 0.40468 -0.23912 C 0.40585 -0.24468 0.40729 -0.25023 0.4082 -0.25602 C 0.41041 -0.26898 0.41028 -0.27778 0.41302 -0.29005 C 0.41549 -0.30139 0.41979 -0.31181 0.42135 -0.32384 C 0.42213 -0.33009 0.42265 -0.33657 0.42369 -0.34282 C 0.42434 -0.34653 0.42539 -0.34977 0.42604 -0.35347 C 0.42734 -0.36042 0.42864 -0.36759 0.42968 -0.37454 C 0.4302 -0.3787 0.4302 -0.3831 0.43085 -0.38727 C 0.43229 -0.39722 0.4345 -0.40694 0.43567 -0.4169 C 0.43606 -0.4206 0.43632 -0.42407 0.43684 -0.42755 C 0.44414 -0.47569 0.44127 -0.44838 0.44401 -0.47616 C 0.44348 -0.50718 0.44348 -0.53843 0.4427 -0.56944 C 0.4427 -0.57153 0.44179 -0.57361 0.44153 -0.57569 C 0.44101 -0.58056 0.44114 -0.58565 0.44036 -0.59051 C 0.43958 -0.5956 0.43802 -0.60046 0.43684 -0.60532 C 0.43554 -0.61644 0.43541 -0.61898 0.4332 -0.63079 C 0.43255 -0.63426 0.4319 -0.63796 0.43085 -0.64144 C 0.42994 -0.64444 0.42851 -0.64699 0.42734 -0.64977 C 0.42395 -0.6794 0.42942 -0.63935 0.42135 -0.67107 C 0.42031 -0.675 0.42096 -0.67963 0.42018 -0.6838 C 0.41927 -0.68819 0.41757 -0.6919 0.41653 -0.6963 C 0.41549 -0.70116 0.41497 -0.70625 0.41419 -0.71111 C 0.4138 -0.71343 0.41354 -0.71551 0.41302 -0.71759 C 0.41236 -0.71991 0.41132 -0.72176 0.41067 -0.72384 C 0.40638 -0.73681 0.41041 -0.72847 0.40468 -0.73866 C 0.40429 -0.74074 0.40429 -0.74329 0.40351 -0.74514 C 0.40325 -0.7456 0.39635 -0.75486 0.39518 -0.75556 C 0.39283 -0.75741 0.39023 -0.7581 0.38802 -0.75995 C 0.38593 -0.76157 0.38398 -0.76412 0.38203 -0.7662 C 0.38085 -0.76759 0.37981 -0.76944 0.37851 -0.77037 C 0.37578 -0.77245 0.37291 -0.77292 0.37018 -0.77477 C 0.35651 -0.78357 0.37395 -0.77523 0.36067 -0.78102 C 0.35859 -0.7831 0.35677 -0.78565 0.35468 -0.7875 C 0.35351 -0.78843 0.35221 -0.78843 0.35104 -0.78958 C 0.34986 -0.79074 0.34869 -0.79259 0.34752 -0.79375 C 0.34401 -0.79745 0.34023 -0.80046 0.33684 -0.8044 C 0.33515 -0.80625 0.33372 -0.80903 0.33203 -0.81065 C 0.32968 -0.81319 0.32304 -0.81435 0.32135 -0.81482 L 0.26901 -0.81273 C 0.26744 -0.81273 0.26132 -0.81042 0.25937 -0.80857 C 0.2582 -0.80741 0.25716 -0.80556 0.25585 -0.8044 C 0.25052 -0.79954 0.25377 -0.80556 0.24869 -0.79792 C 0.23958 -0.78449 0.25039 -0.79792 0.24153 -0.7875 C 0.24075 -0.78519 0.23971 -0.78333 0.23919 -0.78102 C 0.23684 -0.77153 0.23919 -0.77454 0.23684 -0.7662 C 0.23619 -0.76389 0.23528 -0.76204 0.23437 -0.75995 C 0.23359 -0.75556 0.23346 -0.75093 0.23203 -0.74722 C 0.23124 -0.74514 0.2302 -0.74329 0.22968 -0.74074 C 0.22825 -0.73472 0.22604 -0.72176 0.22604 -0.72176 C 0.22565 -0.7169 0.22552 -0.71181 0.22486 -0.70694 C 0.2246 -0.70486 0.22408 -0.70278 0.22369 -0.70069 C 0.22317 -0.69722 0.22304 -0.69352 0.22252 -0.69005 C 0.22226 -0.68796 0.22174 -0.68588 0.22135 -0.6838 C 0.21835 -0.66505 0.22187 -0.68403 0.21901 -0.66898 C 0.21796 -0.65509 0.21835 -0.6544 0.21653 -0.64352 C 0.21627 -0.64144 0.21575 -0.63935 0.21536 -0.63704 C 0.21497 -0.63426 0.21471 -0.63148 0.21419 -0.6287 C 0.21354 -0.62431 0.21197 -0.61829 0.21184 -0.61389 C 0.21158 -0.60671 0.21184 -0.59977 0.21184 -0.59259 L 0.21184 -0.59259 " pathEditMode="relative" ptsTypes="AAAAAAAAAAAAAAAAAAAAAAAAAAAAAAAAAAAAAAAAAAAAAAAAAAAAAAAAAAAAAAAAAAAAAAAAAAAAAAAAAAAAAAAAAAAAAAAAAAAAAA">
                                      <p:cBhvr>
                                        <p:cTn id="16" dur="2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9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3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29167E-6 -7.40741E-6 L -2.29167E-6 -7.40741E-6 C 0.00078 0.00624 0.00104 0.01296 0.00234 0.01898 C 0.00312 0.02222 0.00508 0.0243 0.00599 0.02731 C 0.00664 0.03009 0.00651 0.0331 0.00716 0.03587 C 0.00807 0.04027 0.00977 0.04421 0.01068 0.04861 C 0.01588 0.07175 0.01302 0.06064 0.01549 0.07824 C 0.01575 0.08032 0.01628 0.0824 0.01667 0.08449 C 0.01693 0.08634 0.01979 0.10324 0.02018 0.10787 C 0.0207 0.11273 0.02096 0.11782 0.02148 0.12268 C 0.02213 0.13032 0.02305 0.13819 0.02383 0.14583 C 0.02422 0.15717 0.02435 0.16851 0.025 0.17986 C 0.02513 0.18194 0.02578 0.18402 0.02617 0.18611 C 0.02695 0.19097 0.02773 0.19606 0.02852 0.20092 C 0.02904 0.21481 0.02878 0.23124 0.03099 0.24537 C 0.03164 0.24976 0.03255 0.25393 0.03333 0.2581 C 0.03568 0.33217 0.03542 0.30717 0.03333 0.42523 C 0.03333 0.42824 0.03242 0.43101 0.03216 0.43379 C 0.03125 0.44074 0.03047 0.44791 0.02982 0.45486 C 0.02682 0.48379 0.03021 0.47291 0.025 0.4868 C 0.02461 0.48958 0.02422 0.49236 0.02383 0.49513 C 0.02344 0.49722 0.02292 0.4993 0.02266 0.50162 C 0.02213 0.50578 0.022 0.50995 0.02148 0.51412 C 0.02083 0.51851 0.01966 0.52268 0.01901 0.52685 C 0.01862 0.52962 0.01849 0.53263 0.01784 0.53541 C 0.01732 0.53773 0.01628 0.53958 0.01549 0.54166 C 0.01341 0.56435 0.01628 0.54583 0.01068 0.56296 C 0.00937 0.56712 0.00937 0.57361 0.00833 0.57777 C 0.00781 0.58009 0.00664 0.58171 0.00599 0.58402 C 0.00495 0.58749 0.00469 0.59143 0.00352 0.59467 C 0.00273 0.59722 0.00104 0.59861 -2.29167E-6 0.60092 C -0.00091 0.603 -0.00169 0.60509 -0.00234 0.6074 C -0.00326 0.61018 -0.00378 0.61319 -0.00482 0.61574 C -0.00586 0.61874 -0.00742 0.62129 -0.00833 0.6243 C -0.00938 0.62754 -0.00951 0.63171 -0.01068 0.63495 C -0.01159 0.63703 -0.01328 0.63726 -0.01432 0.63912 C -0.01576 0.64166 -0.01667 0.64467 -0.01784 0.64745 C -0.02057 0.65416 -0.02044 0.65555 -0.02383 0.66226 C -0.02487 0.66458 -0.0263 0.66643 -0.02734 0.66874 C -0.02826 0.6706 -0.02878 0.67337 -0.02982 0.67499 C -0.03073 0.67685 -0.03216 0.67777 -0.03333 0.67939 C -0.0349 0.68124 -0.03646 0.68356 -0.03815 0.68564 C -0.03919 0.68703 -0.04063 0.68819 -0.04167 0.68981 C -0.04336 0.69259 -0.04479 0.69583 -0.04648 0.69837 C -0.04792 0.70069 -0.04935 0.70324 -0.05117 0.70462 C -0.05339 0.70671 -0.05833 0.70902 -0.05833 0.70902 C -0.06497 0.71689 -0.05846 0.71018 -0.06784 0.71527 C -0.08346 0.72361 -0.06432 0.7162 -0.07982 0.72175 C -0.08932 0.72083 -0.09883 0.72152 -0.10833 0.71944 C -0.11432 0.71828 -0.12565 0.70555 -0.12969 0.70046 C -0.13112 0.69884 -0.1319 0.69583 -0.13333 0.69421 C -0.13555 0.69143 -0.13828 0.6905 -0.1405 0.68773 C -0.1444 0.6831 -0.14362 0.68101 -0.14635 0.67499 C -0.14753 0.67268 -0.14883 0.67083 -0.15 0.66874 C -0.15039 0.66666 -0.15078 0.66458 -0.15117 0.66226 C -0.15156 0.65949 -0.15182 0.65671 -0.15234 0.65393 C -0.15339 0.64884 -0.15469 0.64398 -0.15599 0.63912 C -0.15807 0.61666 -0.15677 0.63055 -0.15951 0.59675 L -0.16068 0.58194 C -0.15951 0.54166 -0.15859 0.50138 -0.15716 0.46134 C -0.15703 0.45694 -0.15664 0.45277 -0.15599 0.44861 C -0.15508 0.44351 -0.15352 0.43865 -0.15234 0.43379 C -0.15013 0.41365 -0.15247 0.43124 -0.14635 0.40208 C -0.14141 0.37754 -0.14557 0.38935 -0.13932 0.37453 C -0.13893 0.37037 -0.1388 0.36597 -0.13802 0.3618 C -0.13763 0.35949 -0.13633 0.35763 -0.13568 0.35555 C -0.13477 0.35208 -0.13425 0.34837 -0.13333 0.3449 C -0.13255 0.34189 -0.13164 0.33935 -0.13099 0.33634 C -0.13008 0.33287 -0.12956 0.32916 -0.12852 0.32592 C -0.12787 0.32361 -0.12682 0.32175 -0.12617 0.31944 C -0.12422 0.31342 -0.12279 0.30694 -0.12135 0.30046 C -0.12096 0.29837 -0.12083 0.29606 -0.12018 0.29398 C -0.11953 0.29189 -0.11862 0.28981 -0.11784 0.28773 C -0.11615 0.27546 -0.11589 0.27245 -0.11185 0.2581 L -0.10599 0.23703 C -0.1056 0.23402 -0.10521 0.23124 -0.10469 0.22847 C -0.10443 0.22638 -0.10378 0.2243 -0.10352 0.22222 C -0.10143 0.20509 -0.10339 0.21435 -0.10117 0.19884 C -0.10091 0.19675 -0.10026 0.19467 -0.1 0.19259 C -0.09779 0.17708 -0.09974 0.18611 -0.09766 0.16921 C -0.0974 0.16712 -0.09688 0.16504 -0.09635 0.16296 C -0.09688 0.14583 -0.09701 0.12893 -0.09766 0.11203 C -0.09779 0.10856 -0.09831 0.10486 -0.09883 0.10138 C -0.09948 0.09722 -0.1 0.09282 -0.10117 0.08888 C -0.10195 0.08587 -0.10273 0.0831 -0.10352 0.08032 C -0.10599 0.07268 -0.10703 0.0699 -0.10951 0.06342 C -0.1099 0.06134 -0.1099 0.05879 -0.11068 0.05694 C -0.11419 0.04953 -0.11497 0.05162 -0.11901 0.04861 C -0.1207 0.04722 -0.12214 0.0456 -0.12383 0.04444 C -0.125 0.04351 -0.12617 0.04305 -0.12734 0.04212 C -0.12904 0.04097 -0.13034 0.03865 -0.13216 0.03796 C -0.13607 0.03657 -0.1401 0.03657 -0.14401 0.03587 L -0.20234 0.03796 C -0.21146 0.03865 -0.21927 0.04722 -0.22617 0.05694 C -0.22813 0.05995 -0.23008 0.06273 -0.23216 0.0655 C -0.2332 0.06712 -0.23464 0.06805 -0.23568 0.06967 C -0.23698 0.07175 -0.23789 0.0743 -0.23919 0.07615 C -0.24076 0.078 -0.24258 0.07847 -0.24401 0.08032 C -0.24779 0.08495 -0.25156 0.08935 -0.25469 0.09513 C -0.25625 0.09791 -0.25768 0.10115 -0.25951 0.1037 C -0.26094 0.10555 -0.26263 0.10648 -0.26419 0.10787 C -0.26667 0.11203 -0.26875 0.11689 -0.27135 0.1206 C -0.27292 0.12268 -0.27487 0.1243 -0.27617 0.12685 C -0.27734 0.12916 -0.28659 0.15138 -0.28802 0.15648 C -0.29531 0.18217 -0.28607 0.15046 -0.29284 0.17129 C -0.29375 0.17407 -0.29427 0.17708 -0.29518 0.17986 C -0.29622 0.18287 -0.29766 0.18541 -0.29883 0.18819 C -0.29961 0.19027 -0.3 0.19305 -0.30117 0.19467 C -0.30208 0.19606 -0.30352 0.19652 -0.30469 0.19675 C -0.31107 0.19791 -0.3237 0.19884 -0.3237 0.19884 L -0.3237 0.19884 " pathEditMode="relative" ptsTypes="AAAAAAAAAAAAAAAAAAAAAAAAAAAAAAAAAAAAAAAAAAAAAAAAAAAAAAAAAAAAAAAAAAAAAAAAAAAAAAAAAAAAAAAAAAAAAAAAAAAAAAAAAAAAAAA">
                                      <p:cBhvr>
                                        <p:cTn id="21" dur="2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29167E-6 -1.11111E-6 L -2.29167E-6 -1.11111E-6 C -0.00208 -0.00486 -0.00416 -0.00972 -0.00599 -0.01481 C -0.01198 -0.03055 -0.00742 -0.01967 -0.01198 -0.0338 C -0.01263 -0.03611 -0.01354 -0.03796 -0.01432 -0.04005 C -0.01562 -0.04375 -0.01666 -0.04722 -0.01797 -0.05069 C -0.01862 -0.05278 -0.01953 -0.05486 -0.02031 -0.05717 C -0.02148 -0.06065 -0.02278 -0.06389 -0.02382 -0.06759 C -0.02448 -0.06967 -0.02435 -0.07222 -0.02513 -0.07407 C -0.02604 -0.07639 -0.02747 -0.07824 -0.02864 -0.08032 C -0.02942 -0.0831 -0.03007 -0.08611 -0.03099 -0.08889 C -0.03372 -0.09676 -0.03698 -0.10393 -0.03932 -0.11204 C -0.04427 -0.12963 -0.04375 -0.12917 -0.05013 -0.14606 C -0.05117 -0.14884 -0.0526 -0.15139 -0.05364 -0.1544 C -0.05494 -0.15856 -0.05573 -0.16319 -0.05716 -0.16713 C -0.05859 -0.17083 -0.06028 -0.1743 -0.06198 -0.17778 C -0.06341 -0.18079 -0.06549 -0.18287 -0.06679 -0.18611 C -0.06914 -0.19282 -0.06992 -0.20116 -0.07265 -0.20741 L -0.08216 -0.22847 C -0.08385 -0.23194 -0.08515 -0.23588 -0.08698 -0.23912 C -0.09127 -0.24676 -0.09388 -0.25255 -0.09882 -0.2581 C -0.10039 -0.25972 -0.10195 -0.26111 -0.10364 -0.26227 C -0.11028 -0.26713 -0.11419 -0.26782 -0.12148 -0.27083 C -0.13177 -0.27014 -0.14218 -0.2713 -0.15247 -0.26875 C -0.15599 -0.26782 -0.15885 -0.26296 -0.16198 -0.26018 L -0.1763 -0.24745 L -0.17981 -0.24329 C -0.18411 -0.23194 -0.18125 -0.23866 -0.18932 -0.2243 C -0.19166 -0.22037 -0.19349 -0.21597 -0.19648 -0.21366 C -0.19882 -0.2118 -0.2013 -0.21088 -0.20364 -0.20949 C -0.20481 -0.2088 -0.20612 -0.20833 -0.20716 -0.20741 C -0.2138 -0.20139 -0.21028 -0.2037 -0.21797 -0.20092 C -0.22591 -0.20162 -0.23385 -0.20208 -0.24179 -0.20301 C -0.24375 -0.20347 -0.24583 -0.20393 -0.24765 -0.20532 C -0.24909 -0.20602 -0.25 -0.2081 -0.2513 -0.20949 C -0.25286 -0.21111 -0.25455 -0.2118 -0.25599 -0.21366 C -0.27135 -0.23403 -0.24909 -0.20972 -0.26679 -0.23055 C -0.27747 -0.24329 -0.26458 -0.22222 -0.27864 -0.24537 C -0.28151 -0.25023 -0.28398 -0.25579 -0.28698 -0.26018 C -0.30781 -0.28981 -0.28216 -0.25278 -0.29648 -0.275 C -0.29843 -0.27801 -0.30065 -0.28032 -0.30247 -0.28356 C -0.30898 -0.29514 -0.30273 -0.29005 -0.30963 -0.29421 C -0.32395 -0.31967 -0.30351 -0.28403 -0.31679 -0.30463 C -0.31888 -0.30787 -0.32057 -0.31204 -0.32265 -0.31528 C -0.32382 -0.3169 -0.32513 -0.31805 -0.3263 -0.31944 C -0.32786 -0.32153 -0.32929 -0.32407 -0.33099 -0.32592 C -0.33333 -0.32824 -0.33593 -0.32963 -0.33815 -0.33217 C -0.34349 -0.33819 -0.34804 -0.34653 -0.35364 -0.35116 L -0.37864 -0.37245 C -0.38515 -0.37778 -0.39414 -0.38542 -0.4013 -0.38935 C -0.40325 -0.39051 -0.4052 -0.39097 -0.40729 -0.39143 C -0.43138 -0.39768 -0.41914 -0.39259 -0.43099 -0.39768 C -0.43984 -0.39699 -0.44856 -0.39815 -0.45729 -0.3956 C -0.45859 -0.39537 -0.45872 -0.3912 -0.45963 -0.38935 C -0.472 -0.36273 -0.45338 -0.40625 -0.46679 -0.37454 C -0.46901 -0.35116 -0.46862 -0.36088 -0.46679 -0.32384 C -0.46653 -0.32014 -0.46627 -0.31667 -0.46562 -0.31319 C -0.46458 -0.3081 -0.46315 -0.30324 -0.46198 -0.29838 C -0.46159 -0.29491 -0.46119 -0.2912 -0.4608 -0.28773 C -0.46002 -0.28148 -0.45859 -0.27523 -0.45846 -0.26875 C -0.4582 -0.2581 -0.4582 -0.24722 -0.45963 -0.23704 C -0.46028 -0.23241 -0.46836 -0.23079 -0.46914 -0.23055 L -0.50013 -0.23264 C -0.50612 -0.23333 -0.51198 -0.23495 -0.51797 -0.23495 C -0.54062 -0.23495 -0.56315 -0.23333 -0.5858 -0.23264 C -0.58737 -0.23055 -0.58893 -0.22847 -0.59062 -0.22639 C -0.59401 -0.22199 -0.59544 -0.2213 -0.59895 -0.21574 C -0.6069 -0.20324 -0.60013 -0.21042 -0.60846 -0.20301 C -0.60963 -0.20023 -0.61106 -0.19768 -0.61198 -0.19467 C -0.61536 -0.18426 -0.6125 -0.15694 -0.61198 -0.1544 C -0.61145 -0.15092 -0.60169 -0.14143 -0.60013 -0.13958 C -0.59765 -0.1368 -0.59544 -0.1338 -0.59297 -0.13125 C -0.58034 -0.11805 -0.59114 -0.13055 -0.57981 -0.1206 C -0.57695 -0.11805 -0.57448 -0.11412 -0.57148 -0.11204 C -0.5681 -0.10972 -0.56445 -0.10926 -0.5608 -0.10787 C -0.55755 -0.10509 -0.54961 -0.09745 -0.54531 -0.09514 C -0.54179 -0.09329 -0.53815 -0.09282 -0.53463 -0.09097 C -0.52903 -0.08796 -0.52435 -0.08241 -0.51914 -0.07824 C -0.51718 -0.07662 -0.5151 -0.07592 -0.51315 -0.07407 C -0.50963 -0.0706 -0.50468 -0.06389 -0.5013 -0.05926 C -0.50091 -0.05648 -0.50065 -0.05347 -0.50013 -0.05069 C -0.49726 -0.03588 -0.49427 -0.03565 -0.50013 -0.01481 C -0.50104 -0.01134 -0.50403 -0.01157 -0.50612 -0.01042 C -0.51849 -0.00417 -0.51979 -0.00648 -0.53463 -0.00417 L -0.57395 0.00208 C -0.57591 0.00278 -0.57799 0.00278 -0.57981 0.0044 C -0.58164 0.00579 -0.58294 0.0088 -0.58463 0.01065 C -0.58659 0.01296 -0.58867 0.01458 -0.59062 0.0169 C -0.5931 0.02014 -0.59518 0.02454 -0.59778 0.02755 C -0.6 0.03009 -0.60273 0.03125 -0.60481 0.03403 C -0.60677 0.03611 -0.60794 0.03982 -0.60963 0.04236 C -0.61263 0.04699 -0.61601 0.05093 -0.61914 0.05509 C -0.62031 0.05648 -0.62174 0.05741 -0.62278 0.05926 C -0.62409 0.06181 -0.62526 0.06482 -0.6263 0.06783 C -0.62812 0.07269 -0.63086 0.08125 -0.63229 0.08681 C -0.63515 0.09908 -0.63125 0.08727 -0.6358 0.09954 C -0.64023 0.12315 -0.63776 0.1125 -0.64297 0.13125 C -0.64336 0.13542 -0.64362 0.13982 -0.64414 0.14398 C -0.64557 0.1544 -0.64674 0.15787 -0.64778 0.16736 C -0.64987 0.18634 -0.64752 0.17361 -0.6513 0.19051 C -0.65169 0.19468 -0.65208 0.19908 -0.65247 0.20324 C -0.65286 0.20602 -0.65338 0.2088 -0.65364 0.21158 C -0.65416 0.21528 -0.65442 0.21875 -0.65481 0.22222 C -0.65364 0.23982 -0.65273 0.25764 -0.6513 0.27523 C -0.65117 0.27732 -0.65078 0.27963 -0.65013 0.28148 C -0.64909 0.28449 -0.64778 0.28727 -0.64648 0.29005 C -0.6444 0.30162 -0.64661 0.2912 -0.64297 0.30278 C -0.64205 0.30533 -0.64166 0.30857 -0.64062 0.31111 C -0.63958 0.31366 -0.63802 0.31505 -0.63698 0.31759 C -0.63489 0.32269 -0.63268 0.33218 -0.62981 0.33658 C -0.62812 0.33935 -0.62578 0.34051 -0.62395 0.34283 C -0.61979 0.34815 -0.6164 0.35509 -0.61198 0.35972 C -0.59375 0.3794 -0.61966 0.35208 -0.59895 0.37245 C -0.59765 0.37384 -0.59661 0.3757 -0.59531 0.37685 C -0.59388 0.37801 -0.59218 0.37801 -0.59062 0.37894 C -0.5858 0.38148 -0.58086 0.3838 -0.5763 0.38727 C -0.572 0.39074 -0.56289 0.39792 -0.55846 0.4 C -0.55455 0.40185 -0.55052 0.40255 -0.54648 0.40417 C -0.54414 0.40533 -0.54192 0.40787 -0.53945 0.40857 C -0.53385 0.40995 -0.52825 0.40995 -0.52278 0.41065 C -0.5207 0.41204 -0.51888 0.41482 -0.51679 0.41482 C -0.49713 0.4162 -0.49518 0.4169 -0.48229 0.40857 C -0.4802 0.40718 -0.47812 0.40602 -0.4763 0.40417 C -0.47461 0.40255 -0.47317 0.4 -0.47148 0.39792 C -0.47031 0.39653 -0.46901 0.39537 -0.46797 0.39375 C -0.45885 0.38009 -0.46966 0.39352 -0.4608 0.3831 C -0.46002 0.38033 -0.45937 0.37732 -0.45846 0.37454 C -0.45768 0.37245 -0.45664 0.3706 -0.45612 0.36829 C -0.45117 0.3507 -0.45924 0.37384 -0.45247 0.35556 C -0.44909 0.33125 -0.4539 0.36134 -0.44895 0.34074 C -0.44284 0.31528 -0.45481 0.35324 -0.44414 0.32176 C -0.44362 0.31783 -0.4427 0.31088 -0.44179 0.30695 C -0.44062 0.30255 -0.43932 0.29861 -0.43815 0.29421 C -0.43698 0.28935 -0.4358 0.28426 -0.43463 0.2794 C -0.4345 0.2787 -0.43268 0.25787 -0.43229 0.25602 C -0.43138 0.25301 -0.42981 0.25046 -0.42864 0.24769 C -0.42786 0.24283 -0.42734 0.23773 -0.4263 0.23287 C -0.42565 0.22986 -0.42474 0.22708 -0.42395 0.22431 C -0.42057 0.21366 -0.42044 0.21551 -0.41797 0.20533 C -0.41705 0.20185 -0.41653 0.19815 -0.41562 0.19468 C -0.41497 0.19259 -0.4138 0.19074 -0.41315 0.18843 C -0.41106 0.18079 -0.41145 0.17755 -0.40846 0.17153 C -0.40547 0.16551 -0.40208 0.16019 -0.39895 0.15463 C -0.39765 0.15255 -0.39674 0.14977 -0.39531 0.14815 L -0.38815 0.13982 C -0.38698 0.13843 -0.3858 0.13704 -0.38463 0.13542 C -0.38307 0.13333 -0.38164 0.13056 -0.37981 0.12917 C -0.37643 0.12639 -0.37265 0.125 -0.36914 0.12292 C -0.36797 0.12199 -0.36679 0.1213 -0.36562 0.1206 C -0.35403 0.11551 -0.35924 0.11759 -0.35013 0.11435 C -0.33984 0.10695 -0.3483 0.1125 -0.33932 0.1081 C -0.33815 0.10741 -0.33698 0.10648 -0.3358 0.10579 C -0.33385 0.10509 -0.33177 0.10463 -0.32981 0.1037 C -0.32747 0.10255 -0.32265 0.09954 -0.32265 0.09954 C -0.32109 0.09745 -0.31966 0.09468 -0.31797 0.09329 C -0.31653 0.0919 -0.31471 0.0919 -0.31315 0.09097 C -0.31198 0.09051 -0.31067 0.09005 -0.30963 0.08889 C -0.30755 0.08704 -0.30573 0.08449 -0.30364 0.08264 C -0.3026 0.08171 -0.3013 0.08125 -0.30013 0.08056 C -0.29843 0.07917 -0.297 0.07755 -0.29531 0.07616 C -0.29336 0.07477 -0.29127 0.07361 -0.28932 0.07199 C -0.28619 0.06945 -0.28307 0.06644 -0.27981 0.06366 C -0.27382 0.0581 -0.27656 0.06111 -0.27148 0.05509 C -0.26575 0.03958 -0.27278 0.05903 -0.26679 0.04028 C -0.26601 0.03796 -0.2651 0.03611 -0.26432 0.03403 C -0.26354 0.02917 -0.26198 0.02083 -0.2608 0.0169 C -0.25989 0.01389 -0.25846 0.01134 -0.25729 0.00857 L -0.25599 0.00208 L -0.25599 0.00208 " pathEditMode="relative" ptsTypes="AAAAAAAAAAAAAAAAAAAAAAAAAAAAAAAAAAAAAAAAAAAAAAAAAAAAAAAAAAAAAAAAAAAAAAAAAAAAAAAAAAAAAAAAAAAAAAAAAAAAAAAAAAAAAAAAAAAAAAAAAAAAAAAAAAAAAAAAAAAAAAAAAAAAAAAAAAAAAAAAAAAAAAAAA">
                                      <p:cBhvr>
                                        <p:cTn id="26" dur="2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"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3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>
                      <p:stCondLst>
                        <p:cond delay="0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16667E-6 2.59259E-6 L -4.16667E-6 2.59259E-6 C -0.00286 0.00486 -0.00546 0.01018 -0.00833 0.01481 C -0.01263 0.02152 -0.01185 0.01643 -0.01549 0.02546 C -0.01653 0.02801 -0.01692 0.03125 -0.01796 0.03379 C -0.01901 0.0368 -0.02031 0.03958 -0.02148 0.04236 C -0.02382 0.05486 -0.02109 0.04259 -0.0263 0.05717 C -0.03437 0.08032 -0.02213 0.05 -0.03216 0.07407 C -0.03294 0.07893 -0.03346 0.08402 -0.03463 0.08889 C -0.03515 0.0912 -0.03632 0.09305 -0.03698 0.09514 C -0.03789 0.09861 -0.03841 0.10231 -0.03932 0.10578 C -0.04036 0.10926 -0.0444 0.11828 -0.04531 0.1206 C -0.04752 0.12639 -0.05091 0.13611 -0.05364 0.14189 C -0.05507 0.1449 -0.05664 0.14768 -0.05833 0.15023 C -0.0595 0.15185 -0.0608 0.15301 -0.06198 0.15439 C -0.06354 0.15648 -0.06523 0.15856 -0.06666 0.16088 C -0.06836 0.16342 -0.06953 0.16713 -0.07148 0.16921 C -0.07291 0.17083 -0.07461 0.1706 -0.0763 0.17152 C -0.07864 0.17361 -0.08086 0.17592 -0.08333 0.17777 C -0.08645 0.17986 -0.09244 0.18078 -0.09531 0.18194 C -0.09804 0.1831 -0.10078 0.18472 -0.10364 0.18634 C -0.10794 0.18541 -0.11237 0.18541 -0.11666 0.18402 C -0.11914 0.18333 -0.12148 0.18125 -0.12382 0.17986 L -0.12747 0.17777 C -0.12981 0.17361 -0.13177 0.16828 -0.1345 0.16504 C -0.1358 0.16365 -0.13711 0.1625 -0.13815 0.16088 C -0.14062 0.15694 -0.14283 0.15231 -0.14531 0.14814 L -0.15 0.13958 C -0.15117 0.1375 -0.15273 0.13588 -0.15364 0.13333 C -0.15599 0.12708 -0.15612 0.12569 -0.1595 0.1206 C -0.1625 0.1162 -0.16445 0.11551 -0.16783 0.11227 C -0.16992 0.11018 -0.17187 0.1081 -0.17382 0.10578 C -0.175 0.10439 -0.17604 0.10254 -0.17747 0.10162 C -0.18086 0.09907 -0.18463 0.09768 -0.18815 0.09514 C -0.1901 0.09375 -0.19218 0.09282 -0.19414 0.09097 C -0.19583 0.08935 -0.197 0.08588 -0.19882 0.08472 C -0.20143 0.08287 -0.20442 0.08356 -0.20716 0.08264 C -0.21041 0.08148 -0.21354 0.07963 -0.21666 0.07824 C -0.21862 0.07754 -0.2207 0.07685 -0.22265 0.07615 C -0.23099 0.07685 -0.23945 0.07592 -0.24765 0.07824 C -0.24961 0.07893 -0.25065 0.08287 -0.25234 0.08472 C -0.25872 0.0912 -0.25338 0.08148 -0.2595 0.09097 C -0.26328 0.09676 -0.2651 0.10092 -0.26783 0.10787 C -0.26953 0.11203 -0.27057 0.11713 -0.27265 0.1206 L -0.27734 0.12916 C -0.28073 0.14676 -0.27513 0.11898 -0.28333 0.14814 C -0.28411 0.15092 -0.2845 0.15439 -0.28567 0.15671 C -0.28658 0.1581 -0.28815 0.1581 -0.28932 0.15879 C -0.29049 0.16018 -0.29166 0.1618 -0.29283 0.16296 C -0.2944 0.16458 -0.29596 0.16597 -0.29765 0.16713 C -0.30625 0.17384 -0.31901 0.17083 -0.32617 0.17152 C -0.3345 0.17569 -0.34075 0.18055 -0.35 0.17361 C -0.35182 0.17222 -0.35078 0.16643 -0.35117 0.16296 C -0.35078 0.15162 -0.35065 0.14027 -0.35 0.12916 C -0.34987 0.12685 -0.34961 0.12453 -0.34882 0.12268 C -0.34752 0.12014 -0.34557 0.11875 -0.34401 0.11643 C -0.33841 0.10787 -0.34296 0.11157 -0.33698 0.10787 C -0.33411 0.09282 -0.3345 0.09745 -0.33698 0.0699 C -0.33737 0.06435 -0.34036 0.05972 -0.34166 0.05509 C -0.34218 0.05301 -0.34231 0.05069 -0.34283 0.04861 C -0.34427 0.04421 -0.34609 0.04027 -0.34765 0.03611 L -0.35 0.02963 C -0.35039 0.02685 -0.35078 0.02407 -0.35117 0.02129 C -0.35195 0.01689 -0.35351 0.00856 -0.35351 0.00856 C -0.35312 -0.02037 -0.35312 -0.04931 -0.35234 -0.07824 C -0.35234 -0.08056 -0.35182 -0.08264 -0.35117 -0.08449 C -0.35052 -0.08681 -0.35 -0.08936 -0.34882 -0.09098 C -0.34778 -0.09236 -0.34648 -0.09236 -0.34531 -0.09306 C -0.34362 -0.09398 -0.34205 -0.09445 -0.34049 -0.09514 C -0.33932 -0.09584 -0.33815 -0.09676 -0.33698 -0.09723 C -0.33528 -0.09815 -0.33372 -0.09861 -0.33216 -0.09931 C -0.32968 -0.1007 -0.325 -0.10371 -0.325 -0.10371 C -0.32421 -0.10787 -0.32304 -0.11204 -0.32265 -0.11644 C -0.322 -0.12408 -0.32161 -0.13218 -0.32031 -0.13959 C -0.31953 -0.14329 -0.31849 -0.14653 -0.31783 -0.15023 C -0.31705 -0.15417 -0.31666 -0.16088 -0.31549 -0.16505 C -0.31484 -0.16736 -0.31393 -0.16922 -0.31315 -0.1713 C -0.31224 -0.17778 -0.31224 -0.18125 -0.3095 -0.18611 C -0.30846 -0.18797 -0.30716 -0.18889 -0.30599 -0.19051 C -0.3052 -0.1926 -0.30468 -0.19514 -0.30364 -0.19676 C -0.30143 -0.2 -0.29648 -0.2051 -0.29648 -0.2051 C -0.29804 -0.19815 -0.30013 -0.19144 -0.30117 -0.18403 C -0.30156 -0.18125 -0.30169 -0.17824 -0.30234 -0.1757 C -0.30299 -0.17315 -0.30416 -0.17153 -0.30481 -0.16922 C -0.30573 -0.16574 -0.30625 -0.16204 -0.30716 -0.15857 C -0.30794 -0.15579 -0.30885 -0.15301 -0.3095 -0.15023 C -0.31041 -0.14607 -0.31106 -0.14167 -0.31198 -0.1375 C -0.31276 -0.13334 -0.31367 -0.12917 -0.31432 -0.12477 C -0.31705 -0.1051 -0.3138 -0.12963 -0.31666 -0.10371 C -0.31705 -0.1007 -0.31757 -0.09792 -0.31783 -0.09514 C -0.31836 -0.09167 -0.31862 -0.0882 -0.31901 -0.08449 C -0.3194 -0.08172 -0.31979 -0.07894 -0.32031 -0.07616 C -0.32096 -0.07176 -0.32226 -0.06783 -0.32265 -0.06343 C -0.32408 -0.04861 -0.32304 -0.05486 -0.325 -0.04445 C -0.32461 -0.03866 -0.32552 -0.03241 -0.32382 -0.02755 C -0.32278 -0.02431 -0.31992 -0.02385 -0.31783 -0.02315 C -0.31158 -0.02107 -0.3052 -0.02037 -0.29882 -0.01898 C -0.30065 0.00416 -0.3 -0.00926 -0.3 0.02129 L -0.3 0.02129 " pathEditMode="relative" ptsTypes="AAAAAAAAAAAAAAAAAAAAAAAAAAAAAAAAAAAAAAAAAAAAAAAAAAAAAAAAAAAAAAAAAAAAAAAAAAAAAAAAAAAAAAAAAAAAAAAAAAA">
                                      <p:cBhvr>
                                        <p:cTn id="31" dur="2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42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3" fill="hold">
                      <p:stCondLst>
                        <p:cond delay="0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47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8" fill="hold">
                      <p:stCondLst>
                        <p:cond delay="0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52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3" fill="hold">
                      <p:stCondLst>
                        <p:cond delay="0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57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8" fill="hold">
                      <p:stCondLst>
                        <p:cond delay="0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62" restart="whenNotActive" fill="hold" evtFilter="cancelBubble" nodeType="interactiveSeq">
                <p:stCondLst>
                  <p:cond evt="onClick" delay="0">
                    <p:tgtEl>
                      <p:spTgt spid="3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3" fill="hold">
                      <p:stCondLst>
                        <p:cond delay="0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4"/>
                  </p:tgtEl>
                </p:cond>
              </p:nextCondLst>
            </p:seq>
            <p:seq concurrent="1" nextAc="seek">
              <p:cTn id="67" restart="whenNotActive" fill="hold" evtFilter="cancelBubble" nodeType="interactiveSeq">
                <p:stCondLst>
                  <p:cond evt="onClick" delay="0">
                    <p:tgtEl>
                      <p:spTgt spid="3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8" fill="hold">
                      <p:stCondLst>
                        <p:cond delay="0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5"/>
                  </p:tgtEl>
                </p:cond>
              </p:nextCondLst>
            </p:seq>
            <p:seq concurrent="1" nextAc="seek">
              <p:cTn id="72" restart="whenNotActive" fill="hold" evtFilter="cancelBubble" nodeType="interactiveSeq">
                <p:stCondLst>
                  <p:cond evt="onClick" delay="0">
                    <p:tgtEl>
                      <p:spTgt spid="3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3" fill="hold">
                      <p:stCondLst>
                        <p:cond delay="0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6"/>
                  </p:tgtEl>
                </p:cond>
              </p:nextCondLst>
            </p:seq>
            <p:seq concurrent="1" nextAc="seek">
              <p:cTn id="77" restart="whenNotActive" fill="hold" evtFilter="cancelBubble" nodeType="interactiveSeq">
                <p:stCondLst>
                  <p:cond evt="onClick" delay="0">
                    <p:tgtEl>
                      <p:spTgt spid="3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8" fill="hold">
                      <p:stCondLst>
                        <p:cond delay="0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8"/>
                  </p:tgtEl>
                </p:cond>
              </p:nextCondLst>
            </p:seq>
            <p:seq concurrent="1" nextAc="seek">
              <p:cTn id="82" restart="whenNotActive" fill="hold" evtFilter="cancelBubble" nodeType="interactiveSeq">
                <p:stCondLst>
                  <p:cond evt="onClick" delay="0">
                    <p:tgtEl>
                      <p:spTgt spid="3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3" fill="hold">
                      <p:stCondLst>
                        <p:cond delay="0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7"/>
                  </p:tgtEl>
                </p:cond>
              </p:nextCondLst>
            </p:seq>
            <p:seq concurrent="1" nextAc="seek">
              <p:cTn id="87" restart="whenNotActive" fill="hold" evtFilter="cancelBubble" nodeType="interactiveSeq">
                <p:stCondLst>
                  <p:cond evt="onClick" delay="0">
                    <p:tgtEl>
                      <p:spTgt spid="3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8" fill="hold">
                      <p:stCondLst>
                        <p:cond delay="0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9"/>
                  </p:tgtEl>
                </p:cond>
              </p:nextCondLst>
            </p:seq>
            <p:seq concurrent="1" nextAc="seek">
              <p:cTn id="92" restart="whenNotActive" fill="hold" evtFilter="cancelBubble" nodeType="interactiveSeq">
                <p:stCondLst>
                  <p:cond evt="onClick" delay="0">
                    <p:tgtEl>
                      <p:spTgt spid="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3" fill="hold">
                      <p:stCondLst>
                        <p:cond delay="0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6"/>
                  </p:tgtEl>
                </p:cond>
              </p:nextCondLst>
            </p:seq>
            <p:seq concurrent="1" nextAc="seek">
              <p:cTn id="97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8" fill="hold">
                      <p:stCondLst>
                        <p:cond delay="0"/>
                      </p:stCondLst>
                      <p:childTnLst>
                        <p:par>
                          <p:cTn id="99" fill="hold">
                            <p:stCondLst>
                              <p:cond delay="0"/>
                            </p:stCondLst>
                            <p:childTnLst>
                              <p:par>
                                <p:cTn id="100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102" restart="whenNotActive" fill="hold" evtFilter="cancelBubble" nodeType="interactiveSeq">
                <p:stCondLst>
                  <p:cond evt="onClick" delay="0">
                    <p:tgtEl>
                      <p:spTgt spid="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3" fill="hold">
                      <p:stCondLst>
                        <p:cond delay="0"/>
                      </p:stCondLst>
                      <p:childTnLst>
                        <p:par>
                          <p:cTn id="104" fill="hold">
                            <p:stCondLst>
                              <p:cond delay="0"/>
                            </p:stCondLst>
                            <p:childTnLst>
                              <p:par>
                                <p:cTn id="105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"/>
                  </p:tgtEl>
                </p:cond>
              </p:nextCondLst>
            </p:seq>
            <p:seq concurrent="1" nextAc="seek">
              <p:cTn id="107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8" fill="hold">
                      <p:stCondLst>
                        <p:cond delay="0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112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3" fill="hold">
                      <p:stCondLst>
                        <p:cond delay="0"/>
                      </p:stCondLst>
                      <p:childTnLst>
                        <p:par>
                          <p:cTn id="114" fill="hold">
                            <p:stCondLst>
                              <p:cond delay="0"/>
                            </p:stCondLst>
                            <p:childTnLst>
                              <p:par>
                                <p:cTn id="115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  <p:seq concurrent="1" nextAc="seek">
              <p:cTn id="117" restart="whenNotActive" fill="hold" evtFilter="cancelBubble" nodeType="interactiveSeq">
                <p:stCondLst>
                  <p:cond evt="onClick" delay="0">
                    <p:tgtEl>
                      <p:spTgt spid="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8" fill="hold">
                      <p:stCondLst>
                        <p:cond delay="0"/>
                      </p:stCondLst>
                      <p:childTnLst>
                        <p:par>
                          <p:cTn id="119" fill="hold">
                            <p:stCondLst>
                              <p:cond delay="0"/>
                            </p:stCondLst>
                            <p:childTnLst>
                              <p:par>
                                <p:cTn id="120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5"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6</a:t>
            </a:fld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48000" y="0"/>
            <a:ext cx="5452872" cy="6847050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721067" y="977517"/>
            <a:ext cx="1438729" cy="1438729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7440432" y="4325899"/>
            <a:ext cx="1438729" cy="1438729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378274" y="2929543"/>
            <a:ext cx="1438729" cy="1438729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559075" y="4265695"/>
            <a:ext cx="2220114" cy="1883457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42603" y="882020"/>
            <a:ext cx="2220114" cy="1883457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5338737" y="2969517"/>
            <a:ext cx="2295416" cy="1356382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324731" y="4401099"/>
            <a:ext cx="1772907" cy="1772907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82679" y="-70411"/>
            <a:ext cx="1772907" cy="1772907"/>
          </a:xfrm>
          <a:prstGeom prst="rect">
            <a:avLst/>
          </a:prstGeom>
        </p:spPr>
      </p:pic>
      <p:sp>
        <p:nvSpPr>
          <p:cNvPr id="14" name="TextovéPole 13"/>
          <p:cNvSpPr txBox="1"/>
          <p:nvPr/>
        </p:nvSpPr>
        <p:spPr>
          <a:xfrm>
            <a:off x="319314" y="304800"/>
            <a:ext cx="3309257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VZOR  K NALEPOVÁNÍ</a:t>
            </a:r>
          </a:p>
          <a:p>
            <a:r>
              <a:rPr lang="cs-CZ" b="1" dirty="0" smtClean="0"/>
              <a:t>VZOR K ZAKRESLENÍ TVARŮ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xmlns="" val="232499200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 advClick="0">
        <p:fade/>
      </p:transition>
    </mc:Choice>
    <mc:Fallback>
      <p:transition spd="med" advClick="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>
                      <p:stCondLst>
                        <p:cond delay="0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Sp="0" show="0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7</a:t>
            </a:fld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062948" y="1533492"/>
            <a:ext cx="1438729" cy="1438729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018756" y="2356756"/>
            <a:ext cx="1438729" cy="1438729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491435" y="4347028"/>
            <a:ext cx="1438729" cy="1438729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587321" y="583849"/>
            <a:ext cx="1772907" cy="1772907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83850" y="3795485"/>
            <a:ext cx="1772907" cy="1772907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085943" y="1185017"/>
            <a:ext cx="2229128" cy="1891104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00882" y="-25629"/>
            <a:ext cx="2220114" cy="1883457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172441" y="3439887"/>
            <a:ext cx="2295416" cy="1356382"/>
          </a:xfrm>
          <a:prstGeom prst="rect">
            <a:avLst/>
          </a:prstGeom>
        </p:spPr>
      </p:pic>
      <p:sp>
        <p:nvSpPr>
          <p:cNvPr id="14" name="TextovéPole 13"/>
          <p:cNvSpPr txBox="1"/>
          <p:nvPr/>
        </p:nvSpPr>
        <p:spPr>
          <a:xfrm>
            <a:off x="188687" y="391886"/>
            <a:ext cx="2452802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GEOMETRICKÉ TVARY </a:t>
            </a:r>
          </a:p>
          <a:p>
            <a:r>
              <a:rPr lang="cs-CZ" b="1" dirty="0" smtClean="0"/>
              <a:t>K </a:t>
            </a:r>
            <a:r>
              <a:rPr lang="cs-CZ" b="1" dirty="0" smtClean="0"/>
              <a:t>VYSTŘIHNUTÍ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xmlns="" val="60711099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>
                      <p:stCondLst>
                        <p:cond delay="0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MasterSp="0" show="0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8</a:t>
            </a:fld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48000" y="0"/>
            <a:ext cx="5452872" cy="6847050"/>
          </a:xfrm>
          <a:prstGeom prst="rect">
            <a:avLst/>
          </a:prstGeom>
        </p:spPr>
      </p:pic>
      <p:sp>
        <p:nvSpPr>
          <p:cNvPr id="6" name="TextovéPole 5"/>
          <p:cNvSpPr txBox="1"/>
          <p:nvPr/>
        </p:nvSpPr>
        <p:spPr>
          <a:xfrm>
            <a:off x="348341" y="603576"/>
            <a:ext cx="386080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ŠABLONA VÁNOČNÍHO STROMKU K VYSTŘIHNUTÍ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xmlns="" val="333377516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/>
              <a:t>Použitý zdroj obrázků</a:t>
            </a:r>
            <a:endParaRPr lang="cs-CZ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>
                <a:hlinkClick r:id="rId2"/>
              </a:rPr>
              <a:t>http</a:t>
            </a:r>
            <a:r>
              <a:rPr lang="cs-CZ" dirty="0">
                <a:hlinkClick r:id="rId2"/>
              </a:rPr>
              <a:t>://</a:t>
            </a:r>
            <a:r>
              <a:rPr lang="cs-CZ" dirty="0" smtClean="0">
                <a:hlinkClick r:id="rId2"/>
              </a:rPr>
              <a:t>pixabay.com</a:t>
            </a:r>
            <a:endParaRPr lang="cs-CZ" dirty="0" smtClean="0"/>
          </a:p>
          <a:p>
            <a:pPr marL="4572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5530031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/>
              <a:t>Materiály, pomůcky a technické vybavení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lvl="0"/>
            <a:r>
              <a:rPr lang="cs-CZ" dirty="0" smtClean="0"/>
              <a:t>Dotyková </a:t>
            </a:r>
            <a:r>
              <a:rPr lang="cs-CZ" dirty="0"/>
              <a:t>obrazovka, připojená k PC</a:t>
            </a:r>
          </a:p>
          <a:p>
            <a:r>
              <a:rPr lang="cs-CZ" dirty="0" smtClean="0"/>
              <a:t>Didaktický </a:t>
            </a:r>
            <a:r>
              <a:rPr lang="cs-CZ" dirty="0"/>
              <a:t>kufřík - KUMUČ </a:t>
            </a:r>
            <a:r>
              <a:rPr lang="cs-CZ" dirty="0" smtClean="0"/>
              <a:t>(nůžky, lepidlo, čtvrtka, šablona vánočního stromku, pracovní list s geometrickými tvary, pastelky)</a:t>
            </a:r>
            <a:endParaRPr lang="cs-CZ" dirty="0"/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10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780147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/>
              <a:t>Metodický postup</a:t>
            </a:r>
            <a:endParaRPr lang="cs-CZ" sz="3200" strike="sngStrike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marL="45720" indent="0">
              <a:buNone/>
            </a:pPr>
            <a:r>
              <a:rPr lang="cs-CZ" sz="2600" dirty="0" smtClean="0"/>
              <a:t>Integrovaný blok: </a:t>
            </a:r>
            <a:r>
              <a:rPr lang="cs-CZ" sz="2600" b="1" dirty="0" smtClean="0"/>
              <a:t>VÁNOCE</a:t>
            </a:r>
          </a:p>
          <a:p>
            <a:r>
              <a:rPr lang="cs-CZ" sz="1800" dirty="0"/>
              <a:t>Prezentace v PowerPointu obsahuje </a:t>
            </a:r>
            <a:r>
              <a:rPr lang="cs-CZ" sz="1800" dirty="0" smtClean="0"/>
              <a:t>čtyři </a:t>
            </a:r>
            <a:r>
              <a:rPr lang="cs-CZ" sz="1800" dirty="0"/>
              <a:t>snímky s jednoduchým interaktivním úkolem (děti budou </a:t>
            </a:r>
            <a:r>
              <a:rPr lang="cs-CZ" sz="1800" dirty="0" smtClean="0"/>
              <a:t>na základě slovního pokynu vybírat určený geometrický tvar – jako první kruh, dále čtverec, trojúhelník a obdélník)</a:t>
            </a:r>
            <a:endParaRPr lang="cs-CZ" sz="1800" dirty="0"/>
          </a:p>
          <a:p>
            <a:r>
              <a:rPr lang="cs-CZ" sz="1800" dirty="0"/>
              <a:t>Součástí je i pracovní list s </a:t>
            </a:r>
            <a:r>
              <a:rPr lang="cs-CZ" sz="1800" dirty="0" smtClean="0"/>
              <a:t>obrázky geometrických tvarů. </a:t>
            </a:r>
            <a:r>
              <a:rPr lang="cs-CZ" sz="1800" dirty="0"/>
              <a:t>Děti </a:t>
            </a:r>
            <a:r>
              <a:rPr lang="cs-CZ" sz="1800" dirty="0" smtClean="0"/>
              <a:t>je vystřihnou a podle vzoru  </a:t>
            </a:r>
            <a:r>
              <a:rPr lang="cs-CZ" sz="1800" dirty="0"/>
              <a:t>nalepí na </a:t>
            </a:r>
            <a:r>
              <a:rPr lang="cs-CZ" sz="1800" dirty="0" smtClean="0"/>
              <a:t>čtvrtku. Na dalším pracovním listu geometrické tvary zakreslí podle vzoru (snímek č</a:t>
            </a:r>
            <a:r>
              <a:rPr lang="cs-CZ" sz="1800" dirty="0" smtClean="0"/>
              <a:t>. 6</a:t>
            </a:r>
            <a:r>
              <a:rPr lang="cs-CZ" sz="1800" dirty="0" smtClean="0"/>
              <a:t>)</a:t>
            </a:r>
          </a:p>
          <a:p>
            <a:pPr marL="45720" indent="0">
              <a:buNone/>
            </a:pPr>
            <a:r>
              <a:rPr lang="cs-CZ" sz="2800" b="1" dirty="0"/>
              <a:t>Očekávání a </a:t>
            </a:r>
            <a:r>
              <a:rPr lang="cs-CZ" sz="2800" b="1" dirty="0" smtClean="0"/>
              <a:t>cíle</a:t>
            </a:r>
            <a:endParaRPr lang="cs-CZ" sz="1800" dirty="0"/>
          </a:p>
          <a:p>
            <a:r>
              <a:rPr lang="cs-CZ" sz="1800" dirty="0"/>
              <a:t>Dítě </a:t>
            </a:r>
            <a:r>
              <a:rPr lang="cs-CZ" sz="1800" dirty="0" smtClean="0"/>
              <a:t>rozpozná a pojmenuje geometrický tvar; Dítě nakreslí geometrický tvar; Dítě </a:t>
            </a:r>
            <a:r>
              <a:rPr lang="cs-CZ" sz="1800" dirty="0"/>
              <a:t>vede ke zvládnutí správné techniky </a:t>
            </a:r>
            <a:r>
              <a:rPr lang="cs-CZ" sz="1800" dirty="0" smtClean="0"/>
              <a:t>stříhání; Dítě </a:t>
            </a:r>
            <a:r>
              <a:rPr lang="cs-CZ" sz="1800" dirty="0"/>
              <a:t>si osvojuje správné pracovní návyky a dovednosti (úklid)</a:t>
            </a:r>
          </a:p>
          <a:p>
            <a:endParaRPr lang="cs-CZ" sz="1800" dirty="0"/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60124489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/>
              <a:t>Práce </a:t>
            </a:r>
            <a:r>
              <a:rPr lang="cs-CZ" sz="3200" b="1" dirty="0"/>
              <a:t>s interaktivním výukovým </a:t>
            </a:r>
            <a:r>
              <a:rPr lang="cs-CZ" sz="3200" b="1" dirty="0" smtClean="0"/>
              <a:t>materiálem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/>
              <a:t>Na </a:t>
            </a:r>
            <a:r>
              <a:rPr lang="cs-CZ" dirty="0" smtClean="0"/>
              <a:t>čtyřech </a:t>
            </a:r>
            <a:r>
              <a:rPr lang="cs-CZ" dirty="0"/>
              <a:t>snímcích se dětem ukážou obrázky </a:t>
            </a:r>
            <a:r>
              <a:rPr lang="cs-CZ" dirty="0" smtClean="0"/>
              <a:t>různých geometrických tvarů. </a:t>
            </a:r>
            <a:r>
              <a:rPr lang="cs-CZ" dirty="0"/>
              <a:t>Děti mají za úkol </a:t>
            </a:r>
            <a:r>
              <a:rPr lang="cs-CZ" dirty="0" smtClean="0"/>
              <a:t> na základě slovního pokynu vybrat </a:t>
            </a:r>
            <a:r>
              <a:rPr lang="cs-CZ" dirty="0"/>
              <a:t>a označit </a:t>
            </a:r>
            <a:r>
              <a:rPr lang="cs-CZ" dirty="0" smtClean="0"/>
              <a:t>geometrický tvar. </a:t>
            </a:r>
            <a:r>
              <a:rPr lang="cs-CZ" dirty="0"/>
              <a:t>Když označí chybnou odpověď, obrázek </a:t>
            </a:r>
            <a:r>
              <a:rPr lang="cs-CZ" dirty="0" smtClean="0"/>
              <a:t>zmizí. </a:t>
            </a:r>
            <a:r>
              <a:rPr lang="cs-CZ" dirty="0"/>
              <a:t>Označením správné odpovědi se </a:t>
            </a:r>
            <a:r>
              <a:rPr lang="cs-CZ" dirty="0" smtClean="0"/>
              <a:t>geometrický tvar přemístí na vánoční stromeček.</a:t>
            </a:r>
          </a:p>
          <a:p>
            <a:r>
              <a:rPr lang="cs-CZ" dirty="0" smtClean="0"/>
              <a:t>Pracovní listy jsou určeny k tisku, při prezentaci se nezobrazují.</a:t>
            </a:r>
          </a:p>
          <a:p>
            <a:pPr marL="45720" indent="0">
              <a:buNone/>
            </a:pP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12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4108010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/>
              <a:t>Prvky polytechnické výchovy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45720" indent="0">
              <a:buNone/>
            </a:pPr>
            <a:r>
              <a:rPr lang="cs-CZ" dirty="0"/>
              <a:t>Vzdělávací oblast </a:t>
            </a:r>
            <a:r>
              <a:rPr lang="cs-CZ" b="1" dirty="0"/>
              <a:t>DÍTĚ A JEHO PSYCHIKA (PSYCHOLOGICKÁ)</a:t>
            </a:r>
          </a:p>
          <a:p>
            <a:pPr marL="45720" indent="0">
              <a:buNone/>
            </a:pPr>
            <a:r>
              <a:rPr lang="cs-CZ" dirty="0"/>
              <a:t>Vzdělávací podoblast </a:t>
            </a:r>
            <a:r>
              <a:rPr lang="cs-CZ" b="1" dirty="0" smtClean="0"/>
              <a:t>POZNÁVACÍ SCHOPNOSTI –VNÍMÁNÍ, GRAFICKÉ VYJADŘOVÁNÍ</a:t>
            </a:r>
            <a:endParaRPr lang="cs-CZ" b="1" dirty="0"/>
          </a:p>
          <a:p>
            <a:pPr marL="45720" indent="0">
              <a:buNone/>
            </a:pPr>
            <a:r>
              <a:rPr lang="cs-CZ" dirty="0"/>
              <a:t>Dosažené</a:t>
            </a:r>
            <a:r>
              <a:rPr lang="cs-CZ" b="1" dirty="0"/>
              <a:t> KONKRETIZOVANÉ </a:t>
            </a:r>
            <a:r>
              <a:rPr lang="cs-CZ" b="1" dirty="0" smtClean="0"/>
              <a:t>VÝSTUPY:</a:t>
            </a:r>
            <a:endParaRPr lang="cs-CZ" b="1" dirty="0"/>
          </a:p>
          <a:p>
            <a:r>
              <a:rPr lang="cs-CZ" dirty="0" smtClean="0"/>
              <a:t>Samostatně </a:t>
            </a:r>
            <a:r>
              <a:rPr lang="cs-CZ" dirty="0"/>
              <a:t>se rozhodnout</a:t>
            </a:r>
          </a:p>
          <a:p>
            <a:r>
              <a:rPr lang="cs-CZ" dirty="0"/>
              <a:t>Jednoduchý problém samostatně vyřešit</a:t>
            </a:r>
          </a:p>
          <a:p>
            <a:r>
              <a:rPr lang="cs-CZ" dirty="0"/>
              <a:t>Plnit činnost podle </a:t>
            </a:r>
            <a:r>
              <a:rPr lang="cs-CZ" dirty="0" smtClean="0"/>
              <a:t>instrukce</a:t>
            </a:r>
            <a:endParaRPr lang="cs-CZ" dirty="0"/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13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77650584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Projekt CZ.1.07/1.3.00/48.0075 je spolufinancován Evropským sociálním fondem a státním rozpočtem České republiky.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>
                <a:solidFill>
                  <a:prstClr val="black"/>
                </a:solidFill>
              </a:rPr>
              <a:pPr/>
              <a:t>14</a:t>
            </a:fld>
            <a:endParaRPr lang="cs-CZ" dirty="0">
              <a:solidFill>
                <a:prstClr val="black"/>
              </a:solidFill>
            </a:endParaRPr>
          </a:p>
        </p:txBody>
      </p:sp>
      <p:grpSp>
        <p:nvGrpSpPr>
          <p:cNvPr id="5" name="Skupina 4"/>
          <p:cNvGrpSpPr/>
          <p:nvPr/>
        </p:nvGrpSpPr>
        <p:grpSpPr>
          <a:xfrm>
            <a:off x="1921041" y="1087399"/>
            <a:ext cx="7513903" cy="4097665"/>
            <a:chOff x="3057284" y="724271"/>
            <a:chExt cx="4242876" cy="3527549"/>
          </a:xfrm>
        </p:grpSpPr>
        <p:sp>
          <p:nvSpPr>
            <p:cNvPr id="6" name="Volný tvar 5"/>
            <p:cNvSpPr/>
            <p:nvPr/>
          </p:nvSpPr>
          <p:spPr>
            <a:xfrm>
              <a:off x="3057284" y="221659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Vnímat vliv techniky na společnost a přírodu</a:t>
              </a:r>
            </a:p>
          </p:txBody>
        </p:sp>
        <p:sp>
          <p:nvSpPr>
            <p:cNvPr id="10" name="Volný tvar 9"/>
            <p:cNvSpPr/>
            <p:nvPr/>
          </p:nvSpPr>
          <p:spPr>
            <a:xfrm>
              <a:off x="4377271" y="147732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Směrovat </a:t>
              </a:r>
              <a:r>
                <a:rPr lang="cs-CZ" sz="1600" b="1" dirty="0" smtClean="0">
                  <a:solidFill>
                    <a:schemeClr val="tx1"/>
                  </a:solidFill>
                </a:rPr>
                <a:t>děti </a:t>
              </a:r>
              <a:r>
                <a:rPr lang="cs-CZ" sz="1600" b="1" dirty="0">
                  <a:solidFill>
                    <a:schemeClr val="tx1"/>
                  </a:solidFill>
                </a:rPr>
                <a:t>k získávání základních pracovních dovedností a návyků</a:t>
              </a:r>
            </a:p>
          </p:txBody>
        </p:sp>
        <p:sp>
          <p:nvSpPr>
            <p:cNvPr id="14" name="Volný tvar 13"/>
            <p:cNvSpPr/>
            <p:nvPr/>
          </p:nvSpPr>
          <p:spPr>
            <a:xfrm>
              <a:off x="3058097" y="753932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 smtClean="0">
                  <a:solidFill>
                    <a:schemeClr val="tx1"/>
                  </a:solidFill>
                </a:rPr>
                <a:t>Chápat </a:t>
              </a:r>
              <a:r>
                <a:rPr lang="cs-CZ" sz="1600" b="1" dirty="0">
                  <a:solidFill>
                    <a:schemeClr val="tx1"/>
                  </a:solidFill>
                </a:rPr>
                <a:t>p</a:t>
              </a:r>
              <a:r>
                <a:rPr lang="cs-CZ" sz="1600" b="1" dirty="0" smtClean="0">
                  <a:solidFill>
                    <a:schemeClr val="tx1"/>
                  </a:solidFill>
                </a:rPr>
                <a:t>ostavení techniky a technických oborů v životě lidstva jako devízu</a:t>
              </a:r>
              <a:endParaRPr lang="cs-CZ" sz="1600" b="1" dirty="0">
                <a:solidFill>
                  <a:schemeClr val="tx1"/>
                </a:solidFill>
              </a:endParaRPr>
            </a:p>
          </p:txBody>
        </p:sp>
        <p:sp>
          <p:nvSpPr>
            <p:cNvPr id="18" name="Volný tvar 17"/>
            <p:cNvSpPr/>
            <p:nvPr/>
          </p:nvSpPr>
          <p:spPr>
            <a:xfrm>
              <a:off x="5695633" y="724271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Učit děti základním poznatkům o technice</a:t>
              </a:r>
            </a:p>
          </p:txBody>
        </p:sp>
        <p:sp>
          <p:nvSpPr>
            <p:cNvPr id="22" name="Volný tvar 21"/>
            <p:cNvSpPr/>
            <p:nvPr/>
          </p:nvSpPr>
          <p:spPr>
            <a:xfrm>
              <a:off x="5695633" y="2175498"/>
              <a:ext cx="1604527" cy="1441328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Vést děti ke kooperativnímu hodnocení a sebehodnocení</a:t>
              </a:r>
            </a:p>
          </p:txBody>
        </p:sp>
        <p:sp>
          <p:nvSpPr>
            <p:cNvPr id="30" name="Volný tvar 29"/>
            <p:cNvSpPr/>
            <p:nvPr/>
          </p:nvSpPr>
          <p:spPr>
            <a:xfrm>
              <a:off x="4375646" y="2935523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Podpořit rozvoj myšlenkového </a:t>
              </a:r>
              <a:r>
                <a:rPr lang="cs-CZ" sz="1600" b="1" dirty="0" smtClean="0">
                  <a:solidFill>
                    <a:schemeClr val="tx1"/>
                  </a:solidFill>
                </a:rPr>
                <a:t>potenciálu dětí</a:t>
              </a:r>
              <a:endParaRPr lang="cs-CZ" sz="1600" b="1" dirty="0">
                <a:solidFill>
                  <a:schemeClr val="tx1"/>
                </a:solidFill>
              </a:endParaRPr>
            </a:p>
          </p:txBody>
        </p:sp>
      </p:grpSp>
      <p:sp>
        <p:nvSpPr>
          <p:cNvPr id="34" name="TextovéPole 33"/>
          <p:cNvSpPr txBox="1"/>
          <p:nvPr/>
        </p:nvSpPr>
        <p:spPr>
          <a:xfrm>
            <a:off x="3333470" y="394396"/>
            <a:ext cx="456370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/>
              <a:t>Cíle polytechnické výchovy</a:t>
            </a:r>
            <a:endParaRPr lang="cs-CZ" sz="2800" b="1" dirty="0"/>
          </a:p>
        </p:txBody>
      </p:sp>
    </p:spTree>
    <p:extLst>
      <p:ext uri="{BB962C8B-B14F-4D97-AF65-F5344CB8AC3E}">
        <p14:creationId xmlns:p14="http://schemas.microsoft.com/office/powerpoint/2010/main" xmlns="" val="191560423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heer Green 16x9">
  <a:themeElements>
    <a:clrScheme name="Žlutá">
      <a:dk1>
        <a:sysClr val="windowText" lastClr="000000"/>
      </a:dk1>
      <a:lt1>
        <a:sysClr val="window" lastClr="FFFFFF"/>
      </a:lt1>
      <a:dk2>
        <a:srgbClr val="39302A"/>
      </a:dk2>
      <a:lt2>
        <a:srgbClr val="E5DEDB"/>
      </a:lt2>
      <a:accent1>
        <a:srgbClr val="FFCA08"/>
      </a:accent1>
      <a:accent2>
        <a:srgbClr val="F8931D"/>
      </a:accent2>
      <a:accent3>
        <a:srgbClr val="CE8D3E"/>
      </a:accent3>
      <a:accent4>
        <a:srgbClr val="EC7016"/>
      </a:accent4>
      <a:accent5>
        <a:srgbClr val="E64823"/>
      </a:accent5>
      <a:accent6>
        <a:srgbClr val="9C6A6A"/>
      </a:accent6>
      <a:hlink>
        <a:srgbClr val="2998E3"/>
      </a:hlink>
      <a:folHlink>
        <a:srgbClr val="7F723D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48-PPTvzor.potx" id="{BEAA49EE-7AE4-44BA-8526-6F4ED2428C66}" vid="{21787010-6216-4E42-AF3D-8126B149DC11}"/>
    </a:ext>
  </a:extLst>
</a:theme>
</file>

<file path=ppt/theme/theme2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item1.xml><?xml version="1.0" encoding="utf-8"?>
<?mso-contentType ?>
<FormTemplates xmlns="http://schemas.microsoft.com/sharepoint/v3/contenttype/forms">
  <Display>DocumentLibraryForm</Display>
  <Edit>AssetEditForm</Edit>
  <New>DocumentLibraryForm</New>
</FormTemplates>
</file>

<file path=customXml/itemProps1.xml><?xml version="1.0" encoding="utf-8"?>
<ds:datastoreItem xmlns:ds="http://schemas.openxmlformats.org/officeDocument/2006/customXml" ds:itemID="{204C4809-32CE-4D76-8837-BF87A221E813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48-PPTvzor</Template>
  <TotalTime>0</TotalTime>
  <Words>335</Words>
  <Application>Microsoft Office PowerPoint</Application>
  <PresentationFormat>Vlastní</PresentationFormat>
  <Paragraphs>53</Paragraphs>
  <Slides>14</Slides>
  <Notes>1</Notes>
  <HiddenSlides>2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Sheer Green 16x9</vt:lpstr>
      <vt:lpstr>ZDOBENÍ VÁNOČNÍHO STROMKU 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Použitý zdroj obrázků</vt:lpstr>
      <vt:lpstr>Materiály, pomůcky a technické vybavení</vt:lpstr>
      <vt:lpstr>Metodický postup</vt:lpstr>
      <vt:lpstr>Práce s interaktivním výukovým materiálem</vt:lpstr>
      <vt:lpstr>Prvky polytechnické výchovy</vt:lpstr>
      <vt:lpstr>Snímek 14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/>
  <cp:lastModifiedBy/>
  <cp:revision>1</cp:revision>
  <dcterms:created xsi:type="dcterms:W3CDTF">2014-08-05T12:38:58Z</dcterms:created>
  <dcterms:modified xsi:type="dcterms:W3CDTF">2015-04-13T20:26:56Z</dcterms:modified>
  <cp:version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_TemplateID">
    <vt:lpwstr>TC029208979991</vt:lpwstr>
  </property>
</Properties>
</file>