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3" r:id="rId4"/>
    <p:sldId id="275" r:id="rId5"/>
    <p:sldId id="283" r:id="rId6"/>
    <p:sldId id="282" r:id="rId7"/>
    <p:sldId id="277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75"/>
            <p14:sldId id="283"/>
          </p14:sldIdLst>
        </p14:section>
        <p14:section name="popisy" id="{4491A3A5-2D98-4803-9565-90AB9C3B3DA8}">
          <p14:sldIdLst>
            <p14:sldId id="282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53779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88" autoAdjust="0"/>
    <p:restoredTop sz="94660"/>
  </p:normalViewPr>
  <p:slideViewPr>
    <p:cSldViewPr snapToGrid="0">
      <p:cViewPr varScale="1">
        <p:scale>
          <a:sx n="81" d="100"/>
          <a:sy n="81" d="100"/>
        </p:scale>
        <p:origin x="-108" y="-57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.xml"/><Relationship Id="rId13" Type="http://schemas.openxmlformats.org/officeDocument/2006/relationships/image" Target="../media/image8.png"/><Relationship Id="rId18" Type="http://schemas.openxmlformats.org/officeDocument/2006/relationships/image" Target="../media/image12.png"/><Relationship Id="rId3" Type="http://schemas.openxmlformats.org/officeDocument/2006/relationships/audio" Target="../media/media3.m4a"/><Relationship Id="rId21" Type="http://schemas.microsoft.com/office/2007/relationships/media" Target="../media/media4.m4a"/><Relationship Id="rId7" Type="http://schemas.openxmlformats.org/officeDocument/2006/relationships/audio" Target="../media/media7.m4a"/><Relationship Id="rId12" Type="http://schemas.openxmlformats.org/officeDocument/2006/relationships/image" Target="../media/image7.png"/><Relationship Id="rId17" Type="http://schemas.microsoft.com/office/2007/relationships/media" Target="../media/media1.m4a"/><Relationship Id="rId2" Type="http://schemas.openxmlformats.org/officeDocument/2006/relationships/audio" Target="../media/media2.m4a"/><Relationship Id="rId16" Type="http://schemas.openxmlformats.org/officeDocument/2006/relationships/image" Target="../media/image11.png"/><Relationship Id="rId20" Type="http://schemas.microsoft.com/office/2007/relationships/media" Target="../media/media3.m4a"/><Relationship Id="rId1" Type="http://schemas.openxmlformats.org/officeDocument/2006/relationships/audio" Target="../media/media1.m4a"/><Relationship Id="rId6" Type="http://schemas.openxmlformats.org/officeDocument/2006/relationships/audio" Target="../media/media6.m4a"/><Relationship Id="rId11" Type="http://schemas.openxmlformats.org/officeDocument/2006/relationships/image" Target="../media/image6.png"/><Relationship Id="rId24" Type="http://schemas.microsoft.com/office/2007/relationships/media" Target="../media/media7.m4a"/><Relationship Id="rId5" Type="http://schemas.openxmlformats.org/officeDocument/2006/relationships/audio" Target="../media/media5.m4a"/><Relationship Id="rId15" Type="http://schemas.openxmlformats.org/officeDocument/2006/relationships/image" Target="../media/image10.png"/><Relationship Id="rId23" Type="http://schemas.microsoft.com/office/2007/relationships/media" Target="../media/media6.m4a"/><Relationship Id="rId10" Type="http://schemas.openxmlformats.org/officeDocument/2006/relationships/image" Target="../media/image5.png"/><Relationship Id="rId19" Type="http://schemas.microsoft.com/office/2007/relationships/media" Target="../media/media2.m4a"/><Relationship Id="rId4" Type="http://schemas.openxmlformats.org/officeDocument/2006/relationships/audio" Target="../media/media4.m4a"/><Relationship Id="rId9" Type="http://schemas.openxmlformats.org/officeDocument/2006/relationships/image" Target="../media/image4.jpeg"/><Relationship Id="rId14" Type="http://schemas.openxmlformats.org/officeDocument/2006/relationships/image" Target="../media/image9.png"/><Relationship Id="rId22" Type="http://schemas.microsoft.com/office/2007/relationships/media" Target="../media/media5.m4a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472725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Berušky, kolik máte teček? …a kamarádů?</a:t>
            </a:r>
            <a:endParaRPr lang="cs-CZ" sz="54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9" cstate="print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beruška 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687352">
            <a:off x="3047577" y="2031730"/>
            <a:ext cx="1759812" cy="2351315"/>
          </a:xfrm>
          <a:prstGeom prst="rect">
            <a:avLst/>
          </a:prstGeom>
        </p:spPr>
      </p:pic>
      <p:pic>
        <p:nvPicPr>
          <p:cNvPr id="4" name="beruška 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9100660">
            <a:off x="8318589" y="1226581"/>
            <a:ext cx="1759812" cy="2351315"/>
          </a:xfrm>
          <a:prstGeom prst="rect">
            <a:avLst/>
          </a:prstGeom>
        </p:spPr>
      </p:pic>
      <p:pic>
        <p:nvPicPr>
          <p:cNvPr id="6" name="beruška 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907960">
            <a:off x="1157412" y="4412634"/>
            <a:ext cx="1759812" cy="2351315"/>
          </a:xfrm>
          <a:prstGeom prst="rect">
            <a:avLst/>
          </a:prstGeom>
        </p:spPr>
      </p:pic>
      <p:pic>
        <p:nvPicPr>
          <p:cNvPr id="8" name="beruška 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2320309">
            <a:off x="5235843" y="454863"/>
            <a:ext cx="1759812" cy="2351315"/>
          </a:xfrm>
          <a:prstGeom prst="rect">
            <a:avLst/>
          </a:prstGeom>
        </p:spPr>
      </p:pic>
      <p:pic>
        <p:nvPicPr>
          <p:cNvPr id="9" name="beruška 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979003">
            <a:off x="751289" y="447504"/>
            <a:ext cx="1759812" cy="2351315"/>
          </a:xfrm>
          <a:prstGeom prst="rect">
            <a:avLst/>
          </a:prstGeom>
        </p:spPr>
      </p:pic>
      <p:pic>
        <p:nvPicPr>
          <p:cNvPr id="10" name="beruška 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667794">
            <a:off x="6092022" y="3494757"/>
            <a:ext cx="1759812" cy="2351315"/>
          </a:xfrm>
          <a:prstGeom prst="rect">
            <a:avLst/>
          </a:prstGeom>
        </p:spPr>
      </p:pic>
      <p:pic>
        <p:nvPicPr>
          <p:cNvPr id="11" name="beruška 1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52249">
            <a:off x="9495950" y="3905112"/>
            <a:ext cx="1759812" cy="2351315"/>
          </a:xfrm>
          <a:prstGeom prst="rect">
            <a:avLst/>
          </a:prstGeom>
        </p:spPr>
      </p:pic>
      <p:pic>
        <p:nvPicPr>
          <p:cNvPr id="12" name="tlesknutí 1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17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10318009" y="7148018"/>
            <a:ext cx="609600" cy="609600"/>
          </a:xfrm>
          <a:prstGeom prst="rect">
            <a:avLst/>
          </a:prstGeom>
        </p:spPr>
      </p:pic>
      <p:pic>
        <p:nvPicPr>
          <p:cNvPr id="13" name="tlesknutí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9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3711197" y="-813857"/>
            <a:ext cx="609600" cy="609600"/>
          </a:xfrm>
          <a:prstGeom prst="rect">
            <a:avLst/>
          </a:prstGeom>
        </p:spPr>
      </p:pic>
      <p:pic>
        <p:nvPicPr>
          <p:cNvPr id="14" name="tlesknutí 3 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xmlns="" r:embed="rId20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8893695" y="-790870"/>
            <a:ext cx="609600" cy="609600"/>
          </a:xfrm>
          <a:prstGeom prst="rect">
            <a:avLst/>
          </a:prstGeom>
        </p:spPr>
      </p:pic>
      <p:pic>
        <p:nvPicPr>
          <p:cNvPr id="15" name="tlesknutí 4 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xmlns="" r:embed="rId21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1631195" y="7116403"/>
            <a:ext cx="609600" cy="609600"/>
          </a:xfrm>
          <a:prstGeom prst="rect">
            <a:avLst/>
          </a:prstGeom>
        </p:spPr>
      </p:pic>
      <p:pic>
        <p:nvPicPr>
          <p:cNvPr id="16" name="tlesknutí 5">
            <a:hlinkClick r:id="" action="ppaction://media"/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xmlns="" r:embed="rId22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6096000" y="-790870"/>
            <a:ext cx="609600" cy="609600"/>
          </a:xfrm>
          <a:prstGeom prst="rect">
            <a:avLst/>
          </a:prstGeom>
        </p:spPr>
      </p:pic>
      <p:pic>
        <p:nvPicPr>
          <p:cNvPr id="17" name="tlesknutí 6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xmlns="" r:embed="rId23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1326395" y="-813857"/>
            <a:ext cx="609600" cy="609600"/>
          </a:xfrm>
          <a:prstGeom prst="rect">
            <a:avLst/>
          </a:prstGeom>
        </p:spPr>
      </p:pic>
      <p:pic>
        <p:nvPicPr>
          <p:cNvPr id="18" name="tlesknutí 7">
            <a:hlinkClick r:id="" action="ppaction://media"/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xmlns="" r:embed="rId24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7109345" y="71164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 vol="80000">
                <p:cTn id="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92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273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66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28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59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5" presetID="8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491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42" presetID="8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544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49" presetID="8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5" dur="5868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6" presetID="8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lack, Happy, Face, Spider, Animal, Smile, Arachni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4148" y="1849573"/>
            <a:ext cx="1571625" cy="1210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piderweb, Cobweb, Webs, Spider, Arachnid, Insect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005"/>
          <a:stretch/>
        </p:blipFill>
        <p:spPr bwMode="auto">
          <a:xfrm>
            <a:off x="2847257" y="2351314"/>
            <a:ext cx="4787255" cy="4461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6687" y="1849573"/>
            <a:ext cx="1480456" cy="1209810"/>
          </a:xfrm>
          <a:prstGeom prst="rect">
            <a:avLst/>
          </a:prstGeom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9110890" y="4730522"/>
            <a:ext cx="1669263" cy="158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20376" flipH="1">
            <a:off x="10337530" y="2799257"/>
            <a:ext cx="995170" cy="10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3.7037E-7 L 1.45833E-6 0.00023 C 0.00195 -0.00556 0.00404 -0.01111 0.00586 -0.0169 C 0.00651 -0.01875 0.00651 -0.0213 0.00703 -0.02315 C 0.01055 -0.0338 0.01029 -0.0294 0.01419 -0.03796 C 0.0168 -0.04352 0.01901 -0.04931 0.02135 -0.05486 C 0.02252 -0.05787 0.02383 -0.06042 0.025 -0.06343 C 0.02656 -0.06759 0.02799 -0.07199 0.02969 -0.07616 C 0.03086 -0.07893 0.03216 -0.08171 0.03333 -0.08449 C 0.0345 -0.08796 0.03542 -0.0919 0.03685 -0.09514 C 0.03789 -0.09745 0.03932 -0.09931 0.04036 -0.10139 C 0.04167 -0.10417 0.04284 -0.10694 0.04401 -0.10995 C 0.04557 -0.11412 0.04674 -0.11898 0.0487 -0.12268 C 0.05039 -0.12546 0.05208 -0.12801 0.05351 -0.13102 C 0.05534 -0.13495 0.05703 -0.13935 0.05833 -0.14375 C 0.05911 -0.14653 0.0595 -0.14977 0.06068 -0.15231 C 0.06198 -0.15486 0.0638 -0.15648 0.06536 -0.15856 C 0.06575 -0.16065 0.06601 -0.16296 0.06667 -0.16505 C 0.06823 -0.17083 0.06992 -0.17292 0.07252 -0.17755 C 0.07292 -0.17917 0.07526 -0.19676 0.07617 -0.17546 C 0.07799 -0.13264 0.07513 -0.1169 0.07851 -0.08449 C 0.07917 -0.0787 0.07982 -0.07523 0.08086 -0.06968 C 0.08125 -0.06481 0.08164 -0.05995 0.08203 -0.05486 C 0.08307 -0.04583 0.0832 -0.04815 0.0845 -0.04005 C 0.08489 -0.03727 0.08515 -0.03449 0.08568 -0.03171 C 0.08594 -0.02963 0.08646 -0.02755 0.08685 -0.02523 C 0.08724 -0.02245 0.08737 -0.01944 0.08802 -0.0169 C 0.08854 -0.01458 0.08971 -0.01273 0.09036 -0.01042 C 0.10377 0.02755 0.08515 -0.02616 0.09635 0.01065 C 0.09779 0.01505 0.10117 0.02338 0.10117 0.02361 C 0.10143 0.02477 0.10286 0.03657 0.10586 0.0338 C 0.10794 0.03194 0.1082 0.02662 0.1095 0.02338 C 0.12252 -0.00995 0.10417 0.03958 0.12135 -3.7037E-7 C 0.12331 -0.0044 0.12448 -0.00995 0.12617 -0.01481 C 0.12721 -0.01782 0.12838 -0.0206 0.12969 -0.02315 C 0.13529 -0.03449 0.13945 -0.03681 0.14401 -0.05278 C 0.14518 -0.05718 0.14609 -0.06157 0.14752 -0.06551 C 0.15273 -0.07847 0.15143 -0.06898 0.15469 -0.08032 C 0.15573 -0.0838 0.15586 -0.08773 0.15703 -0.09097 C 0.15833 -0.09421 0.16055 -0.09606 0.16185 -0.09931 C 0.16289 -0.10185 0.16341 -0.10509 0.16419 -0.10787 C 0.16549 -0.11157 0.17187 -0.1294 0.1737 -0.1375 C 0.17474 -0.14167 0.17539 -0.14583 0.17617 -0.15023 C 0.17656 -0.15231 0.1763 -0.15532 0.17734 -0.15648 L 0.18086 -0.16065 C 0.18203 -0.15995 0.18359 -0.16018 0.1845 -0.15856 C 0.18568 -0.15625 0.1862 -0.15301 0.18685 -0.15023 C 0.18854 -0.14306 0.18997 -0.13611 0.19167 -0.12893 C 0.19245 -0.12546 0.1931 -0.12176 0.19401 -0.11852 C 0.19479 -0.11551 0.1957 -0.11273 0.19635 -0.10995 C 0.20078 -0.09213 0.19713 -0.10602 0.2 -0.09306 C 0.20143 -0.08588 0.20312 -0.07893 0.20469 -0.07176 L 0.21185 -0.04005 C 0.21263 -0.03657 0.21354 -0.0331 0.21419 -0.02963 C 0.21706 -0.01458 0.21341 -0.0331 0.21784 -0.01481 C 0.21836 -0.01273 0.21862 -0.01065 0.21901 -0.00833 C 0.2194 -0.00556 0.21953 -0.00255 0.22018 -3.7037E-7 C 0.2207 0.00232 0.22174 0.00417 0.22252 0.00648 C 0.22552 0.02245 0.22148 0.00278 0.22617 0.01898 C 0.23112 0.03657 0.22292 0.01366 0.22969 0.03171 C 0.23125 0.03102 0.23346 0.03194 0.2345 0.02963 C 0.23581 0.02685 0.23489 0.02245 0.23568 0.01898 C 0.23646 0.01597 0.23802 0.01343 0.23919 0.01065 C 0.24049 0.00417 0.2414 -0.00231 0.24284 -0.00833 C 0.24414 -0.01435 0.24609 -0.01968 0.24752 -0.02523 C 0.24883 -0.03009 0.25 -0.03518 0.25117 -0.04005 C 0.25286 -0.04792 0.25417 -0.05579 0.25586 -0.06343 C 0.25742 -0.06991 0.25924 -0.07593 0.26068 -0.08241 C 0.26198 -0.08866 0.26276 -0.09537 0.26419 -0.10139 C 0.26627 -0.10995 0.26862 -0.11806 0.27018 -0.12685 C 0.27096 -0.13102 0.27148 -0.13565 0.27252 -0.13958 C 0.27383 -0.14421 0.27643 -0.14745 0.27734 -0.15231 L 0.27969 -0.16505 C 0.28099 -0.16181 0.28437 -0.15417 0.28568 -0.15023 C 0.28698 -0.14606 0.28802 -0.14167 0.28919 -0.1375 C 0.29036 -0.1338 0.2918 -0.13056 0.29284 -0.12685 C 0.2957 -0.11713 0.29805 -0.10694 0.30117 -0.09722 C 0.30273 -0.09236 0.3043 -0.0875 0.30586 -0.08241 C 0.3069 -0.07893 0.30742 -0.07523 0.30833 -0.07176 C 0.30937 -0.06759 0.31081 -0.06343 0.31185 -0.05926 C 0.31276 -0.05579 0.31315 -0.05185 0.31419 -0.04861 C 0.31523 -0.0456 0.31667 -0.04306 0.31771 -0.04005 C 0.3237 -0.0037 0.31706 -0.04143 0.32252 -0.0169 C 0.32344 -0.01273 0.32409 -0.00833 0.325 -0.00417 C 0.32565 -0.00116 0.32669 0.00139 0.32734 0.00417 C 0.32786 0.00625 0.32786 0.0088 0.32851 0.01065 C 0.32943 0.01319 0.33086 0.01482 0.33203 0.0169 C 0.33255 0.01898 0.33294 0.02107 0.33333 0.02338 C 0.33372 0.02616 0.33372 0.02917 0.3345 0.03171 C 0.33529 0.03426 0.33685 0.03611 0.33802 0.03819 C 0.33867 0.0412 0.33906 0.04931 0.34284 0.04653 C 0.34414 0.0456 0.3444 0.04236 0.34518 0.04028 C 0.35078 0.02407 0.34713 0.03542 0.35104 0.0169 C 0.35221 0.01204 0.35364 0.00718 0.35456 0.00208 C 0.35599 -0.00347 0.35677 -0.00926 0.35833 -0.01481 C 0.36068 -0.02477 0.36406 -0.03426 0.36667 -0.04444 C 0.3681 -0.05069 0.3694 -0.05741 0.37135 -0.06343 C 0.37305 -0.06806 0.37552 -0.07176 0.37734 -0.07616 C 0.37904 -0.08009 0.38034 -0.08472 0.38216 -0.08889 C 0.38515 -0.09606 0.38854 -0.10278 0.39167 -0.10995 C 0.39271 -0.11273 0.39401 -0.11551 0.39505 -0.11852 C 0.39635 -0.1213 0.39765 -0.12384 0.3987 -0.12685 C 0.39961 -0.12893 0.40026 -0.13125 0.40117 -0.1331 C 0.40221 -0.13542 0.40351 -0.1375 0.40456 -0.13958 C 0.40586 -0.1375 0.40729 -0.13565 0.4082 -0.1331 C 0.40937 -0.13056 0.40989 -0.12755 0.41068 -0.12477 C 0.41185 -0.11991 0.41315 -0.11481 0.41406 -0.10995 C 0.41549 -0.1044 0.4164 -0.09861 0.41784 -0.09306 C 0.41836 -0.09074 0.41953 -0.08889 0.42018 -0.08657 C 0.42187 -0.08171 0.4237 -0.07708 0.425 -0.07176 C 0.42695 -0.06366 0.42721 -0.05417 0.42969 -0.04653 C 0.43294 -0.03657 0.43724 -0.02755 0.43919 -0.0169 C 0.43971 -0.01481 0.43984 -0.0125 0.44049 -0.01042 C 0.44883 0.01921 0.43906 -0.02083 0.44752 0.01273 C 0.45013 0.02245 0.45234 0.03241 0.45469 0.04236 C 0.45872 0.03241 0.46237 0.02222 0.46667 0.01273 C 0.46979 0.00579 0.47331 -0.00093 0.47617 -0.00833 C 0.4793 -0.01643 0.48164 -0.02546 0.4845 -0.0338 C 0.49075 -0.05162 0.49596 -0.0706 0.50351 -0.08657 C 0.50547 -0.09097 0.50768 -0.09491 0.5095 -0.09931 C 0.51562 -0.11389 0.52135 -0.12917 0.52734 -0.14375 C 0.5289 -0.14745 0.53034 -0.15116 0.53216 -0.1544 L 0.53568 -0.16065 C 0.53607 -0.15579 0.53607 -0.15069 0.53685 -0.14583 C 0.54245 -0.11435 0.54258 -0.12662 0.55 -0.09722 C 0.55156 -0.0912 0.55208 -0.08449 0.55351 -0.07824 C 0.55768 -0.06042 0.56224 -0.04282 0.56667 -0.02523 C 0.56771 -0.02106 0.56914 -0.0169 0.57018 -0.01273 C 0.57226 -0.00417 0.57383 0.00463 0.57617 0.01273 L 0.58099 0.02963 C 0.58945 -0.00069 0.57057 0.06574 0.59518 -0.01481 C 0.60417 -0.04421 0.61419 -0.07268 0.62135 -0.1037 C 0.62344 -0.11204 0.62552 -0.12037 0.62734 -0.12893 C 0.62825 -0.1331 0.62877 -0.1375 0.62969 -0.14167 C 0.63112 -0.14745 0.63333 -0.15255 0.6345 -0.15856 C 0.63737 -0.17361 0.63555 -0.16759 0.63932 -0.17755 C 0.64088 -0.1713 0.64219 -0.16481 0.64401 -0.15856 C 0.64739 -0.14722 0.65208 -0.13681 0.65469 -0.12477 C 0.6556 -0.1213 0.65612 -0.11759 0.65716 -0.11412 C 0.66042 -0.10347 0.66419 -0.09306 0.66784 -0.08241 C 0.66953 -0.07755 0.67122 -0.07268 0.67265 -0.06759 C 0.67422 -0.06204 0.67591 -0.05648 0.67734 -0.05069 C 0.67838 -0.04653 0.67877 -0.04213 0.67956 -0.03796 C 0.68073 -0.03426 0.68229 -0.03102 0.68333 -0.02755 C 0.68385 -0.02546 0.68398 -0.02315 0.6845 -0.02106 C 0.68594 -0.01528 0.68763 -0.00972 0.68932 -0.00417 L 0.69284 0.00857 C 0.69323 0.01204 0.69336 0.01574 0.69401 0.01898 C 0.69453 0.02153 0.69648 0.02546 0.69648 0.02569 " pathEditMode="relative" rAng="0" ptsTypes="AAAAAAAAAAAAAAAAAAAAAAAAAAAAAAAAAAAAAAAAAAAAAAAAAAAAAAAAAAAAAAAAAAAAAAAAAAAAAAAAAAAAAAAAAAAAAAAAAAAAAAAAAAAAAAAAAAAAAAAAAAAAAAAAAAAAAAAAAAAAAAAAAAAAA">
                                      <p:cBhvr>
                                        <p:cTn id="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818" y="-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4.44444E-6 L -3.75E-6 0.00024 C -0.00052 -0.00856 -3.75E-6 -0.01713 -0.00143 -0.02546 C -0.00169 -0.02824 -0.00403 -0.02916 -0.00481 -0.03171 C -0.00612 -0.03495 -0.00625 -0.03888 -0.00716 -0.04236 C -0.01393 -0.06643 -0.00742 -0.04213 -0.01445 -0.05925 C -0.01601 -0.06296 -0.01718 -0.06944 -0.0181 -0.07407 C -0.01836 -0.07685 -0.01862 -0.07986 -0.01914 -0.08263 C -0.01966 -0.08495 -0.0207 -0.0868 -0.02148 -0.08888 C -0.02187 -0.09097 -0.02226 -0.09328 -0.02278 -0.09537 C -0.02278 -0.09513 -0.02864 -0.11111 -0.02981 -0.11435 C -0.0306 -0.11643 -0.03164 -0.11828 -0.03216 -0.1206 C -0.03294 -0.12338 -0.03372 -0.12638 -0.03476 -0.12916 C -0.03528 -0.13125 -0.03632 -0.1331 -0.03698 -0.13541 C -0.04153 -0.15324 -0.03737 -0.14282 -0.04179 -0.15879 C -0.04231 -0.16111 -0.04336 -0.16296 -0.04414 -0.16504 C -0.04466 -0.16944 -0.04466 -0.17384 -0.04531 -0.17777 C -0.04739 -0.18865 -0.05039 -0.19328 -0.05364 -0.20324 C -0.05507 -0.2074 -0.05625 -0.21157 -0.05716 -0.21597 C -0.06237 -0.23912 -0.0569 -0.22338 -0.06198 -0.23703 C -0.06315 -0.24745 -0.06393 -0.25671 -0.06679 -0.26666 L -0.07031 -0.27939 C -0.07109 -0.28564 -0.07187 -0.29213 -0.07265 -0.29838 C -0.07304 -0.30138 -0.07356 -0.30416 -0.07382 -0.30694 C -0.07591 -0.32638 -0.07408 -0.31597 -0.0763 -0.3324 C -0.07695 -0.33796 -0.07799 -0.34351 -0.07864 -0.3493 C -0.07903 -0.35277 -0.07942 -0.35625 -0.07981 -0.35972 C -0.0802 -0.36412 -0.08046 -0.36828 -0.08099 -0.37245 C -0.08125 -0.37476 -0.08177 -0.37685 -0.08216 -0.37893 C -0.08255 -0.37685 -0.08294 -0.37453 -0.08346 -0.37245 C -0.08489 -0.36527 -0.08593 -0.36226 -0.08698 -0.35555 C -0.08737 -0.35277 -0.0875 -0.34976 -0.08815 -0.34722 C -0.08867 -0.3449 -0.08984 -0.34305 -0.09049 -0.34074 C -0.09114 -0.33888 -0.09127 -0.33657 -0.09179 -0.33449 C -0.09244 -0.33148 -0.09336 -0.3287 -0.09414 -0.32592 C -0.09635 -0.30648 -0.09336 -0.32291 -0.09882 -0.30902 C -0.09987 -0.30648 -0.10039 -0.30324 -0.1013 -0.30046 C -0.10494 -0.28865 -0.10468 -0.29027 -0.10963 -0.27939 C -0.11041 -0.27592 -0.11106 -0.27222 -0.11198 -0.26875 C -0.11302 -0.26458 -0.11458 -0.26041 -0.11549 -0.25601 C -0.11653 -0.25208 -0.11679 -0.24745 -0.11796 -0.24351 C -0.11875 -0.2405 -0.11953 -0.23796 -0.12031 -0.23495 C -0.12239 -0.22662 -0.1263 -0.20949 -0.1263 -0.20925 C -0.12669 -0.20601 -0.12682 -0.20231 -0.12747 -0.19907 C -0.12799 -0.19606 -0.12916 -0.19351 -0.12981 -0.1905 C -0.13151 -0.18356 -0.1332 -0.17662 -0.13463 -0.16944 C -0.13632 -0.15995 -0.13711 -0.15486 -0.13932 -0.14606 C -0.1401 -0.14328 -0.14101 -0.1405 -0.14179 -0.1375 C -0.14622 -0.1199 -0.14244 -0.13356 -0.14531 -0.1206 C -0.14687 -0.11365 -0.14765 -0.10578 -0.15013 -0.09953 C -0.15859 -0.07685 -0.14531 -0.11134 -0.15599 -0.0868 C -0.15781 -0.08287 -0.15924 -0.07824 -0.1608 -0.07407 C -0.16158 -0.07199 -0.16211 -0.06944 -0.16315 -0.06782 C -0.1651 -0.06412 -0.16731 -0.06111 -0.16914 -0.05717 C -0.17278 -0.04907 -0.17382 -0.04444 -0.1763 -0.03611 C -0.17669 -0.0331 -0.17682 -0.03032 -0.17747 -0.02754 C -0.17799 -0.02523 -0.17916 -0.02338 -0.17981 -0.02129 C -0.18073 -0.01851 -0.18138 -0.0155 -0.18216 -0.01273 C -0.18294 -0.00648 -0.1832 -0.00138 -0.18463 0.00417 C -0.18528 0.00718 -0.18632 0.00973 -0.18698 0.01274 C -0.1875 0.01551 -0.18776 0.01829 -0.18815 0.02107 C -0.18893 0.02547 -0.18971 0.02963 -0.19049 0.0338 L -0.19414 0.05278 L -0.19531 0.05926 C -0.1957 0.01412 -0.19583 -0.03101 -0.19648 -0.07615 C -0.19661 -0.08333 -0.19713 -0.09027 -0.19765 -0.09745 C -0.19791 -0.09953 -0.19856 -0.10162 -0.19882 -0.1037 C -0.20013 -0.11273 -0.20026 -0.11759 -0.2013 -0.12708 C -0.20156 -0.12986 -0.20221 -0.13263 -0.20247 -0.13541 C -0.20299 -0.14027 -0.20312 -0.14537 -0.20364 -0.15023 C -0.2039 -0.15324 -0.20442 -0.15601 -0.20481 -0.15879 C -0.2052 -0.16226 -0.20546 -0.16574 -0.20599 -0.16944 C -0.20781 -0.18171 -0.2082 -0.17199 -0.20963 -0.19259 C -0.21002 -0.19838 -0.21015 -0.20393 -0.2108 -0.20949 C -0.21106 -0.2118 -0.21171 -0.21365 -0.21198 -0.21597 C -0.2125 -0.21944 -0.21276 -0.22291 -0.21315 -0.22638 C -0.21354 -0.23356 -0.2138 -0.24074 -0.21432 -0.24768 C -0.21458 -0.25046 -0.21523 -0.25324 -0.21549 -0.25601 C -0.2164 -0.2625 -0.21718 -0.26875 -0.21796 -0.27523 C -0.21836 -0.28287 -0.21836 -0.29074 -0.21914 -0.29838 C -0.21953 -0.30347 -0.22083 -0.30833 -0.22148 -0.31319 C -0.222 -0.31666 -0.22239 -0.32037 -0.22265 -0.32384 C -0.22487 -0.34953 -0.22265 -0.33217 -0.22513 -0.3493 C -0.22552 -0.35486 -0.22578 -0.36064 -0.2263 -0.3662 C -0.22656 -0.36898 -0.22721 -0.37175 -0.22747 -0.37453 C -0.22799 -0.37963 -0.22825 -0.38449 -0.22864 -0.38935 C -0.22916 -0.38588 -0.23007 -0.37847 -0.23099 -0.37453 C -0.23255 -0.36898 -0.23463 -0.36365 -0.2358 -0.35763 C -0.23619 -0.35555 -0.23658 -0.35347 -0.23698 -0.35138 C -0.23906 -0.33912 -0.23893 -0.33657 -0.24179 -0.32592 C -0.24661 -0.30717 -0.24622 -0.31226 -0.25013 -0.29421 C -0.25091 -0.29004 -0.25156 -0.28564 -0.25247 -0.28148 C -0.2539 -0.2743 -0.25612 -0.26782 -0.25716 -0.26041 C -0.25755 -0.25763 -0.25781 -0.25463 -0.25846 -0.25185 C -0.25937 -0.24745 -0.26093 -0.24351 -0.26198 -0.23912 C -0.26289 -0.23518 -0.26341 -0.23055 -0.26432 -0.22638 L -0.26679 -0.21597 C -0.26718 -0.21226 -0.26718 -0.20856 -0.26796 -0.20532 C -0.26875 -0.20162 -0.27044 -0.19838 -0.27148 -0.19467 C -0.272 -0.19282 -0.27226 -0.1905 -0.27278 -0.18842 C -0.27343 -0.18541 -0.27448 -0.18287 -0.27513 -0.17986 C -0.27604 -0.17569 -0.27656 -0.17152 -0.27747 -0.16713 C -0.27812 -0.16365 -0.27916 -0.16018 -0.27981 -0.15671 C -0.28073 -0.15254 -0.28138 -0.14814 -0.28216 -0.14398 C -0.28268 -0.14189 -0.28294 -0.13958 -0.28346 -0.1375 C -0.29049 -0.10648 -0.28033 -0.15046 -0.28945 -0.11435 C -0.28997 -0.11226 -0.2901 -0.10995 -0.29049 -0.10787 C -0.29231 -0.10046 -0.2931 -0.09953 -0.29531 -0.09305 C -0.2957 -0.08958 -0.29583 -0.08588 -0.29648 -0.08263 C -0.297 -0.07963 -0.2983 -0.07708 -0.29882 -0.07407 C -0.29974 -0.0706 -0.30065 -0.06713 -0.3013 -0.06342 C -0.30703 -0.03009 -0.30052 -0.06041 -0.30599 -0.03611 C -0.30638 -0.03171 -0.3069 -0.02754 -0.30716 -0.02338 C -0.30898 0.00024 -0.30716 -0.01111 -0.30963 0.00209 C -0.31002 0.00695 -0.31041 0.01204 -0.3108 0.0169 C -0.31211 0.03218 -0.31119 0.03357 -0.31315 0.02315 C -0.31432 -0.00717 -0.31523 -0.0375 -0.31679 -0.06782 C -0.31718 -0.07777 -0.31836 -0.0875 -0.31914 -0.09745 C -0.31953 -0.10231 -0.31966 -0.1074 -0.32031 -0.11226 C -0.32109 -0.11851 -0.32213 -0.12476 -0.32265 -0.13125 C -0.32682 -0.17731 -0.32252 -0.15138 -0.32747 -0.17777 C -0.32786 -0.18263 -0.32812 -0.18773 -0.32864 -0.19259 C -0.32968 -0.20324 -0.33151 -0.21365 -0.33216 -0.2243 C -0.33372 -0.24768 -0.33281 -0.23703 -0.33463 -0.25601 C -0.33502 -0.26944 -0.33515 -0.28287 -0.3358 -0.29629 C -0.33606 -0.30092 -0.33893 -0.31458 -0.33932 -0.31759 C -0.3414 -0.32986 -0.33919 -0.32222 -0.34296 -0.3324 C -0.34388 -0.33726 -0.34479 -0.34305 -0.34648 -0.34722 C -0.34778 -0.35023 -0.34974 -0.35277 -0.3513 -0.35555 C -0.35169 -0.35763 -0.35156 -0.36041 -0.35247 -0.36203 C -0.35338 -0.36342 -0.35546 -0.3662 -0.35599 -0.36412 C -0.35807 -0.35625 -0.35781 -0.34722 -0.35846 -0.33865 C -0.36276 -0.28217 -0.35651 -0.34351 -0.36198 -0.30486 C -0.36263 -0.30069 -0.36237 -0.29606 -0.36315 -0.29213 C -0.36927 -0.26088 -0.37929 -0.22384 -0.38698 -0.19467 C -0.38698 -0.19444 -0.39414 -0.16944 -0.39414 -0.16921 C -0.39492 -0.16504 -0.39583 -0.16088 -0.39648 -0.15671 C -0.39843 -0.14375 -0.39674 -0.14699 -0.40013 -0.13333 C -0.40065 -0.13101 -0.40169 -0.12916 -0.40247 -0.12708 C -0.40325 -0.11921 -0.40416 -0.11157 -0.40481 -0.1037 C -0.4056 -0.09583 -0.40599 -0.08611 -0.40716 -0.07824 C -0.40911 -0.0662 -0.41302 -0.05092 -0.41549 -0.04027 C -0.41666 -0.03518 -0.41796 -0.03032 -0.41914 -0.02546 C -0.42031 -0.02037 -0.422 -0.01574 -0.42265 -0.01064 C -0.42552 0.00926 -0.42278 0.00232 -0.42864 0.01274 C -0.42903 0.01482 -0.42929 0.01713 -0.42981 0.01899 C -0.43046 0.0213 -0.43216 0.02547 -0.43216 0.0257 C -0.43177 0.02037 -0.43099 0.01551 -0.43099 0.01065 C -0.43099 -0.02615 -0.43424 -0.03287 -0.43815 -0.07407 C -0.43919 -0.08541 -0.43984 -0.09675 -0.44049 -0.10787 C -0.44101 -0.11435 -0.44114 -0.12083 -0.44179 -0.12708 C -0.44231 -0.13263 -0.44336 -0.13819 -0.44414 -0.14398 C -0.44453 -0.15023 -0.44466 -0.15671 -0.44531 -0.16296 C -0.44583 -0.16736 -0.44726 -0.17129 -0.44765 -0.17569 C -0.44895 -0.1905 -0.44921 -0.20532 -0.45013 -0.22013 C -0.45039 -0.22638 -0.45052 -0.23287 -0.4513 -0.23912 C -0.45208 -0.24629 -0.45377 -0.25324 -0.45481 -0.26041 C -0.45586 -0.26736 -0.45638 -0.27453 -0.45716 -0.28148 C -0.45768 -0.30416 -0.45781 -0.32662 -0.45846 -0.3493 C -0.45898 -0.36967 -0.45885 -0.36713 -0.4608 -0.38101 C -0.46158 -0.37893 -0.4625 -0.37685 -0.46315 -0.37453 C -0.46406 -0.37199 -0.46445 -0.36875 -0.46549 -0.3662 C -0.46731 -0.36226 -0.46953 -0.35902 -0.47148 -0.35555 C -0.47265 -0.35069 -0.47343 -0.34537 -0.47513 -0.34074 C -0.4763 -0.3375 -0.47838 -0.33518 -0.47981 -0.3324 C -0.48229 -0.32754 -0.48476 -0.32268 -0.48698 -0.31759 C -0.48867 -0.31342 -0.4901 -0.30879 -0.49179 -0.30486 C -0.4944 -0.29838 -0.49739 -0.29213 -0.50013 -0.28564 C -0.50299 -0.27893 -0.5056 -0.27152 -0.50846 -0.26458 C -0.50989 -0.26088 -0.51185 -0.25787 -0.51315 -0.25393 C -0.52461 -0.22152 -0.51536 -0.23958 -0.52513 -0.22222 C -0.5302 -0.18564 -0.52421 -0.22407 -0.53099 -0.1905 C -0.53489 -0.17106 -0.53177 -0.17893 -0.53698 -0.15879 C -0.53802 -0.15509 -0.53932 -0.15162 -0.54049 -0.14814 C -0.54401 -0.12384 -0.53841 -0.16064 -0.54531 -0.12708 C -0.54596 -0.12361 -0.54596 -0.1199 -0.54648 -0.11643 C -0.54713 -0.11203 -0.54791 -0.10787 -0.54882 -0.1037 C -0.54987 -0.0993 -0.55143 -0.09537 -0.55247 -0.09097 C -0.55455 -0.08263 -0.55612 -0.07384 -0.55846 -0.06574 C -0.55963 -0.06134 -0.56093 -0.0574 -0.56198 -0.053 C -0.56458 -0.04143 -0.56158 -0.03935 -0.56679 -0.02546 C -0.56757 -0.02338 -0.56849 -0.02129 -0.56914 -0.01898 C -0.57018 -0.01504 -0.57044 -0.01041 -0.57148 -0.00648 C -0.57448 0.00394 -0.57513 -4.44444E-6 -0.57864 0.00834 C -0.58007 0.01181 -0.58086 0.01575 -0.58216 0.01899 C -0.58372 0.02269 -0.58567 0.0257 -0.58698 0.02963 C -0.58815 0.03287 -0.58841 0.03681 -0.58932 0.04028 C -0.58997 0.04237 -0.59101 0.04445 -0.59179 0.04653 C -0.59218 0.04862 -0.59257 0.0507 -0.59296 0.05278 C -0.59375 0.05857 -0.59427 0.06436 -0.59531 0.06991 C -0.59609 0.07408 -0.59518 0.08264 -0.59765 0.08264 L -0.59882 0.08264 " pathEditMode="relative" rAng="0" ptsTypes="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1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48" y="-15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path" presetSubtype="0" repeatCount="8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57 -3.7037E-7 C 0.13997 -3.7037E-7 0.2168 0.12593 0.2168 0.28125 C 0.2168 0.43634 0.13997 0.56273 0.0457 0.56273 C -0.04857 0.56273 -0.125 0.43634 -0.125 0.28125 C -0.125 0.12593 -0.04857 -3.7037E-7 0.0457 -3.7037E-7 Z " pathEditMode="relative" rAng="0" ptsTypes="AAAAA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" y="2812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3.7037E-6 L -0.1556 -0.36319 " pathEditMode="relative" rAng="0" ptsTypes="AA">
                                      <p:cBhvr>
                                        <p:cTn id="2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86" y="-1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56 -0.36319 L -0.46354 -0.3993 " pathEditMode="relative" rAng="0" ptsTypes="AA">
                                      <p:cBhvr>
                                        <p:cTn id="3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04" y="-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6354 -0.3993 L -0.79036 0.03681 " pathEditMode="relative" rAng="0" ptsTypes="AA">
                                      <p:cBhvr>
                                        <p:cTn id="37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41" y="2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9036 0.03681 L -0.79036 0.39653 " pathEditMode="relative" rAng="0" ptsTypes="AA">
                                      <p:cBhvr>
                                        <p:cTn id="4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9036 0.39653 L -0.22552 0.37963 " pathEditMode="relative" rAng="0" ptsTypes="AA">
                                      <p:cBhvr>
                                        <p:cTn id="50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42" y="-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552 0.37963 L -1.875E-6 -3.7037E-6 " pathEditMode="relative" rAng="0" ptsTypes="AA">
                                      <p:cBhvr>
                                        <p:cTn id="5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76" y="-18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4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otaznik"/>
          <p:cNvSpPr txBox="1"/>
          <p:nvPr/>
        </p:nvSpPr>
        <p:spPr>
          <a:xfrm>
            <a:off x="9888524" y="461634"/>
            <a:ext cx="1351353" cy="1446550"/>
          </a:xfrm>
          <a:prstGeom prst="rect">
            <a:avLst/>
          </a:prstGeom>
          <a:solidFill>
            <a:srgbClr val="53779B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8800" dirty="0" smtClean="0">
                <a:latin typeface="Arial Black" panose="020B0A04020102020204" pitchFamily="34" charset="0"/>
              </a:rPr>
              <a:t>?</a:t>
            </a:r>
            <a:endParaRPr lang="cs-CZ" sz="4400" dirty="0">
              <a:latin typeface="Arial Black" panose="020B0A04020102020204" pitchFamily="34" charset="0"/>
            </a:endParaRPr>
          </a:p>
        </p:txBody>
      </p:sp>
      <p:pic>
        <p:nvPicPr>
          <p:cNvPr id="1026" name="pavouk" descr="Black, Happy, Face, Spider, Animal, Smile, Arachni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7332" y="308661"/>
            <a:ext cx="1571625" cy="1210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avučina" descr="Spiderweb, Cobweb, Webs, Spider, Arachnid, Insec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005"/>
          <a:stretch/>
        </p:blipFill>
        <p:spPr bwMode="auto">
          <a:xfrm>
            <a:off x="2528345" y="958518"/>
            <a:ext cx="6020569" cy="561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moucha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20376" flipH="1">
            <a:off x="12405193" y="2074617"/>
            <a:ext cx="995170" cy="10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12464650" y="1250690"/>
            <a:ext cx="1775604" cy="3977868"/>
            <a:chOff x="12464650" y="1250690"/>
            <a:chExt cx="1775604" cy="3977868"/>
          </a:xfrm>
        </p:grpSpPr>
        <p:pic>
          <p:nvPicPr>
            <p:cNvPr id="10" name="moucha 1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 bwMode="auto">
            <a:xfrm rot="220376" flipH="1">
              <a:off x="12995028" y="1250690"/>
              <a:ext cx="995170" cy="10557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moucha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 bwMode="auto">
            <a:xfrm rot="220376" flipH="1">
              <a:off x="12464650" y="2969332"/>
              <a:ext cx="995170" cy="10557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moucha 4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 bwMode="auto">
            <a:xfrm rot="220376" flipH="1">
              <a:off x="13245084" y="3234605"/>
              <a:ext cx="995170" cy="10557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moucha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 bwMode="auto">
            <a:xfrm rot="220376" flipH="1">
              <a:off x="12464650" y="4172835"/>
              <a:ext cx="995170" cy="10557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1" name="moucha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20376" flipH="1">
            <a:off x="13525407" y="4394593"/>
            <a:ext cx="995170" cy="10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moucha 3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20376">
            <a:off x="217855" y="2937108"/>
            <a:ext cx="1032035" cy="10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moucha 1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20376">
            <a:off x="873719" y="1216882"/>
            <a:ext cx="1032035" cy="10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moucha 4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20376">
            <a:off x="1073338" y="3192845"/>
            <a:ext cx="1032035" cy="10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moucha 5r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20376">
            <a:off x="229647" y="4087963"/>
            <a:ext cx="1032035" cy="10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roletěl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20376">
            <a:off x="10127357" y="1042060"/>
            <a:ext cx="1032035" cy="10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chycené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20376" flipH="1">
            <a:off x="10271370" y="2008474"/>
            <a:ext cx="995170" cy="10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4"/>
          <p:cNvSpPr txBox="1"/>
          <p:nvPr/>
        </p:nvSpPr>
        <p:spPr>
          <a:xfrm>
            <a:off x="11203770" y="1325325"/>
            <a:ext cx="607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 Black" panose="020B0A04020102020204" pitchFamily="34" charset="0"/>
              </a:rPr>
              <a:t>4</a:t>
            </a:r>
            <a:endParaRPr lang="cs-CZ" dirty="0">
              <a:latin typeface="Arial Black" panose="020B0A04020102020204" pitchFamily="34" charset="0"/>
            </a:endParaRPr>
          </a:p>
        </p:txBody>
      </p:sp>
      <p:sp>
        <p:nvSpPr>
          <p:cNvPr id="36" name="2"/>
          <p:cNvSpPr txBox="1"/>
          <p:nvPr/>
        </p:nvSpPr>
        <p:spPr>
          <a:xfrm>
            <a:off x="11276367" y="2184241"/>
            <a:ext cx="607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 Black" panose="020B0A04020102020204" pitchFamily="34" charset="0"/>
              </a:rPr>
              <a:t>2</a:t>
            </a:r>
            <a:endParaRPr lang="cs-CZ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7402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17 -1.85185E-6 C 0.13177 -1.85185E-6 0.23802 0.17361 0.23802 0.38796 C 0.23802 0.60232 0.13177 0.77616 0.00117 0.77616 C -0.12969 0.77616 -0.23555 0.60232 -0.23555 0.38796 C -0.23555 0.17361 -0.12969 -1.85185E-6 0.00117 -1.85185E-6 Z " pathEditMode="relative" rAng="0" ptsTypes="AAAAA">
                                      <p:cBhvr>
                                        <p:cTn id="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3879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1.85185E-6 L -0.50664 0.00602 " pathEditMode="relative" rAng="0" ptsTypes="AA">
                                      <p:cBhvr>
                                        <p:cTn id="12" dur="8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39" y="301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2.59259E-6 L -0.73607 -0.03148 " pathEditMode="relative" rAng="0" ptsTypes="AA">
                                      <p:cBhvr>
                                        <p:cTn id="14" dur="8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810" y="-1574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3.7037E-6 L -0.99648 -0.00532 " pathEditMode="relative" rAng="0" ptsTypes="AA">
                                      <p:cBhvr>
                                        <p:cTn id="16" dur="8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831" y="-27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800"/>
                            </p:stCondLst>
                            <p:childTnLst>
                              <p:par>
                                <p:cTn id="18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39" grpId="0" animBg="1"/>
      <p:bldP spid="4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939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</a:t>
            </a:r>
            <a:r>
              <a:rPr lang="cs-CZ" dirty="0" err="1" smtClean="0"/>
              <a:t>klikr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určený na procvičení počtů od 1 do 7. Učitel pomocí </a:t>
            </a:r>
            <a:r>
              <a:rPr lang="cs-CZ" dirty="0" err="1" smtClean="0"/>
              <a:t>klikru</a:t>
            </a:r>
            <a:r>
              <a:rPr lang="cs-CZ" dirty="0" smtClean="0"/>
              <a:t> (nebo tleskání) určí, kterou berušku děti hledají – klikne jednou až sedmkrát. Pro ověření správné odpovědi se děti berušky dotknou (na dotykové obrazovce).</a:t>
            </a:r>
          </a:p>
          <a:p>
            <a:r>
              <a:rPr lang="cs-CZ" dirty="0" smtClean="0"/>
              <a:t>Na dalším snímku děti </a:t>
            </a:r>
            <a:r>
              <a:rPr lang="cs-CZ" dirty="0" smtClean="0"/>
              <a:t>počítají, </a:t>
            </a:r>
            <a:r>
              <a:rPr lang="cs-CZ" dirty="0" smtClean="0"/>
              <a:t>kolik má kdo nožiček</a:t>
            </a:r>
          </a:p>
          <a:p>
            <a:r>
              <a:rPr lang="cs-CZ" dirty="0" smtClean="0"/>
              <a:t>Na posledním snímku je jednoduchý početní úkol – kolik much z hejna chytil pavouk? Kolik jich uniklo?</a:t>
            </a:r>
          </a:p>
          <a:p>
            <a:pPr marL="45720" indent="0">
              <a:buNone/>
            </a:pPr>
            <a:r>
              <a:rPr lang="cs-CZ" b="1" dirty="0"/>
              <a:t>Očekávání a </a:t>
            </a:r>
            <a:r>
              <a:rPr lang="cs-CZ" b="1" dirty="0" smtClean="0"/>
              <a:t>cíle</a:t>
            </a:r>
            <a:endParaRPr lang="cs-CZ" b="1" dirty="0"/>
          </a:p>
          <a:p>
            <a:r>
              <a:rPr lang="cs-CZ" dirty="0" smtClean="0"/>
              <a:t>Děti  procvičí počítání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je 7 berušek. Po dotyku/ kliknutí na jednotlivé berušky se ozve tolik tlesknutí, kolik má beruška teček.</a:t>
            </a:r>
          </a:p>
          <a:p>
            <a:r>
              <a:rPr lang="cs-CZ" dirty="0" smtClean="0"/>
              <a:t>Na dalším snímku se každé zvířátko po dotyku/kliknutí pohne tolikrát, kolik má nožiček.</a:t>
            </a:r>
          </a:p>
          <a:p>
            <a:r>
              <a:rPr lang="cs-CZ" dirty="0" smtClean="0"/>
              <a:t>Na posledním snímku pavouk po dotyku/kliknutí postaví pavučinu a proletí hejno much. Po dotyku/kliknutí na otazník se objeví odpovědi na otázku – kolik much proletělo a kolik jich pavouk chytil?</a:t>
            </a:r>
          </a:p>
          <a:p>
            <a:r>
              <a:rPr lang="cs-CZ" dirty="0" smtClean="0"/>
              <a:t>Přechod na další snímek je možný táhlým pohybem (na </a:t>
            </a:r>
            <a:r>
              <a:rPr lang="cs-CZ" dirty="0" err="1" smtClean="0"/>
              <a:t>dotykovce</a:t>
            </a:r>
            <a:r>
              <a:rPr lang="cs-CZ" dirty="0" smtClean="0"/>
              <a:t>) nebo mezerníkem na počítači.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  <a:endParaRPr lang="cs-CZ" dirty="0" smtClean="0"/>
          </a:p>
          <a:p>
            <a:r>
              <a:rPr lang="cs-CZ" dirty="0" smtClean="0"/>
              <a:t>Podoblast </a:t>
            </a:r>
            <a:r>
              <a:rPr lang="cs-CZ" b="1" dirty="0" smtClean="0"/>
              <a:t>Základní matematické, početní a číselné pojmy a operace</a:t>
            </a:r>
            <a:endParaRPr lang="cs-CZ" dirty="0" smtClean="0"/>
          </a:p>
          <a:p>
            <a:r>
              <a:rPr lang="cs-CZ" b="1" dirty="0" smtClean="0"/>
              <a:t>Dosažené konkretizované výstupy</a:t>
            </a:r>
          </a:p>
          <a:p>
            <a:pPr>
              <a:buFontTx/>
              <a:buChar char="-"/>
            </a:pPr>
            <a:r>
              <a:rPr lang="cs-CZ" dirty="0" smtClean="0"/>
              <a:t>posoudit početnost dvou souborů a určit počet</a:t>
            </a:r>
          </a:p>
          <a:p>
            <a:pPr>
              <a:buFontTx/>
              <a:buChar char="-"/>
            </a:pPr>
            <a:r>
              <a:rPr lang="cs-CZ" dirty="0" smtClean="0"/>
              <a:t>chápat, že číslo označuje počet prvků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359</Words>
  <Application>Microsoft Office PowerPoint</Application>
  <PresentationFormat>Vlastní</PresentationFormat>
  <Paragraphs>46</Paragraphs>
  <Slides>10</Slides>
  <Notes>1</Notes>
  <HiddenSlides>0</HiddenSlides>
  <MMClips>7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Berušky, kolik máte teček? …a kamarádů?</vt:lpstr>
      <vt:lpstr>Snímek 2</vt:lpstr>
      <vt:lpstr>Snímek 3</vt:lpstr>
      <vt:lpstr>Snímek 4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2015-04-13T20:05:39Z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