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72" r:id="rId3"/>
    <p:sldId id="273" r:id="rId4"/>
    <p:sldId id="282" r:id="rId5"/>
    <p:sldId id="275" r:id="rId6"/>
    <p:sldId id="277" r:id="rId7"/>
    <p:sldId id="276" r:id="rId8"/>
    <p:sldId id="278" r:id="rId9"/>
    <p:sldId id="280" r:id="rId10"/>
    <p:sldId id="28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2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83D13"/>
    <a:srgbClr val="507A25"/>
    <a:srgbClr val="E0E9D7"/>
    <a:srgbClr val="B6CAA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14" y="-7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13.4.2015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13.4.2015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youtu.be/jkp7Ue-zky4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Já písnička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b="1" dirty="0" smtClean="0"/>
              <a:t>Skákal pes</a:t>
            </a:r>
            <a:endParaRPr lang="cs-CZ" sz="2400" b="1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6100" y="1536700"/>
            <a:ext cx="3512553" cy="369332"/>
          </a:xfrm>
          <a:prstGeom prst="rect">
            <a:avLst/>
          </a:prstGeom>
          <a:solidFill>
            <a:srgbClr val="E0E9D7"/>
          </a:solidFill>
          <a:ln>
            <a:solidFill>
              <a:srgbClr val="283D13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http://youtu.be/jkp7Ue-zky4</a:t>
            </a:r>
            <a:r>
              <a:rPr lang="cs-CZ" dirty="0"/>
              <a:t>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34394" y="1820853"/>
            <a:ext cx="5621080" cy="3267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Které obrázky patří k této písničce?</a:t>
            </a:r>
            <a:endParaRPr lang="cs-CZ" sz="20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3766" y="3312182"/>
            <a:ext cx="2305050" cy="17145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1410" y="4511386"/>
            <a:ext cx="3429000" cy="17145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5319" y="2244852"/>
            <a:ext cx="1381125" cy="17145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3777" y="1527048"/>
            <a:ext cx="2660073" cy="142978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21215" y="2244852"/>
            <a:ext cx="1619250" cy="17145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26732" y="4511386"/>
            <a:ext cx="15621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581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http://pixabay.com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</a:p>
          <a:p>
            <a:pPr lvl="0"/>
            <a:r>
              <a:rPr lang="cs-CZ" dirty="0" smtClean="0"/>
              <a:t>PC připojený k internetu</a:t>
            </a:r>
            <a:endParaRPr lang="cs-CZ" dirty="0"/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(dětské hudební nástroje, obrázky k písničce)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Děti si poslechnou </a:t>
            </a:r>
            <a:r>
              <a:rPr lang="cs-CZ" dirty="0" smtClean="0"/>
              <a:t>písničku a </a:t>
            </a:r>
            <a:r>
              <a:rPr lang="cs-CZ" dirty="0" smtClean="0"/>
              <a:t>u dalšího snímku určují obrázky, které se v písni vyskytují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/>
              <a:t>Očekávání a cíle</a:t>
            </a:r>
          </a:p>
          <a:p>
            <a:r>
              <a:rPr lang="cs-CZ" dirty="0" smtClean="0"/>
              <a:t>Děti se seznamují s lidovou písní, porozumění textu písně</a:t>
            </a:r>
            <a:r>
              <a:rPr lang="cs-CZ" dirty="0"/>
              <a:t>, naučí se nový text </a:t>
            </a:r>
            <a:r>
              <a:rPr lang="cs-CZ" dirty="0" smtClean="0"/>
              <a:t>a obohatí hru na hudební nástroj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prvním snímku je odkaz na internet. Po kliknutí na odkaz se spustí písnička z internetu.</a:t>
            </a:r>
          </a:p>
          <a:p>
            <a:r>
              <a:rPr lang="cs-CZ" dirty="0" smtClean="0"/>
              <a:t>Kliknutím na obrázek, který patří do písničky, se otočí. Nesprávný obrázek odplyne.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/>
              <a:t>Vzdělávací oblast: </a:t>
            </a:r>
            <a:r>
              <a:rPr lang="cs-CZ" b="1" dirty="0" smtClean="0"/>
              <a:t>Dítě a jeho psychika (PSYCHOLOGICKÁ)</a:t>
            </a:r>
            <a:endParaRPr lang="cs-CZ" b="1" dirty="0"/>
          </a:p>
          <a:p>
            <a:pPr marL="45720" indent="0">
              <a:buNone/>
            </a:pPr>
            <a:r>
              <a:rPr lang="cs-CZ" dirty="0"/>
              <a:t>Podoblast: </a:t>
            </a:r>
            <a:r>
              <a:rPr lang="cs-CZ" b="1" dirty="0" smtClean="0"/>
              <a:t>Poznávací schopnosti - tvořivost, vynalézavost, fantazie</a:t>
            </a:r>
            <a:endParaRPr lang="cs-CZ" dirty="0"/>
          </a:p>
          <a:p>
            <a:pPr marL="45720" indent="0">
              <a:buNone/>
            </a:pPr>
            <a:r>
              <a:rPr lang="cs-CZ" dirty="0" smtClean="0"/>
              <a:t>téma: </a:t>
            </a:r>
            <a:r>
              <a:rPr lang="cs-CZ" b="1" dirty="0" smtClean="0"/>
              <a:t>Píseň</a:t>
            </a:r>
            <a:endParaRPr lang="cs-CZ" b="1" dirty="0"/>
          </a:p>
          <a:p>
            <a:pPr marL="45720" indent="0">
              <a:buNone/>
            </a:pPr>
            <a:r>
              <a:rPr lang="cs-CZ" b="1" dirty="0"/>
              <a:t>Dosažené KONKRETIZOVANÉ VÝSTUPY: </a:t>
            </a:r>
          </a:p>
          <a:p>
            <a:pPr marL="45720" indent="0">
              <a:buNone/>
            </a:pPr>
            <a:r>
              <a:rPr lang="cs-CZ" dirty="0"/>
              <a:t>Děti se </a:t>
            </a:r>
            <a:r>
              <a:rPr lang="cs-CZ" dirty="0" smtClean="0"/>
              <a:t>seznámí s </a:t>
            </a:r>
            <a:r>
              <a:rPr lang="cs-CZ" dirty="0"/>
              <a:t>lidovou písní, </a:t>
            </a:r>
            <a:r>
              <a:rPr lang="cs-CZ" dirty="0" smtClean="0"/>
              <a:t>porozumí </a:t>
            </a:r>
            <a:r>
              <a:rPr lang="cs-CZ" dirty="0"/>
              <a:t>textu </a:t>
            </a:r>
            <a:r>
              <a:rPr lang="cs-CZ" dirty="0" smtClean="0"/>
              <a:t>písně, dále se naučí nový text, </a:t>
            </a:r>
            <a:r>
              <a:rPr lang="cs-CZ" dirty="0"/>
              <a:t>a </a:t>
            </a:r>
            <a:r>
              <a:rPr lang="cs-CZ" dirty="0" smtClean="0"/>
              <a:t>obohatí si </a:t>
            </a:r>
            <a:r>
              <a:rPr lang="cs-CZ" dirty="0"/>
              <a:t>hru </a:t>
            </a:r>
            <a:r>
              <a:rPr lang="cs-CZ" dirty="0" smtClean="0"/>
              <a:t>o hudební nástroj dle své fantazie</a:t>
            </a:r>
            <a:endParaRPr lang="cs-CZ" dirty="0"/>
          </a:p>
          <a:p>
            <a:pPr marL="45720" indent="0">
              <a:buNone/>
            </a:pP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287</Words>
  <Application>Microsoft Office PowerPoint</Application>
  <PresentationFormat>Vlastní</PresentationFormat>
  <Paragraphs>44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Sheer Green 16x9</vt:lpstr>
      <vt:lpstr>Já písnička</vt:lpstr>
      <vt:lpstr>Snímek 2</vt:lpstr>
      <vt:lpstr>Které obrázky patří k této písničce?</vt:lpstr>
      <vt:lpstr>Použitý zdroj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2015-04-13T20:56:23Z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