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m4a" ContentType="audi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2"/>
  </p:notesMasterIdLst>
  <p:handoutMasterIdLst>
    <p:handoutMasterId r:id="rId13"/>
  </p:handoutMasterIdLst>
  <p:sldIdLst>
    <p:sldId id="272" r:id="rId3"/>
    <p:sldId id="290" r:id="rId4"/>
    <p:sldId id="289" r:id="rId5"/>
    <p:sldId id="275" r:id="rId6"/>
    <p:sldId id="277" r:id="rId7"/>
    <p:sldId id="276" r:id="rId8"/>
    <p:sldId id="278" r:id="rId9"/>
    <p:sldId id="280" r:id="rId10"/>
    <p:sldId id="28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90"/>
            <p14:sldId id="289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116" autoAdjust="0"/>
    <p:restoredTop sz="94660"/>
  </p:normalViewPr>
  <p:slideViewPr>
    <p:cSldViewPr snapToGrid="0">
      <p:cViewPr varScale="1">
        <p:scale>
          <a:sx n="77" d="100"/>
          <a:sy n="77" d="100"/>
        </p:scale>
        <p:origin x="-114" y="-66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13.4.2015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13.4.2015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1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2.png"/><Relationship Id="rId18" Type="http://schemas.openxmlformats.org/officeDocument/2006/relationships/image" Target="../media/image27.png"/><Relationship Id="rId3" Type="http://schemas.openxmlformats.org/officeDocument/2006/relationships/image" Target="../media/image13.wmf"/><Relationship Id="rId7" Type="http://schemas.openxmlformats.org/officeDocument/2006/relationships/image" Target="../media/image16.png"/><Relationship Id="rId12" Type="http://schemas.openxmlformats.org/officeDocument/2006/relationships/image" Target="../media/image21.png"/><Relationship Id="rId17" Type="http://schemas.openxmlformats.org/officeDocument/2006/relationships/image" Target="../media/image26.png"/><Relationship Id="rId2" Type="http://schemas.openxmlformats.org/officeDocument/2006/relationships/image" Target="../media/image12.jpeg"/><Relationship Id="rId16" Type="http://schemas.openxmlformats.org/officeDocument/2006/relationships/image" Target="../media/image2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wmf"/><Relationship Id="rId11" Type="http://schemas.openxmlformats.org/officeDocument/2006/relationships/image" Target="../media/image20.png"/><Relationship Id="rId5" Type="http://schemas.openxmlformats.org/officeDocument/2006/relationships/image" Target="../media/image11.wmf"/><Relationship Id="rId15" Type="http://schemas.openxmlformats.org/officeDocument/2006/relationships/image" Target="../media/image24.png"/><Relationship Id="rId10" Type="http://schemas.openxmlformats.org/officeDocument/2006/relationships/image" Target="../media/image19.png"/><Relationship Id="rId4" Type="http://schemas.openxmlformats.org/officeDocument/2006/relationships/image" Target="../media/image14.wmf"/><Relationship Id="rId9" Type="http://schemas.openxmlformats.org/officeDocument/2006/relationships/image" Target="../media/image18.png"/><Relationship Id="rId14" Type="http://schemas.openxmlformats.org/officeDocument/2006/relationships/image" Target="../media/image23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media" Target="../media/media1.m4a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1.m4a"/><Relationship Id="rId6" Type="http://schemas.openxmlformats.org/officeDocument/2006/relationships/hyperlink" Target="http://www.pixabay.com/" TargetMode="External"/><Relationship Id="rId5" Type="http://schemas.openxmlformats.org/officeDocument/2006/relationships/hyperlink" Target="http://www.clker.com/" TargetMode="External"/><Relationship Id="rId4" Type="http://schemas.openxmlformats.org/officeDocument/2006/relationships/image" Target="../media/image2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6000" b="1" i="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Povolání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b="1" dirty="0" smtClean="0"/>
              <a:t>Každý musí někým být!</a:t>
            </a: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Tm="1599">
        <p:fade/>
      </p:transition>
    </mc:Choice>
    <mc:Fallback>
      <p:transition spd="med" advTm="1599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87502" y="4267470"/>
            <a:ext cx="1560995" cy="1287978"/>
          </a:xfrm>
          <a:prstGeom prst="rect">
            <a:avLst/>
          </a:prstGeom>
        </p:spPr>
      </p:pic>
      <p:pic>
        <p:nvPicPr>
          <p:cNvPr id="1026" name="Picture 2" descr="http://www.clker.com/cliparts/y/x/T/h/f/f/police-officer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531055" y="1173749"/>
            <a:ext cx="1171575" cy="281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4/b/C/G/X/V/police-car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05633" y="1394174"/>
            <a:ext cx="2686157" cy="1805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Gun, Weapon, Pistol, Handgun, Army, Revolver, Shotgun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0174" y="4646545"/>
            <a:ext cx="2245598" cy="1385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50066" y="1456450"/>
            <a:ext cx="1765706" cy="182697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16155" y="3555091"/>
            <a:ext cx="1732788" cy="18223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91790" y="4267470"/>
            <a:ext cx="1310335" cy="1826057"/>
          </a:xfrm>
          <a:prstGeom prst="rect">
            <a:avLst/>
          </a:prstGeom>
        </p:spPr>
      </p:pic>
      <p:sp>
        <p:nvSpPr>
          <p:cNvPr id="14" name="Nadpis 1"/>
          <p:cNvSpPr txBox="1">
            <a:spLocks/>
          </p:cNvSpPr>
          <p:nvPr/>
        </p:nvSpPr>
        <p:spPr>
          <a:xfrm>
            <a:off x="1341120" y="438912"/>
            <a:ext cx="9326880" cy="60009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b="1" dirty="0">
                <a:solidFill>
                  <a:schemeClr val="bg1"/>
                </a:solidFill>
              </a:rPr>
              <a:t>Kdo ke své práci potřebuje pistoli, pouta a auto?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63324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 advTm="15057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  <p:extLst mod="1">
    <p:ext uri="{E180D4A7-C9FB-4DFB-919C-405C955672EB}">
      <p14:showEvtLst xmlns:p14="http://schemas.microsoft.com/office/powerpoint/2010/main" xmlns="">
        <p14:triggerEvt type="onClick" time="6687" objId="6"/>
        <p14:triggerEvt type="onClick" time="8951" objId="7"/>
        <p14:triggerEvt type="onClick" time="10720" objId="8"/>
        <p14:triggerEvt type="onClick" time="12048" objId="9"/>
      </p14:showEvtLst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326880" cy="600090"/>
          </a:xfrm>
        </p:spPr>
        <p:txBody>
          <a:bodyPr/>
          <a:lstStyle/>
          <a:p>
            <a:r>
              <a:rPr lang="cs-CZ" b="1" dirty="0" smtClean="0"/>
              <a:t>Kdo se stará o zahradu?</a:t>
            </a:r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13723" y="972281"/>
            <a:ext cx="1857756" cy="207404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55966" y="1265929"/>
            <a:ext cx="1377469" cy="22424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46541" y="3236030"/>
            <a:ext cx="1528518" cy="213011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85376" y="3669280"/>
            <a:ext cx="1731874" cy="1821485"/>
          </a:xfrm>
          <a:prstGeom prst="rect">
            <a:avLst/>
          </a:prstGeom>
        </p:spPr>
      </p:pic>
      <p:pic>
        <p:nvPicPr>
          <p:cNvPr id="2050" name="Picture 2" descr="Lotus, Flower, Water Lily, White Water Lily, Bloom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77079" y="5809981"/>
            <a:ext cx="1276802" cy="1003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Pansy, Violet, Viola, Violaceae, Flower, Ornament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48221" y="14644"/>
            <a:ext cx="1378352" cy="1251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Blue, Flower, Green, Leaves, Nature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52681">
            <a:off x="14628" y="20263"/>
            <a:ext cx="945534" cy="1240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Dandelion, Flower, Yellow, Plant, Weed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871" y="5672380"/>
            <a:ext cx="950348" cy="1185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5" name="Skupina 14"/>
          <p:cNvGrpSpPr/>
          <p:nvPr/>
        </p:nvGrpSpPr>
        <p:grpSpPr>
          <a:xfrm>
            <a:off x="4700500" y="3579692"/>
            <a:ext cx="2670010" cy="2783362"/>
            <a:chOff x="4763742" y="3508399"/>
            <a:chExt cx="2670010" cy="2783362"/>
          </a:xfrm>
        </p:grpSpPr>
        <p:pic>
          <p:nvPicPr>
            <p:cNvPr id="3" name="Obrázek 2"/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4920748" y="3508399"/>
              <a:ext cx="2513004" cy="2509077"/>
            </a:xfrm>
            <a:prstGeom prst="rect">
              <a:avLst/>
            </a:prstGeom>
          </p:spPr>
        </p:pic>
        <p:pic>
          <p:nvPicPr>
            <p:cNvPr id="2060" name="Picture 12" descr="Watering Can, Water, Pour, Garden, Watering"/>
            <p:cNvPicPr>
              <a:picLocks noChangeAspect="1" noChangeArrowheads="1"/>
            </p:cNvPicPr>
            <p:nvPr/>
          </p:nvPicPr>
          <p:blipFill rotWithShape="1">
            <a:blip r:embed="rId1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31007" t="12884" r="36959" b="17963"/>
            <a:stretch/>
          </p:blipFill>
          <p:spPr bwMode="auto">
            <a:xfrm>
              <a:off x="5296297" y="5114990"/>
              <a:ext cx="1090244" cy="11767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20692215">
              <a:off x="6428173" y="5844209"/>
              <a:ext cx="868769" cy="434385"/>
            </a:xfrm>
            <a:prstGeom prst="rect">
              <a:avLst/>
            </a:prstGeom>
          </p:spPr>
        </p:pic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352117">
              <a:off x="4763742" y="5846481"/>
              <a:ext cx="732736" cy="366368"/>
            </a:xfrm>
            <a:prstGeom prst="rect">
              <a:avLst/>
            </a:prstGeom>
          </p:spPr>
        </p:pic>
      </p:grpSp>
      <p:pic>
        <p:nvPicPr>
          <p:cNvPr id="2062" name="motýl - žlutý" descr="Butterfly, Insect, Citrus, Yellow, Animal, Summer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1219" y="2156024"/>
            <a:ext cx="1303870" cy="890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motýl fialový" descr="Butterfly, Purple, Violet, Insect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7850587" y="3502503"/>
            <a:ext cx="1115877" cy="1077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motýl - růžový" descr="Butterfly, Insect, Flight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520147">
            <a:off x="5552473" y="1602526"/>
            <a:ext cx="1123070" cy="1005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motýl - zeleoranžový" descr="Butterfly, Bug, Bugs, Flying, Insect, Wildlife, Natural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6931821">
            <a:off x="3083421" y="5510610"/>
            <a:ext cx="993155" cy="1004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654033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 advTm="31698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0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75E-6 5.92593E-6 L 1.875E-6 5.92593E-6 C 0.0026 -0.00462 0.00534 -0.00902 0.00781 -0.01388 C 0.00872 -0.01573 0.00912 -0.01828 0.01003 -0.0199 C 0.01172 -0.02245 0.0138 -0.02383 0.01563 -0.02592 C 0.0168 -0.02707 0.01784 -0.02893 0.01901 -0.02985 C 0.02083 -0.03101 0.02279 -0.03124 0.02461 -0.03194 C 0.02578 -0.03309 0.02669 -0.03564 0.028 -0.03587 C 0.03281 -0.0368 0.03542 -0.03217 0.03802 -0.02592 C 0.03906 -0.0236 0.03958 -0.02059 0.04037 -0.01805 C 0.04102 -0.00995 0.04258 0.00464 0.04258 0.01181 C 0.04258 0.01598 0.04232 0.02015 0.04141 0.02385 C 0.04076 0.0264 0.03906 0.02755 0.03802 0.02987 C 0.03594 0.03473 0.03412 0.04214 0.03242 0.04769 C 0.03281 0.0551 0.03112 0.0639 0.03359 0.06968 C 0.03802 0.07987 0.04544 0.08473 0.05156 0.09144 C 0.05612 0.09677 0.06328 0.10117 0.06823 0.10348 C 0.07044 0.10464 0.07279 0.10487 0.075 0.10556 C 0.05508 0.1338 0.08568 0.09237 0.06159 0.11737 C 0.05925 0.11968 0.05781 0.12408 0.05599 0.12732 C 0.05521 0.13056 0.0526 0.14098 0.0526 0.14538 C 0.0526 0.15209 0.05547 0.15927 0.0582 0.1632 C 0.09635 0.21783 0.07109 0.18751 0.08737 0.197 C 0.08919 0.19816 0.09102 0.19978 0.09297 0.20093 C 0.0944 0.19978 0.09675 0.19978 0.0974 0.197 C 0.09818 0.19399 0.09675 0.19029 0.09622 0.18705 C 0.09505 0.17871 0.09206 0.17015 0.08958 0.1632 C 0.08633 0.15441 0.08255 0.1463 0.07943 0.13728 C 0.07839 0.13404 0.07695 0.13103 0.07617 0.12732 C 0.07305 0.1139 0.07292 0.10834 0.07162 0.09561 C 0.07201 0.08427 0.07148 0.07269 0.07279 0.06158 C 0.0737 0.05394 0.07656 0.04723 0.07839 0.03982 C 0.08398 0.01644 0.06523 0.0639 0.09401 0.00186 C 0.09622 -0.00277 0.09805 -0.00809 0.10078 -0.01203 C 0.11081 -0.02615 0.10599 -0.01967 0.12201 -0.03981 C 0.12318 -0.0412 0.12422 -0.04282 0.12539 -0.04374 L 0.12982 -0.04768 C 0.13737 -0.04652 0.14492 -0.04675 0.15221 -0.04374 C 0.1612 -0.04027 0.1668 -0.02013 0.17122 -0.00995 C 0.17422 -0.00323 0.17721 0.00325 0.18021 0.00996 C 0.18138 0.01251 0.18255 0.01505 0.18359 0.01783 C 0.18542 0.02316 0.18711 0.02871 0.18919 0.0338 C 0.1901 0.03612 0.19154 0.03774 0.19258 0.03982 C 0.19635 0.04769 0.19701 0.05093 0.19922 0.06158 C 0.19974 0.06436 0.20013 0.06691 0.20039 0.06968 C 0.20117 0.07755 0.20195 0.08566 0.2026 0.09353 C 0.20456 0.11691 0.2026 0.10186 0.20482 0.11737 C 0.20495 0.12107 0.20352 0.17478 0.2082 0.19306 C 0.21146 0.20603 0.21927 0.22663 0.225 0.23681 C 0.22839 0.24283 0.23294 0.24654 0.2362 0.25279 C 0.23932 0.25857 0.24141 0.26598 0.24401 0.27269 C 0.24557 0.27663 0.24662 0.28126 0.24857 0.28473 L 0.25182 0.29052 C 0.2543 0.31251 0.25117 0.28681 0.25638 0.31644 C 0.25833 0.32779 0.25872 0.33334 0.25964 0.34445 C 0.25898 0.37547 0.25925 0.40695 0.25742 0.43797 C 0.25729 0.44075 0.25534 0.44214 0.25417 0.44399 C 0.25195 0.44677 0.24987 0.44978 0.2474 0.45186 C 0.24128 0.45695 0.23294 0.46181 0.22617 0.46575 C 0.21862 0.46505 0.2112 0.46505 0.20378 0.4639 C 0.19922 0.46297 0.19037 0.45973 0.19037 0.45973 C 0.1888 0.45857 0.18737 0.45695 0.18581 0.4558 C 0.17956 0.45093 0.1681 0.44445 0.16341 0.44191 C 0.15378 0.43658 0.14375 0.43288 0.13438 0.42593 C 0.12617 0.41992 0.11706 0.41691 0.10977 0.40811 C 0.09883 0.39515 0.11237 0.41066 0.08398 0.3882 C 0.08125 0.38589 0.07878 0.38265 0.07617 0.3801 C 0.06263 0.36806 0.06927 0.37686 0.05599 0.36228 C 0.05443 0.36066 0.05313 0.35788 0.05156 0.35626 C 0.04466 0.34955 0.04401 0.35047 0.03698 0.34839 C 0.03346 0.3463 0.02461 0.34075 0.02122 0.34029 C 0.01641 0.34005 0.01159 0.34168 0.00677 0.34237 C 0.00339 0.347 -0.0013 0.34978 -0.00338 0.35626 C -0.00664 0.36691 -0.01016 0.37755 -0.01341 0.3882 C -0.01419 0.39075 -0.0151 0.3933 -0.01562 0.39607 C -0.01615 0.39862 -0.01641 0.4014 -0.0168 0.40418 C -0.01706 0.40603 -0.01758 0.40811 -0.01784 0.40996 C -0.01823 0.41598 -0.01758 0.42246 -0.01901 0.42802 C -0.01966 0.43056 -0.02187 0.43172 -0.02344 0.43195 C -0.0276 0.43242 -0.03164 0.43056 -0.03581 0.42987 C -0.03698 0.42871 -0.03789 0.42686 -0.03919 0.42593 C -0.04349 0.42293 -0.04857 0.42223 -0.0526 0.41806 C -0.06068 0.4095 -0.06784 0.39885 -0.075 0.3882 C -0.07721 0.38473 -0.07969 0.38195 -0.08164 0.37825 C -0.08411 0.37385 -0.08581 0.3683 -0.08841 0.36436 C -0.09219 0.35834 -0.09674 0.35394 -0.10078 0.34839 C -0.10195 0.34654 -0.10273 0.34376 -0.10404 0.34237 C -0.10612 0.34029 -0.10859 0.33982 -0.11081 0.33843 C -0.11992 0.33218 -0.12253 0.32848 -0.13203 0.3264 C -0.14141 0.32455 -0.16003 0.32246 -0.16003 0.32246 C -0.17838 0.32709 -0.19674 0.3301 -0.21484 0.33635 C -0.21966 0.33797 -0.2237 0.34353 -0.22838 0.3463 C -0.23307 0.34908 -0.23958 0.35279 -0.24401 0.35626 C -0.247 0.3588 -0.25 0.36181 -0.25299 0.36436 C -0.2625 0.37223 -0.26367 0.37038 -0.27083 0.38427 C -0.27266 0.38774 -0.27383 0.39214 -0.27539 0.39607 C -0.27604 0.4007 -0.27708 0.40533 -0.2776 0.40996 C -0.27917 0.42269 -0.27852 0.43288 -0.28099 0.44584 C -0.28229 0.45302 -0.2845 0.45927 -0.28659 0.46575 C -0.2957 0.49376 -0.29753 0.49052 -0.3168 0.51552 C -0.3293 0.53195 -0.33333 0.53728 -0.34805 0.54746 C -0.35117 0.54955 -0.36588 0.55464 -0.36823 0.55533 C -0.38971 0.56228 -0.38359 0.56066 -0.40182 0.56343 C -0.40338 0.5639 -0.40482 0.56575 -0.40625 0.56529 C -0.41445 0.56297 -0.41732 0.55695 -0.42305 0.54746 C -0.42461 0.54492 -0.42617 0.54237 -0.4276 0.53936 C -0.43268 0.52918 -0.42956 0.5308 -0.43763 0.52154 C -0.44049 0.5183 -0.44323 0.5139 -0.44661 0.51367 L -0.47005 0.51158 " pathEditMode="relative" ptsTypes="AAAAAAAAAAAAAAAAAAAAAAAAAAAAAAAAAAAAAAAAAAAAAAAAAAAAAAAAAAAAAAAAAAAAAAAAAAAAAAAAAAAAAAAAAAAAAAAAAAAAAAAAAAAAA">
                                      <p:cBhvr>
                                        <p:cTn id="34" dur="20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0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-4.07407E-6 L 4.79167E-6 -4.07407E-6 C -0.00078 -0.00601 -0.00208 -0.0118 -0.00221 -0.01805 C -0.003 -0.04953 0.00508 -0.04884 -0.00899 -0.04189 C -0.02096 -0.02754 -0.00274 -0.04976 -0.01563 -0.03194 C -0.01771 -0.02893 -0.02018 -0.02662 -0.0224 -0.02384 C -0.02344 -0.02268 -0.02435 -0.02037 -0.02578 -0.0199 L -0.03698 -0.01597 C -0.04479 -0.01921 -0.05274 -0.02129 -0.06042 -0.02592 C -0.06302 -0.02731 -0.06667 -0.02916 -0.06719 -0.03379 C -0.06758 -0.03819 -0.06966 -0.07592 -0.0638 -0.08958 C -0.06211 -0.09328 -0.06016 -0.09652 -0.0582 -0.09953 C -0.05313 -0.10717 -0.04779 -0.11412 -0.04245 -0.12152 C -0.03919 -0.12615 -0.03607 -0.13148 -0.03242 -0.13541 C -0.0306 -0.13726 -0.02865 -0.13912 -0.02682 -0.14143 C -0.02552 -0.14305 -0.02474 -0.14583 -0.02344 -0.14722 C -0.02136 -0.14976 -0.01888 -0.15092 -0.0168 -0.15324 C -0.00977 -0.16064 -0.00586 -0.16597 4.79167E-6 -0.17523 C 0.00117 -0.17708 0.00208 -0.17939 0.00338 -0.18101 C 0.00469 -0.18287 0.00651 -0.18333 0.00781 -0.18518 C 0.00911 -0.1868 0.00989 -0.18935 0.0112 -0.19097 C 0.02591 -0.21064 0.00456 -0.17523 0.02578 -0.21296 C 0.03034 -0.22916 0.02604 -0.21273 0.02917 -0.22893 C 0.03281 -0.24861 0.03034 -0.22916 0.03255 -0.24884 C 0.03138 -0.26203 0.0306 -0.27546 0.02917 -0.28865 C 0.02851 -0.29444 0.02591 -0.30115 0.02461 -0.30648 C 0.02422 -0.30833 0.02396 -0.31041 0.02357 -0.3125 C 0.02318 -0.31782 0.02318 -0.32314 0.02239 -0.32847 C 0.02031 -0.34213 0.01719 -0.34652 0.01237 -0.35833 C 0.01068 -0.36226 0.00872 -0.36875 0.00677 -0.37222 C 0.00573 -0.37384 0.00456 -0.37476 0.00338 -0.37615 C 0.0026 -0.37824 0.00221 -0.38055 0.00117 -0.38217 C -0.00599 -0.39259 -0.01432 -0.38148 -0.0224 -0.37824 C -0.05677 -0.32314 -0.03607 -0.36273 -0.05039 -0.32638 C -0.0543 -0.3162 -0.06016 -0.3081 -0.06263 -0.29652 C -0.06458 -0.28796 -0.06589 -0.27893 -0.06823 -0.2706 C -0.06901 -0.26805 -0.06992 -0.2655 -0.07044 -0.26273 C -0.07552 -0.23796 -0.06901 -0.2581 -0.07839 -0.22685 C -0.07956 -0.22268 -0.08138 -0.21898 -0.08281 -0.21504 C -0.08776 -0.20023 -0.08763 -0.19745 -0.09284 -0.18518 C -0.0957 -0.17824 -0.09896 -0.17199 -0.10182 -0.16527 C -0.10833 -0.14953 -0.11393 -0.13263 -0.12083 -0.11736 C -0.12578 -0.10694 -0.13203 -0.09791 -0.13542 -0.08564 C -0.13893 -0.07314 -0.1362 -0.08171 -0.14102 -0.06967 C -0.1418 -0.06782 -0.14245 -0.0655 -0.14323 -0.06365 C -0.14427 -0.06157 -0.14544 -0.05949 -0.14662 -0.05763 C -0.15104 -0.05092 -0.15599 -0.04513 -0.16003 -0.03796 L -0.16341 -0.03194 C -0.17136 -0.0037 -0.1694 -0.01689 -0.17123 0.00602 C -0.17044 0.01713 -0.17018 0.02871 -0.16901 0.03982 C -0.16862 0.04329 -0.16719 0.0463 -0.1668 0.04977 C -0.16615 0.05417 -0.16602 0.05903 -0.16563 0.06366 C -0.16524 0.0676 -0.16485 0.07153 -0.16458 0.0757 C -0.16485 0.08681 -0.16367 0.09862 -0.16563 0.1095 C -0.1668 0.11621 -0.17096 0.11991 -0.17344 0.12524 C -0.18203 0.14352 -0.17005 0.12153 -0.1836 0.14329 C -0.18893 0.15186 -0.18828 0.15394 -0.19583 0.16112 C -0.20352 0.16829 -0.20729 0.16875 -0.21485 0.17315 C -0.21823 0.175 -0.22175 0.17662 -0.225 0.17917 C -0.22735 0.18079 -0.2293 0.1838 -0.23164 0.18496 C -0.23464 0.18658 -0.23763 0.18635 -0.24063 0.18704 C -0.24479 0.18635 -0.24896 0.18704 -0.253 0.18496 C -0.25664 0.18311 -0.25964 0.17825 -0.26302 0.175 C -0.26524 0.17292 -0.26745 0.17084 -0.26979 0.16922 C -0.27344 0.16621 -0.27735 0.16412 -0.28099 0.16112 C -0.28294 0.1595 -0.28464 0.15695 -0.28659 0.1551 C -0.28828 0.15348 -0.29037 0.15301 -0.29219 0.15116 C -0.29453 0.14885 -0.29649 0.14561 -0.29883 0.14329 C -0.30417 0.13774 -0.30365 0.13982 -0.31003 0.13519 C -0.3194 0.12871 -0.30912 0.13287 -0.32123 0.1294 C -0.3306 0.12987 -0.33985 0.1301 -0.34922 0.13125 C -0.35117 0.13149 -0.35326 0.13149 -0.35482 0.13334 C -0.35677 0.13565 -0.35768 0.14005 -0.35925 0.14329 C -0.36029 0.14537 -0.36159 0.14723 -0.36263 0.14931 C -0.36914 0.18357 -0.36667 0.16621 -0.3638 0.23681 C -0.36367 0.23912 -0.36211 0.24051 -0.36159 0.24283 C -0.36107 0.24468 -0.36068 0.24676 -0.36042 0.24862 C -0.35899 0.25764 -0.35964 0.25741 -0.35703 0.26667 C -0.35547 0.27223 -0.35078 0.28056 -0.34922 0.2845 C -0.34792 0.28774 -0.34727 0.29144 -0.34583 0.29445 C -0.34505 0.2963 -0.34362 0.297 -0.34245 0.29838 C -0.33906 0.30301 -0.3362 0.30903 -0.33242 0.3125 C -0.31758 0.3257 -0.33607 0.3095 -0.32461 0.31829 C -0.32305 0.31945 -0.32162 0.32107 -0.32018 0.32246 C -0.31927 0.32223 -0.28555 0.32107 -0.27643 0.31829 C -0.27188 0.3169 -0.26758 0.31366 -0.26302 0.3125 C -0.25182 0.3095 -0.25781 0.31135 -0.24518 0.30649 C -0.24128 0.30186 -0.23998 0.3 -0.23503 0.29653 C -0.22396 0.28866 -0.2388 0.30672 -0.2194 0.2845 C -0.19961 0.26181 -0.228 0.2882 -0.21042 0.27269 C -0.21003 0.26922 -0.20977 0.26598 -0.20925 0.26274 C -0.20833 0.2544 -0.20664 0.25 -0.20925 0.24075 C -0.21745 0.21181 -0.22044 0.2125 -0.23164 0.19098 C -0.23776 0.1794 -0.24349 0.1669 -0.24961 0.1551 C -0.25378 0.147 -0.25846 0.14075 -0.26185 0.13125 C -0.26445 0.12431 -0.26641 0.11667 -0.26862 0.1095 C -0.26784 0.09213 -0.26732 0.07477 -0.26641 0.05764 C -0.26628 0.05487 -0.26563 0.05232 -0.26524 0.04977 C -0.26485 0.0463 -0.26471 0.04306 -0.26419 0.03982 C -0.26068 0.02084 -0.26172 0.03172 -0.2586 0.01783 C -0.25117 -0.01365 -0.2586 0.01598 -0.253 -0.00995 C -0.25039 -0.02199 -0.24844 -0.028 -0.24518 -0.03981 C -0.24466 -0.04375 -0.24063 -0.07106 -0.24063 -0.07963 C -0.24063 -0.0949 -0.24141 -0.11018 -0.2418 -0.12546 C -0.24219 -0.14537 -0.24219 -0.16527 -0.24284 -0.18518 C -0.24323 -0.1949 -0.25326 -0.20925 -0.25404 -0.21088 C -0.25547 -0.21388 -0.25599 -0.21805 -0.25742 -0.22083 C -0.25899 -0.22407 -0.26107 -0.22638 -0.26302 -0.22893 C -0.27591 -0.24467 -0.27123 -0.24166 -0.28203 -0.2449 C -0.29024 -0.24282 -0.29857 -0.24166 -0.30664 -0.23888 C -0.31706 -0.23518 -0.31784 -0.23009 -0.328 -0.22291 L -0.33919 -0.21504 C -0.34779 -0.2162 -0.35651 -0.2155 -0.36485 -0.21898 C -0.37123 -0.22152 -0.37682 -0.228 -0.38281 -0.23287 C -0.40807 -0.25347 -0.39623 -0.24606 -0.40742 -0.25277 C -0.4112 -0.2574 -0.41498 -0.2618 -0.41862 -0.26666 C -0.41992 -0.26851 -0.4207 -0.27083 -0.42201 -0.27268 C -0.42708 -0.28009 -0.43229 -0.2875 -0.43763 -0.29444 C -0.46263 -0.32777 -0.43893 -0.29305 -0.45443 -0.31851 C -0.45703 -0.32268 -0.46016 -0.32569 -0.46224 -0.33032 C -0.46537 -0.33703 -0.46745 -0.3449 -0.47005 -0.35231 C -0.47656 -0.39236 -0.47474 -0.37453 -0.4668 -0.4537 C -0.46576 -0.46319 -0.45742 -0.47314 -0.45339 -0.47569 L -0.44662 -0.47963 L -0.44323 -0.48171 C -0.44063 -0.48101 -0.43776 -0.48171 -0.43542 -0.47963 C -0.43229 -0.47685 -0.42995 -0.47222 -0.42761 -0.46759 C -0.42435 -0.46157 -0.42136 -0.45463 -0.41862 -0.44768 C -0.41771 -0.44537 -0.41732 -0.44236 -0.41641 -0.43981 C -0.41537 -0.43703 -0.41419 -0.43449 -0.41302 -0.43194 C -0.41224 -0.425 -0.41068 -0.41203 -0.41081 -0.40601 C -0.41107 -0.39537 -0.41185 -0.38472 -0.41302 -0.37407 C -0.41341 -0.37129 -0.41458 -0.36898 -0.41524 -0.3662 C -0.41615 -0.36296 -0.41654 -0.35925 -0.41745 -0.35625 C -0.41979 -0.34953 -0.42448 -0.34189 -0.42761 -0.33634 C -0.42995 -0.32361 -0.42839 -0.3287 -0.4388 -0.31435 C -0.44349 -0.3081 -0.44883 -0.30347 -0.45339 -0.29652 C -0.45599 -0.29259 -0.45833 -0.28819 -0.4612 -0.28472 C -0.4638 -0.28125 -0.46849 -0.27916 -0.47123 -0.27662 C -0.47917 -0.26967 -0.46888 -0.2743 -0.48125 -0.2706 C -0.48685 -0.2625 -0.48971 -0.25787 -0.49583 -0.25069 C -0.49727 -0.24907 -0.49883 -0.24814 -0.50039 -0.24675 C -0.50807 -0.22963 -0.50274 -0.23981 -0.51719 -0.22083 C -0.52409 -0.2118 -0.52018 -0.21643 -0.52943 -0.20509 C -0.53164 -0.20231 -0.53399 -0.2 -0.5362 -0.19699 C -0.54128 -0.19027 -0.54141 -0.18912 -0.54844 -0.18518 C -0.55169 -0.18333 -0.55521 -0.18287 -0.5586 -0.18101 C -0.5612 -0.17963 -0.56393 -0.17754 -0.56641 -0.17523 C -0.56797 -0.17361 -0.56901 -0.1699 -0.57083 -0.16921 C -0.57526 -0.16736 -0.57982 -0.16782 -0.58425 -0.16713 C -0.59219 -0.16435 -0.5974 -0.16157 -0.60664 -0.16713 C -0.61289 -0.17083 -0.61849 -0.17777 -0.62344 -0.18518 C -0.63789 -0.20625 -0.64857 -0.22893 -0.6582 -0.25671 C -0.66016 -0.26226 -0.6612 -0.26875 -0.66263 -0.27476 C -0.66485 -0.31435 -0.66224 -0.27476 -0.66602 -0.31435 C -0.66693 -0.32361 -0.66719 -0.3331 -0.66823 -0.34236 C -0.6711 -0.36828 -0.67083 -0.36226 -0.67604 -0.38402 C -0.68229 -0.41041 -0.678 -0.39629 -0.68386 -0.41388 C -0.6836 -0.42384 -0.68399 -0.43402 -0.68281 -0.44375 C -0.68242 -0.44699 -0.68034 -0.44884 -0.67943 -0.45185 C -0.67839 -0.45555 -0.678 -0.45972 -0.67721 -0.46365 C -0.67656 -0.46713 -0.67565 -0.47037 -0.675 -0.47361 C -0.67448 -0.47615 -0.67422 -0.47893 -0.67383 -0.48171 C -0.67357 -0.48356 -0.67305 -0.48564 -0.67279 -0.4875 C -0.67162 -0.50023 -0.67096 -0.51296 -0.6694 -0.52546 C -0.66901 -0.52777 -0.66719 -0.53125 -0.66719 -0.53125 " pathEditMode="relative" ptsTypes="AAAAAAAAAAAAAAAAAAAAAAAAAAAAAAAAAAAAAAAAAAAAAAAAAAAAAAAAAAAAAAAAAAAAAAAAAAAAAAAAAAAAAAAAAAAAAAAAAAAAAAAAAAAAAAAAAAAAAAAAAAAAAAAAAAAAAAAAAAAAAAAAAAAAAAAAAAAAAAAAAAAAAA">
                                      <p:cBhvr>
                                        <p:cTn id="39" dur="20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0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3.7037E-7 L -4.16667E-7 3.7037E-7 C 0.00286 -0.00463 0.00573 -0.00995 0.00885 -0.01389 C 0.0099 -0.01528 0.01146 -0.01458 0.01224 -0.01597 C 0.01302 -0.01736 0.01263 -0.02037 0.01341 -0.02199 C 0.01419 -0.02384 0.01576 -0.02431 0.01667 -0.02593 C 0.01953 -0.03032 0.02227 -0.03472 0.02461 -0.03981 C 0.02604 -0.04329 0.02721 -0.04699 0.02904 -0.04977 C 0.03034 -0.05185 0.03216 -0.05208 0.03346 -0.0537 C 0.03776 -0.05926 0.04128 -0.0669 0.04583 -0.07176 C 0.04766 -0.07361 0.04961 -0.07546 0.05143 -0.07778 C 0.053 -0.07963 0.0543 -0.08194 0.05586 -0.08356 C 0.05885 -0.08657 0.06198 -0.08889 0.06484 -0.09167 C 0.0668 -0.09352 0.06862 -0.0956 0.07044 -0.09769 C 0.08008 -0.10718 0.0694 -0.09514 0.0806 -0.10764 C 0.08164 -0.1088 0.08268 -0.11065 0.08385 -0.11157 C 0.08685 -0.11343 0.08997 -0.11389 0.09284 -0.11551 C 0.09701 -0.11782 0.10104 -0.12083 0.10521 -0.12338 C 0.10664 -0.12546 0.10807 -0.12778 0.10964 -0.1294 C 0.11276 -0.13287 0.11419 -0.13356 0.11745 -0.13542 C 0.11966 -0.13866 0.12161 -0.14282 0.12422 -0.14537 C 0.12747 -0.14884 0.13281 -0.14977 0.13646 -0.15139 C 0.15091 -0.15718 0.1401 -0.1544 0.15664 -0.15718 C 0.1582 -0.15787 0.15964 -0.1588 0.1612 -0.15926 C 0.17513 -0.16319 0.16706 -0.1588 0.17461 -0.16319 C 0.1888 -0.16204 0.203 -0.16111 0.21706 -0.15926 C 0.21823 -0.15903 0.21927 -0.15764 0.22044 -0.15718 C 0.22344 -0.15625 0.22643 -0.15602 0.22943 -0.15532 C 0.23698 -0.15093 0.22891 -0.15509 0.24284 -0.15139 C 0.2444 -0.15093 0.24583 -0.14977 0.2474 -0.14931 C 0.25 -0.14838 0.2526 -0.14792 0.25521 -0.14745 C 0.25625 -0.14606 0.25729 -0.14444 0.25859 -0.14329 C 0.2651 -0.13819 0.26901 -0.13866 0.27643 -0.13542 C 0.28086 -0.13333 0.28568 -0.13264 0.28984 -0.1294 C 0.31862 -0.10741 0.27734 -0.13819 0.3056 -0.11944 C 0.30898 -0.11713 0.31211 -0.11343 0.31563 -0.11157 C 0.32031 -0.1088 0.32539 -0.1081 0.33021 -0.10556 C 0.3306 -0.10532 0.34284 -0.09722 0.34583 -0.09352 C 0.34779 -0.0912 0.34948 -0.08796 0.35143 -0.08565 C 0.35547 -0.08102 0.35677 -0.08125 0.36159 -0.07963 C 0.36341 -0.07778 0.3655 -0.07616 0.36719 -0.07361 C 0.36992 -0.06944 0.36901 -0.0669 0.37044 -0.06181 C 0.37109 -0.05972 0.37214 -0.05787 0.37266 -0.05579 C 0.37487 -0.04838 0.375 -0.04537 0.37604 -0.03796 C 0.37565 -0.02523 0.37591 -0.0125 0.375 3.7037E-7 C 0.37448 0.00648 0.36732 0.01134 0.36602 0.01389 C 0.36484 0.01597 0.36406 0.01852 0.36263 0.01991 C 0.36133 0.0213 0.35964 0.02106 0.3582 0.02176 C 0.35013 0.02593 0.36055 0.02176 0.34922 0.02593 C 0.34141 0.02477 0.33542 0.02431 0.328 0.02176 C 0.32643 0.0213 0.325 0.02037 0.32344 0.01991 C 0.31536 0.01667 0.32057 0.01944 0.31445 0.01597 C 0.30781 0.00394 0.31458 0.01505 0.30781 0.00602 C 0.28646 -0.02338 0.3056 0.00139 0.2888 -0.01991 C 0.28646 -0.02593 0.28333 -0.03102 0.28203 -0.03796 L 0.27865 -0.05579 L 0.2776 -0.06181 C 0.278 -0.08241 0.278 -0.10301 0.27865 -0.12338 C 0.27878 -0.12755 0.27956 -0.13148 0.27982 -0.13542 C 0.28021 -0.1419 0.28034 -0.14861 0.28086 -0.15532 C 0.28112 -0.15741 0.28177 -0.15926 0.28203 -0.16134 C 0.28242 -0.16389 0.28281 -0.16667 0.2832 -0.16921 C 0.28359 -0.17662 0.28372 -0.1838 0.28425 -0.1912 C 0.28451 -0.19375 0.28542 -0.1963 0.28542 -0.19907 C 0.28542 -0.22222 0.2849 -0.2456 0.28425 -0.26875 C 0.28425 -0.27153 0.28346 -0.27407 0.2832 -0.27662 C 0.28268 -0.28194 0.28255 -0.28727 0.28203 -0.29259 C 0.28177 -0.29606 0.28125 -0.29931 0.28086 -0.30255 C 0.28008 -0.31111 0.27943 -0.31991 0.27865 -0.32847 C 0.27904 -0.33843 0.27917 -0.34838 0.27982 -0.35833 C 0.27995 -0.36111 0.2806 -0.36366 0.28086 -0.3662 C 0.28138 -0.37083 0.28164 -0.37546 0.28203 -0.38009 C 0.28164 -0.40139 0.28164 -0.42269 0.28086 -0.44398 C 0.28086 -0.44606 0.28008 -0.44792 0.27982 -0.44977 C 0.27786 -0.46181 0.27617 -0.47384 0.27422 -0.48565 C 0.27383 -0.48773 0.27331 -0.48958 0.27305 -0.49167 C 0.27109 -0.50625 0.2694 -0.52083 0.26745 -0.53542 C 0.26732 -0.53866 0.26641 -0.5625 0.26523 -0.56921 C 0.26445 -0.57407 0.26289 -0.57847 0.26185 -0.5831 C 0.25964 -0.59352 0.26237 -0.58519 0.25859 -0.59514 C 0.2582 -0.59722 0.2582 -0.59954 0.25742 -0.60116 C 0.25651 -0.60301 0.25508 -0.6037 0.25404 -0.60509 C 0.25169 -0.60833 0.24961 -0.61181 0.2474 -0.61505 C 0.23737 -0.62847 0.22669 -0.64051 0.21706 -0.65486 C 0.21484 -0.6581 0.21276 -0.66181 0.21042 -0.66481 C 0.20755 -0.66852 0.2043 -0.6713 0.20143 -0.67477 C 0.18164 -0.69907 0.18776 -0.69815 0.17122 -0.70648 C 0.1694 -0.70741 0.16745 -0.70787 0.16563 -0.70856 C 0.1638 -0.70995 0.16198 -0.71181 0.16003 -0.7125 C 0.15169 -0.7162 0.14805 -0.71389 0.1388 -0.7125 C 0.1319 -0.70856 0.13919 -0.71319 0.13086 -0.70648 C 0.12461 -0.70162 0.12565 -0.70394 0.11966 -0.69653 C 0.10977 -0.68426 0.11836 -0.69282 0.10742 -0.67685 C 0.10534 -0.67361 0.10286 -0.67153 0.10065 -0.66875 C 0.09583 -0.66273 0.09076 -0.65509 0.08724 -0.64699 C 0.0849 -0.6412 0.08216 -0.63542 0.0806 -0.62894 C 0.07956 -0.62523 0.0793 -0.62083 0.07826 -0.61713 L 0.07604 -0.60903 C 0.07565 -0.60579 0.07539 -0.60231 0.075 -0.59907 C 0.07461 -0.59699 0.07383 -0.59514 0.07383 -0.59306 C 0.07383 -0.58056 0.0737 -0.56782 0.075 -0.55532 C 0.07513 -0.55278 0.08112 -0.53356 0.08281 -0.5294 C 0.08607 -0.52153 0.08815 -0.52269 0.09284 -0.51551 C 0.09909 -0.50625 0.09896 -0.50162 0.10625 -0.4956 C 0.10807 -0.49421 0.11003 -0.49421 0.11185 -0.49375 C 0.12201 -0.48009 0.11029 -0.49398 0.12201 -0.48565 C 0.12396 -0.48426 0.12565 -0.48148 0.1276 -0.47963 C 0.12865 -0.4787 0.12982 -0.47847 0.13086 -0.47778 C 0.13685 -0.47315 0.13477 -0.47269 0.14206 -0.46968 C 0.14466 -0.46875 0.1474 -0.46852 0.15 -0.46782 L 0.16341 -0.46389 C 0.16992 -0.45602 0.16432 -0.46134 0.17682 -0.45787 C 0.1806 -0.45671 0.18425 -0.45486 0.18802 -0.45394 L 0.19466 -0.45185 C 0.19661 -0.45116 0.19844 -0.45046 0.20026 -0.44977 C 0.20326 -0.44907 0.20625 -0.44861 0.20925 -0.44792 L 0.225 -0.44398 C 0.22604 -0.44329 0.22721 -0.44236 0.22826 -0.4419 C 0.23945 -0.4375 0.23945 -0.44074 0.25521 -0.44398 L 0.25964 -0.44583 C 0.26302 -0.44722 0.26641 -0.44792 0.26979 -0.44977 C 0.27292 -0.45185 0.27461 -0.45741 0.27643 -0.46181 C 0.27721 -0.46366 0.27773 -0.46597 0.27865 -0.46782 C 0.28451 -0.47824 0.28138 -0.46991 0.28763 -0.47778 C 0.28893 -0.4794 0.28971 -0.48218 0.29102 -0.4838 C 0.29375 -0.48681 0.29792 -0.48819 0.30104 -0.48958 C 0.31029 -0.50046 0.29714 -0.48611 0.31003 -0.4956 C 0.3263 -0.50764 0.31068 -0.50093 0.32344 -0.50556 C 0.32422 -0.50764 0.32474 -0.50995 0.32565 -0.51157 C 0.33216 -0.52292 0.32773 -0.51389 0.33359 -0.51944 C 0.33594 -0.52176 0.33802 -0.52477 0.34023 -0.52755 C 0.3418 -0.5294 0.3431 -0.53194 0.34479 -0.53333 C 0.35664 -0.54491 0.3487 -0.53588 0.35599 -0.54144 C 0.3668 -0.54977 0.35273 -0.54282 0.37383 -0.55532 C 0.37721 -0.55741 0.38073 -0.55856 0.38385 -0.56134 C 0.38685 -0.56389 0.38971 -0.56713 0.39284 -0.56921 C 0.39544 -0.57106 0.39818 -0.5713 0.40065 -0.57315 C 0.40677 -0.57801 0.4125 -0.58449 0.41862 -0.58912 C 0.42188 -0.59167 0.42865 -0.59514 0.42865 -0.59514 C 0.42982 -0.59653 0.43086 -0.59792 0.43203 -0.59907 C 0.43503 -0.60208 0.43932 -0.60486 0.44219 -0.60903 C 0.44883 -0.61944 0.44375 -0.61528 0.45 -0.61898 C 0.45182 -0.62176 0.45365 -0.62454 0.4556 -0.62708 C 0.45859 -0.63102 0.46224 -0.63449 0.46563 -0.63704 C 0.46784 -0.63866 0.47018 -0.63912 0.4724 -0.64097 C 0.47617 -0.64398 0.47982 -0.64769 0.48359 -0.65093 C 0.49023 -0.65648 0.49701 -0.66157 0.50365 -0.6669 C 0.50482 -0.66759 0.50599 -0.66829 0.50703 -0.66875 L 0.52279 -0.67685 C 0.52461 -0.6787 0.5263 -0.68125 0.52839 -0.68264 C 0.53086 -0.68449 0.53372 -0.68449 0.5362 -0.68681 C 0.53763 -0.68796 0.53828 -0.69074 0.53958 -0.69259 C 0.54128 -0.69537 0.54297 -0.69884 0.54518 -0.70069 C 0.54935 -0.70417 0.5543 -0.70486 0.55859 -0.70856 C 0.56003 -0.70995 0.56146 -0.71134 0.56302 -0.7125 C 0.56563 -0.71458 0.56836 -0.7162 0.57083 -0.71852 C 0.57253 -0.72014 0.57396 -0.72245 0.57539 -0.72454 C 0.57852 -0.7294 0.5793 -0.73287 0.5832 -0.73634 C 0.58451 -0.73773 0.5862 -0.73773 0.58763 -0.73843 C 0.60052 -0.75671 0.58789 -0.74051 0.59661 -0.74838 C 0.59779 -0.74954 0.59883 -0.75139 0.6 -0.75231 C 0.60104 -0.75324 0.60221 -0.7537 0.60339 -0.7544 C 0.60521 -0.75556 0.60703 -0.75741 0.60898 -0.75833 C 0.62617 -0.76667 0.60625 -0.75463 0.62122 -0.76227 C 0.62461 -0.76412 0.628 -0.7662 0.63138 -0.76829 L 0.63464 -0.77037 C 0.63581 -0.77083 0.63698 -0.7713 0.63802 -0.77222 C 0.6405 -0.77454 0.6431 -0.77731 0.64583 -0.77824 C 0.64661 -0.77847 0.6474 -0.77824 0.64818 -0.77824 " pathEditMode="relative" ptsTypes="AAAAAAAAAAAAAAAAAAAAAAAAAAAAAAAAAAAAAAAAAAAAAAAAAAAAAAAAAAAAAAAAAAAAAAAAAAAAAAAAAAAAAAAAAAAAAAAAAAAAAAAAAAAAAAAAAAAAAAAAAAAAAAAAAAAAAAAAAAAAAAAAAAAAAAAAAAAAAAAAAAAAAAAAA">
                                      <p:cBhvr>
                                        <p:cTn id="44" dur="20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70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20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-6.2963E-6 L -4.16667E-7 -6.2963E-6 C 0.00443 0.00069 0.00886 0.00115 0.01341 0.00184 C 0.02188 0.0037 0.03386 0.00647 0.04245 0.00995 C 0.04701 0.01157 0.05143 0.01388 0.05586 0.01597 L 0.06485 0.0199 C 0.06602 0.02129 0.06758 0.02175 0.06823 0.02384 C 0.07136 0.03472 0.07435 0.04583 0.07604 0.05763 C 0.07643 0.06041 0.07657 0.06319 0.07722 0.06573 C 0.0836 0.09328 0.08021 0.07152 0.08282 0.08958 C 0.08321 0.09559 0.08386 0.10138 0.08386 0.1074 C 0.08386 0.12083 0.08203 0.13402 0.08282 0.14722 C 0.08347 0.15948 0.08542 0.17198 0.08841 0.18309 C 0.08933 0.18657 0.09206 0.18726 0.09401 0.18911 C 0.09844 0.19328 0.10742 0.20092 0.10742 0.20092 C 0.11407 0.19976 0.12097 0.1993 0.12761 0.19698 C 0.12891 0.19652 0.12995 0.19467 0.13086 0.19305 C 0.1319 0.19143 0.13242 0.18911 0.13321 0.18703 C 0.13464 0.1824 0.13633 0.178 0.13763 0.17314 C 0.13933 0.16666 0.14076 0.15995 0.14206 0.15323 C 0.14336 0.14722 0.14545 0.13541 0.14545 0.13541 C 0.14505 0.12592 0.14518 0.11666 0.1444 0.1074 C 0.14375 0.10115 0.14232 0.09536 0.14102 0.08958 C 0.13907 0.08078 0.13789 0.07847 0.13542 0.07152 C 0.1362 0.05763 0.13607 0.04351 0.13763 0.02985 C 0.13802 0.02661 0.14011 0.02476 0.14102 0.02175 C 0.14167 0.01944 0.14115 0.01597 0.14206 0.01388 C 0.14349 0.01041 0.14571 0.00809 0.14766 0.00601 C 0.16107 -0.00857 0.15782 -0.00649 0.16784 -0.00996 C 0.18685 -0.00255 0.18438 -0.00834 0.19584 0.00786 C 0.19714 0.00972 0.19818 0.01157 0.19922 0.01388 C 0.20235 0.02106 0.20821 0.03587 0.20821 0.03587 C 0.21003 0.05254 0.21029 0.05092 0.20821 0.07569 C 0.20795 0.07847 0.20677 0.08101 0.20586 0.08356 C 0.20417 0.08888 0.20287 0.09513 0.20026 0.09953 C 0.19558 0.10786 0.19792 0.10323 0.19362 0.11342 C 0.19128 0.12546 0.19375 0.11342 0.18907 0.13124 C 0.18789 0.13587 0.18724 0.14097 0.18581 0.14536 C 0.18268 0.15416 0.17904 0.16249 0.17565 0.17106 C 0.17383 0.17592 0.17123 0.17985 0.17005 0.18518 C 0.16862 0.19166 0.16693 0.19814 0.16563 0.20485 C 0.16485 0.20925 0.16367 0.22569 0.16341 0.22893 C 0.16485 0.24745 0.16302 0.23888 0.16901 0.25462 L 0.17123 0.26064 C 0.17032 0.28749 0.16901 0.30555 0.17123 0.3324 C 0.17136 0.33472 0.17266 0.33634 0.17344 0.33842 C 0.18112 0.35578 0.18203 0.36134 0.19245 0.37013 C 0.19649 0.3736 0.20052 0.37638 0.20482 0.37823 C 0.20925 0.37985 0.2138 0.37939 0.21823 0.38009 C 0.22565 0.3787 0.23334 0.37893 0.24063 0.37615 C 0.24427 0.37476 0.2474 0.37083 0.25065 0.36828 C 0.25716 0.36296 0.25768 0.3618 0.26407 0.35022 C 0.2655 0.34791 0.26641 0.3449 0.26745 0.34235 C 0.26823 0.33703 0.26966 0.33194 0.26966 0.32638 C 0.26966 0.31434 0.26836 0.30254 0.26745 0.2905 C 0.26732 0.28796 0.26706 0.28495 0.26641 0.28263 C 0.26185 0.26643 0.25677 0.25069 0.25183 0.23472 C 0.25117 0.23263 0.25013 0.23101 0.24961 0.22893 C 0.24532 0.21319 0.23724 0.18101 0.23724 0.18101 C 0.2349 0.15555 0.23347 0.14629 0.23386 0.11735 C 0.23412 0.10601 0.23399 0.09421 0.2362 0.08356 C 0.24362 0.04559 0.24479 0.05393 0.25287 0.03379 C 0.25534 0.028 0.25664 0.02059 0.25964 0.01597 C 0.26354 0.00972 0.26901 0.00763 0.27305 0.00184 C 0.28555 -0.01528 0.27904 -0.01019 0.29206 -0.01598 C 0.29545 -0.01459 0.29896 -0.0139 0.30222 -0.01204 C 0.31341 -0.00533 0.32005 0.01388 0.328 0.02777 C 0.33815 0.04583 0.33425 0.02962 0.34362 0.06157 C 0.34597 0.0699 0.34636 0.07985 0.34922 0.08749 C 0.35274 0.09675 0.34987 0.09097 0.35482 0.09745 C 0.35677 0.09999 0.35821 0.1037 0.36042 0.10555 C 0.36472 0.10902 0.37383 0.11342 0.37383 0.11342 C 0.375 0.1155 0.37578 0.11782 0.37722 0.11944 C 0.38516 0.128 0.3944 0.13309 0.40183 0.14328 L 0.41641 0.16319 C 0.42227 0.19444 0.42005 0.17476 0.41745 0.22291 C 0.41823 0.22476 0.41875 0.22731 0.41966 0.22893 C 0.42357 0.23448 0.42865 0.23379 0.43321 0.23472 C 0.44623 0.23356 0.45938 0.23309 0.4724 0.23078 C 0.49102 0.22754 0.49766 0.21643 0.51602 0.19907 C 0.51719 0.19791 0.51836 0.19652 0.5194 0.19513 C 0.52214 0.19073 0.52461 0.18564 0.52722 0.18101 C 0.52995 0.16921 0.5306 0.16874 0.5306 0.15323 C 0.5306 0.14791 0.5306 0.14212 0.52943 0.13726 C 0.52761 0.12939 0.52409 0.12291 0.52162 0.1155 C 0.52071 0.11296 0.52045 0.10972 0.5194 0.1074 C 0.51524 0.09907 0.51029 0.09166 0.50586 0.08356 C 0.50313 0.07847 0.50052 0.07314 0.49805 0.06759 C 0.49336 0.05671 0.48464 0.03379 0.48464 0.03379 C 0.48073 0.00902 0.48034 0.0155 0.48802 -0.022 C 0.48841 -0.02385 0.49024 -0.02316 0.49141 -0.02385 C 0.49323 -0.02663 0.49479 -0.0301 0.49701 -0.03195 C 0.51029 -0.04376 0.53672 -0.02941 0.54401 -0.02802 C 0.55899 -0.00879 0.56524 -0.00603 0.57305 0.02777 C 0.57643 0.04235 0.57709 0.05833 0.57865 0.0736 C 0.58151 0.09976 0.57943 0.1155 0.58985 0.13541 C 0.59219 0.13958 0.59584 0.1405 0.59883 0.14328 C 0.62071 0.1361 0.63959 0.14467 0.65143 0.11134 C 0.6543 0.1037 0.65521 0.09421 0.65703 0.08564 C 0.65599 0.0736 0.65625 0.06087 0.65365 0.04976 C 0.64714 0.02083 0.63659 -0.00579 0.62683 -0.03195 C 0.62604 -0.03797 0.62461 -0.04376 0.62461 -0.04978 C 0.62461 -0.05649 0.625 -0.0639 0.62683 -0.06968 C 0.63034 -0.08079 0.63959 -0.09075 0.64584 -0.09561 C 0.64766 -0.097 0.64961 -0.097 0.65143 -0.09746 L 0.66602 -0.09561 C 0.67123 -0.09191 0.67526 -0.08427 0.67943 -0.07778 C 0.6892 -0.06228 0.69571 -0.04862 0.70404 -0.03195 C 0.70599 -0.02385 0.70873 -0.01644 0.70964 -0.00811 C 0.71172 0.00902 0.71302 0.04374 0.71302 0.04374 C 0.71224 0.07152 0.71159 0.09953 0.71081 0.12731 C 0.71042 0.13865 0.70925 0.14999 0.70964 0.1611 C 0.71029 0.17661 0.71224 0.19189 0.7142 0.20694 C 0.71576 0.2199 0.71849 0.22546 0.72201 0.2368 C 0.72539 0.24814 0.73203 0.27059 0.73203 0.27059 C 0.72982 0.28055 0.72943 0.29282 0.72539 0.30046 C 0.71706 0.31597 0.70469 0.32314 0.69623 0.33842 L 0.68841 0.35231 C 0.68802 0.35416 0.68711 0.35624 0.68724 0.35833 C 0.68867 0.37893 0.68659 0.38495 0.69505 0.39004 C 0.69688 0.3912 0.69883 0.39143 0.70065 0.39212 C 0.70521 0.38865 0.70977 0.38564 0.7142 0.38217 C 0.71641 0.38032 0.71836 0.37569 0.72084 0.37615 C 0.72318 0.37661 0.72448 0.38147 0.72643 0.38402 C 0.72748 0.38564 0.72865 0.3868 0.72982 0.38819 C 0.73242 0.39073 0.73516 0.39305 0.73763 0.39606 C 0.74076 0.39976 0.74336 0.40462 0.74662 0.40809 C 0.75091 0.41249 0.7556 0.41573 0.76003 0.4199 C 0.76198 0.42175 0.7638 0.42384 0.76563 0.42592 C 0.76641 0.43009 0.76758 0.43541 0.76784 0.43981 C 0.76836 0.44652 0.76836 0.45323 0.76901 0.45972 C 0.76914 0.4618 0.77005 0.46365 0.77005 0.46573 C 0.77045 0.47638 0.77005 0.48703 0.77005 0.49768 " pathEditMode="relative" ptsTypes="AAAAAAAAAAAAAAAAAAAAAAAAAAAAAAAAAAAAAAAAAAAAAAAAAAAAAAAAAAAAAAAAAAAAAAAAAAAAAAAAAAAAAAAAAAAAAAAAAAAAAAAAAAAAAAAAAAAAAAAAAAAAAAAAAAAAA">
                                      <p:cBhvr>
                                        <p:cTn id="58" dur="2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 a zvuků</a:t>
            </a:r>
            <a:endParaRPr lang="cs-CZ" sz="3200" b="1" dirty="0"/>
          </a:p>
        </p:txBody>
      </p:sp>
      <p:pic>
        <p:nvPicPr>
          <p:cNvPr id="4" name="Zvuk 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Kliparty z office.microsoft.com</a:t>
            </a:r>
          </a:p>
          <a:p>
            <a:r>
              <a:rPr lang="cs-CZ" dirty="0">
                <a:hlinkClick r:id="rId5"/>
              </a:rPr>
              <a:t>www.clker.com</a:t>
            </a:r>
            <a:r>
              <a:rPr lang="cs-CZ" dirty="0"/>
              <a:t> </a:t>
            </a:r>
          </a:p>
          <a:p>
            <a:r>
              <a:rPr lang="cs-CZ" dirty="0">
                <a:hlinkClick r:id="rId6"/>
              </a:rPr>
              <a:t>www.pixabay.com</a:t>
            </a:r>
            <a:r>
              <a:rPr lang="cs-CZ" dirty="0"/>
              <a:t> </a:t>
            </a:r>
          </a:p>
          <a:p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Tm="3131">
        <p:fade/>
      </p:transition>
    </mc:Choice>
    <mc:Fallback>
      <p:transition spd="med" advTm="3131">
        <p:fade/>
      </p:transition>
    </mc:Fallback>
  </mc:AlternateContent>
  <p:timing>
    <p:tnLst>
      <p:par>
        <p:cTn id="1" dur="indefinite" restart="never" nodeType="tmRoot">
          <p:childTnLst>
            <p:audio isNarration="1">
              <p:cMediaNode vol="80000" showWhenStopped="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(obrázky povolání, omalovánky, pastelky, píšťalky, obrázky květin, barevné papíry)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sz="2400" dirty="0"/>
              <a:t>Integrovaný blok: </a:t>
            </a:r>
            <a:r>
              <a:rPr lang="cs-CZ" sz="2400" dirty="0" smtClean="0"/>
              <a:t>doprava</a:t>
            </a:r>
            <a:r>
              <a:rPr lang="cs-CZ" sz="2400" dirty="0"/>
              <a:t>, příroda</a:t>
            </a:r>
            <a:r>
              <a:rPr lang="cs-CZ" sz="2400" dirty="0" smtClean="0"/>
              <a:t>…</a:t>
            </a:r>
            <a:endParaRPr lang="cs-CZ" sz="2400" b="1" dirty="0" smtClean="0"/>
          </a:p>
          <a:p>
            <a:r>
              <a:rPr lang="cs-CZ" dirty="0" smtClean="0"/>
              <a:t>Na prvním snímku budou děti </a:t>
            </a:r>
            <a:r>
              <a:rPr lang="cs-CZ" dirty="0" smtClean="0"/>
              <a:t>určovat, </a:t>
            </a:r>
            <a:r>
              <a:rPr lang="cs-CZ" dirty="0" smtClean="0"/>
              <a:t>komu patří určené </a:t>
            </a:r>
            <a:r>
              <a:rPr lang="cs-CZ" dirty="0" smtClean="0"/>
              <a:t>pomůcky - </a:t>
            </a:r>
            <a:r>
              <a:rPr lang="cs-CZ" dirty="0" smtClean="0"/>
              <a:t>pouta, auto, pistole</a:t>
            </a:r>
            <a:endParaRPr lang="cs-CZ" sz="2400" baseline="-25000" dirty="0"/>
          </a:p>
          <a:p>
            <a:r>
              <a:rPr lang="cs-CZ" dirty="0" smtClean="0"/>
              <a:t>Na druhém snímku děti určují správné povolání k danému obrázku</a:t>
            </a:r>
          </a:p>
          <a:p>
            <a:r>
              <a:rPr lang="cs-CZ" dirty="0" smtClean="0"/>
              <a:t>Navazuje pantomima na téma - povolání</a:t>
            </a:r>
          </a:p>
          <a:p>
            <a:pPr marL="45720" indent="0">
              <a:buNone/>
            </a:pPr>
            <a:r>
              <a:rPr lang="cs-CZ" b="1" dirty="0" smtClean="0"/>
              <a:t>Očekávání a cíle</a:t>
            </a:r>
          </a:p>
          <a:p>
            <a:r>
              <a:rPr lang="cs-CZ" dirty="0" smtClean="0"/>
              <a:t>Děti </a:t>
            </a:r>
            <a:r>
              <a:rPr lang="cs-CZ" dirty="0"/>
              <a:t>se naučí </a:t>
            </a:r>
            <a:r>
              <a:rPr lang="cs-CZ" dirty="0" smtClean="0"/>
              <a:t>rozlišovat, co </a:t>
            </a:r>
            <a:r>
              <a:rPr lang="cs-CZ" dirty="0"/>
              <a:t>patří ke kterému povolání </a:t>
            </a:r>
          </a:p>
          <a:p>
            <a:r>
              <a:rPr lang="cs-CZ" dirty="0"/>
              <a:t>Děti se naučí jednoduchým pohybem vyjádřit povolání pantomimou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 prvním snímku děti musí kliknout na správný obrázek, který se zatočí, nesprávný obrázek odletí.</a:t>
            </a:r>
          </a:p>
          <a:p>
            <a:r>
              <a:rPr lang="cs-CZ" dirty="0" smtClean="0"/>
              <a:t>Ve druhém snímku děti musí kliknout na správný obrázek, který se zakolébá, nesprávný obrázek odletí.</a:t>
            </a:r>
          </a:p>
          <a:p>
            <a:r>
              <a:rPr lang="cs-CZ" dirty="0"/>
              <a:t>Na druhém snímku po dotyku odletí na jednotlivé květiny i čtyři motýlci, kteří jsou mezi představiteli jednotlivých profesí.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55914" y="1803981"/>
            <a:ext cx="9509760" cy="3524813"/>
          </a:xfrm>
        </p:spPr>
        <p:txBody>
          <a:bodyPr/>
          <a:lstStyle/>
          <a:p>
            <a:pPr marL="45720" indent="0">
              <a:buNone/>
            </a:pPr>
            <a:r>
              <a:rPr lang="cs-CZ" dirty="0"/>
              <a:t>Vzdělávací oblast: </a:t>
            </a:r>
            <a:r>
              <a:rPr lang="cs-CZ" b="1" dirty="0"/>
              <a:t>Dítě a jeho psychika (psychologická)</a:t>
            </a:r>
          </a:p>
          <a:p>
            <a:pPr marL="45720" indent="0">
              <a:buNone/>
            </a:pPr>
            <a:r>
              <a:rPr lang="cs-CZ" b="1" dirty="0"/>
              <a:t>Podoblast: Tvořivost, vynalézavost, fantazie</a:t>
            </a:r>
          </a:p>
          <a:p>
            <a:pPr marL="45720" indent="0">
              <a:buNone/>
            </a:pPr>
            <a:r>
              <a:rPr lang="cs-CZ" dirty="0" smtClean="0"/>
              <a:t>Téma: </a:t>
            </a:r>
            <a:r>
              <a:rPr lang="cs-CZ" b="1" dirty="0" smtClean="0"/>
              <a:t>Každý musí někým být.</a:t>
            </a:r>
            <a:endParaRPr lang="cs-CZ" b="1" dirty="0"/>
          </a:p>
          <a:p>
            <a:pPr marL="45720" indent="0">
              <a:buNone/>
            </a:pPr>
            <a:r>
              <a:rPr lang="cs-CZ" b="1" dirty="0"/>
              <a:t>Dosažené KONKRETIZOVANÉ VÝSTUPY: </a:t>
            </a:r>
          </a:p>
          <a:p>
            <a:r>
              <a:rPr lang="cs-CZ" dirty="0" smtClean="0"/>
              <a:t>Děti </a:t>
            </a:r>
            <a:r>
              <a:rPr lang="cs-CZ" dirty="0"/>
              <a:t>se naučí rozlišovat co patří ke kterému povolání </a:t>
            </a:r>
          </a:p>
          <a:p>
            <a:r>
              <a:rPr lang="cs-CZ" dirty="0"/>
              <a:t>Děti se naučí jednoduchým pohybem vyjádřit povolání pantomimou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334</Words>
  <Application>Microsoft Office PowerPoint</Application>
  <PresentationFormat>Vlastní</PresentationFormat>
  <Paragraphs>50</Paragraphs>
  <Slides>9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Sheer Green 16x9</vt:lpstr>
      <vt:lpstr>Povolání</vt:lpstr>
      <vt:lpstr>Snímek 2</vt:lpstr>
      <vt:lpstr>Kdo se stará o zahradu?</vt:lpstr>
      <vt:lpstr>Použité zdroje obrázků a zvuků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2015-04-13T20:58:49Z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