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9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38474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9806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1929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38098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 bramboře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err="1" smtClean="0"/>
              <a:t>PaměŤ</a:t>
            </a:r>
            <a:r>
              <a:rPr lang="cs-CZ" dirty="0" smtClean="0"/>
              <a:t>,  postřeh,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3080915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65" r="27632"/>
          <a:stretch/>
        </p:blipFill>
        <p:spPr>
          <a:xfrm rot="5400000">
            <a:off x="2394089" y="74705"/>
            <a:ext cx="6857998" cy="6708592"/>
          </a:xfrm>
          <a:prstGeom prst="round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56373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08" t="17135" r="30242" b="10764"/>
          <a:stretch/>
        </p:blipFill>
        <p:spPr>
          <a:xfrm rot="5400000">
            <a:off x="-462086" y="1033108"/>
            <a:ext cx="5818763" cy="40793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16" t="6675" r="29721" b="18553"/>
          <a:stretch/>
        </p:blipFill>
        <p:spPr>
          <a:xfrm rot="5400000">
            <a:off x="5237925" y="957540"/>
            <a:ext cx="5818763" cy="423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2731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249" t="17773" r="19004" b="9791"/>
          <a:stretch/>
        </p:blipFill>
        <p:spPr>
          <a:xfrm rot="5400000">
            <a:off x="66413" y="374578"/>
            <a:ext cx="6158426" cy="55855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680" t="9206" r="14817" b="20305"/>
          <a:stretch/>
        </p:blipFill>
        <p:spPr>
          <a:xfrm rot="5400000">
            <a:off x="6296141" y="490252"/>
            <a:ext cx="6158428" cy="535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57444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8958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básničku </a:t>
            </a:r>
            <a:r>
              <a:rPr lang="cs-CZ" dirty="0"/>
              <a:t>z</a:t>
            </a:r>
            <a:r>
              <a:rPr lang="cs-CZ" dirty="0" smtClean="0"/>
              <a:t>a pomocí znázorněných obrázků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si básničku zapamatují a za pomoci obrázků dokáží sami přeříkat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5067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85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je básnička, kterou máme </a:t>
            </a:r>
            <a:r>
              <a:rPr lang="cs-CZ" dirty="0"/>
              <a:t>z</a:t>
            </a:r>
            <a:r>
              <a:rPr lang="cs-CZ" dirty="0" smtClean="0"/>
              <a:t>a cíl se naučit</a:t>
            </a:r>
          </a:p>
          <a:p>
            <a:r>
              <a:rPr lang="cs-CZ" dirty="0" smtClean="0"/>
              <a:t>Snímek 3 – 4 nám graficky znázorňuje text básničky a pomáhá tak dětem k lepšímu zapamatování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4307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mtClean="0"/>
              <a:t>Prvky polytechnické výchovy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Správně vyslovovat, ovládat dech, tempo i intonaci </a:t>
            </a:r>
            <a:r>
              <a:rPr lang="cs-CZ" dirty="0" smtClean="0"/>
              <a:t>řeči.</a:t>
            </a:r>
          </a:p>
          <a:p>
            <a:r>
              <a:rPr lang="cs-CZ" dirty="0" smtClean="0"/>
              <a:t> </a:t>
            </a:r>
            <a:r>
              <a:rPr lang="cs-CZ" dirty="0"/>
              <a:t>Pojmenovat většinu toho, </a:t>
            </a:r>
            <a:r>
              <a:rPr lang="cs-CZ" dirty="0" smtClean="0"/>
              <a:t>co vidím.</a:t>
            </a:r>
          </a:p>
          <a:p>
            <a:r>
              <a:rPr lang="cs-CZ" dirty="0"/>
              <a:t>Sledovat a vyprávět </a:t>
            </a:r>
            <a:r>
              <a:rPr lang="cs-CZ" dirty="0" smtClean="0"/>
              <a:t>příběh.</a:t>
            </a:r>
          </a:p>
          <a:p>
            <a:r>
              <a:rPr lang="cs-CZ" dirty="0"/>
              <a:t>Naučit se nazpaměť krátké texty, záměrně si zapamatovat a </a:t>
            </a:r>
            <a:r>
              <a:rPr lang="cs-CZ" dirty="0" smtClean="0"/>
              <a:t>vybavit. </a:t>
            </a:r>
            <a:endParaRPr lang="cs-CZ" dirty="0"/>
          </a:p>
          <a:p>
            <a:r>
              <a:rPr lang="pl-PL" dirty="0"/>
              <a:t>Prožívat radost ze zvládnutého a </a:t>
            </a:r>
            <a:r>
              <a:rPr lang="pl-PL" dirty="0" smtClean="0"/>
              <a:t>poznaného. </a:t>
            </a:r>
            <a:endParaRPr lang="pl-PL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671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0410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267</Words>
  <Application>Microsoft Office PowerPoint</Application>
  <PresentationFormat>Vlastní</PresentationFormat>
  <Paragraphs>52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O bramboře</vt:lpstr>
      <vt:lpstr>Snímek 2</vt:lpstr>
      <vt:lpstr>Snímek 3</vt:lpstr>
      <vt:lpstr>Snímek 4</vt:lpstr>
      <vt:lpstr>Použité odkazy</vt:lpstr>
      <vt:lpstr>Metodický pokyn Integrovaný blok: jazyk a řeč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2015-04-14T08:37:38Z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