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3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30" y="-3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086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Domaluj perníček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424" b="70364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127" b="29488"/>
          <a:stretch/>
        </p:blipFill>
        <p:spPr>
          <a:xfrm rot="5400000">
            <a:off x="-539262" y="1248508"/>
            <a:ext cx="9144000" cy="379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667" b="72182" l="16045" r="82182">
                        <a14:foregroundMark x1="55364" y1="15030" x2="74091" y2="12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00" t="11966" r="18100" b="21025"/>
          <a:stretch/>
        </p:blipFill>
        <p:spPr>
          <a:xfrm rot="5559606">
            <a:off x="1258187" y="1338226"/>
            <a:ext cx="5971134" cy="45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892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152" b="72667" l="19773" r="88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12" t="10843" r="10417" b="20421"/>
          <a:stretch/>
        </p:blipFill>
        <p:spPr>
          <a:xfrm rot="5400000">
            <a:off x="303993" y="1169987"/>
            <a:ext cx="6398120" cy="4713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892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85" b="86485" l="16273" r="89955">
                        <a14:foregroundMark x1="25727" y1="63333" x2="33909" y2="70303"/>
                        <a14:foregroundMark x1="27818" y1="64727" x2="31273" y2="57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17" t="11667" r="11896" b="21389"/>
          <a:stretch/>
        </p:blipFill>
        <p:spPr>
          <a:xfrm rot="5400000">
            <a:off x="90490" y="888688"/>
            <a:ext cx="6825126" cy="504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dokreslují podle vzoru vždy druhou polovinu perníčku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Procvičení </a:t>
            </a:r>
            <a:r>
              <a:rPr lang="cs-CZ" dirty="0" err="1" smtClean="0"/>
              <a:t>grafomotoriky</a:t>
            </a:r>
            <a:r>
              <a:rPr lang="cs-CZ" dirty="0" smtClean="0"/>
              <a:t> a nácvik přesnosti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si děti procvičí </a:t>
            </a:r>
            <a:r>
              <a:rPr lang="cs-CZ" dirty="0" err="1" smtClean="0"/>
              <a:t>grafomotoriku</a:t>
            </a:r>
            <a:r>
              <a:rPr lang="cs-CZ" dirty="0" smtClean="0"/>
              <a:t> při dokreslování perníčků podle připravených vzorů.</a:t>
            </a:r>
          </a:p>
          <a:p>
            <a:r>
              <a:rPr lang="cs-CZ" dirty="0" smtClean="0"/>
              <a:t>Děti pracují za pomoci integrovaného pera.</a:t>
            </a:r>
          </a:p>
          <a:p>
            <a:r>
              <a:rPr lang="cs-CZ" dirty="0" smtClean="0"/>
              <a:t>Materiál je určen pro práci na dotykových zařízeních.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1436" y="184179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Cílem práce je zapojit co největší počet dětí  s využitím  běžných pracovních </a:t>
            </a:r>
            <a:r>
              <a:rPr lang="cs-CZ" dirty="0" smtClean="0"/>
              <a:t>pomůcek: magnetické </a:t>
            </a:r>
            <a:r>
              <a:rPr lang="cs-CZ" dirty="0" smtClean="0"/>
              <a:t>tabulky,  pastelky, fixy, </a:t>
            </a:r>
            <a:r>
              <a:rPr lang="cs-CZ" dirty="0" err="1" smtClean="0"/>
              <a:t>grafomotorické</a:t>
            </a:r>
            <a:r>
              <a:rPr lang="cs-CZ" dirty="0" smtClean="0"/>
              <a:t> listy.</a:t>
            </a:r>
          </a:p>
          <a:p>
            <a:r>
              <a:rPr lang="cs-CZ" dirty="0" smtClean="0"/>
              <a:t>Děti si vyzkouší </a:t>
            </a:r>
            <a:r>
              <a:rPr lang="cs-CZ" dirty="0" err="1" smtClean="0"/>
              <a:t>grafomotoriku</a:t>
            </a:r>
            <a:r>
              <a:rPr lang="cs-CZ" dirty="0" smtClean="0"/>
              <a:t> i na skutečném perníčku, při jeho zdobení dle vzoru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Napodobit základní geometrické znaky a tvary (čára svislá, čára vodorovná, křížek, vlnovka, kruh, čtverec, obdélník, trojúhelník atd</a:t>
            </a:r>
            <a:r>
              <a:rPr lang="cs-CZ" dirty="0" smtClean="0"/>
              <a:t>.)</a:t>
            </a:r>
          </a:p>
          <a:p>
            <a:r>
              <a:rPr lang="cs-CZ" dirty="0"/>
              <a:t>Rozpoznat odlišnosti v detailech (např. vyhledat a doplnit chybějící část v obrázku, jednotlivé části složit v celek, nalézt cestu v jednoduchém labyrintu, složit puzzle, hrát pexeso, domino, loto</a:t>
            </a:r>
            <a:r>
              <a:rPr lang="cs-CZ" dirty="0" smtClean="0"/>
              <a:t>)</a:t>
            </a:r>
          </a:p>
          <a:p>
            <a:r>
              <a:rPr lang="cs-CZ" dirty="0"/>
              <a:t>Sledovat očima zleva doprava a dle potřeby i zprava doleva, případně v dalších směrech, jmenovat objekty zleva doprava, vyhledat první a poslední objekt ve skupině, vést čáru zleva doprava, shora </a:t>
            </a:r>
            <a:r>
              <a:rPr lang="cs-CZ" dirty="0" smtClean="0"/>
              <a:t>dolů</a:t>
            </a:r>
          </a:p>
          <a:p>
            <a:r>
              <a:rPr lang="cs-CZ" dirty="0"/>
              <a:t>Dokreslit chybějící části na obrázku, sestavit části v celek, vytvořit jednoduchý model, stavbu, provést obměnu, tvořit dle vlastní představy, např. stavby z </a:t>
            </a:r>
            <a:r>
              <a:rPr lang="cs-CZ" dirty="0" smtClean="0"/>
              <a:t>kostek</a:t>
            </a:r>
          </a:p>
          <a:p>
            <a:r>
              <a:rPr lang="cs-CZ" dirty="0"/>
              <a:t>Uposlechnout pokynu dospělého a řídit se </a:t>
            </a:r>
            <a:r>
              <a:rPr lang="cs-CZ" dirty="0" smtClean="0"/>
              <a:t>jím</a:t>
            </a:r>
          </a:p>
          <a:p>
            <a:r>
              <a:rPr lang="cs-CZ" dirty="0"/>
              <a:t>nenechat se vyrušit – neodbíhat od činnosti, pracovat v klidu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402</Words>
  <Application>Microsoft Office PowerPoint</Application>
  <PresentationFormat>Vlastní</PresentationFormat>
  <Paragraphs>59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Domaluj perníček</vt:lpstr>
      <vt:lpstr>Snímek 2</vt:lpstr>
      <vt:lpstr>Snímek 3</vt:lpstr>
      <vt:lpstr>Snímek 4</vt:lpstr>
      <vt:lpstr>Snímek 5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3</cp:revision>
  <dcterms:created xsi:type="dcterms:W3CDTF">2014-08-05T12:38:58Z</dcterms:created>
  <dcterms:modified xsi:type="dcterms:W3CDTF">2015-04-14T08:40:46Z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