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4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6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67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vyletí nejvýše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Poznávací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00B0F0"/>
            </a:gs>
            <a:gs pos="90545">
              <a:srgbClr val="91D051"/>
            </a:gs>
            <a:gs pos="91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160513" y="5067143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02231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-5400000">
            <a:off x="301167" y="5478639"/>
            <a:ext cx="1248003" cy="939752"/>
          </a:xfrm>
          <a:prstGeom prst="rect">
            <a:avLst/>
          </a:prstGeom>
        </p:spPr>
      </p:pic>
      <p:pic>
        <p:nvPicPr>
          <p:cNvPr id="5" name="Obrázek 4" descr="DSC02233.JPG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5340000">
            <a:off x="2898645" y="4767332"/>
            <a:ext cx="2048159" cy="1535721"/>
          </a:xfrm>
          <a:prstGeom prst="rect">
            <a:avLst/>
          </a:prstGeom>
        </p:spPr>
      </p:pic>
      <p:pic>
        <p:nvPicPr>
          <p:cNvPr id="6" name="Obrázek 5" descr="DSC0223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123" y="4663472"/>
            <a:ext cx="2374040" cy="1781209"/>
          </a:xfrm>
          <a:prstGeom prst="rect">
            <a:avLst/>
          </a:prstGeom>
        </p:spPr>
      </p:pic>
      <p:pic>
        <p:nvPicPr>
          <p:cNvPr id="7" name="Obrázek 6" descr="DSC02235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7374016" y="5004109"/>
            <a:ext cx="2471188" cy="1853891"/>
          </a:xfrm>
          <a:prstGeom prst="rect">
            <a:avLst/>
          </a:prstGeom>
        </p:spPr>
      </p:pic>
      <p:pic>
        <p:nvPicPr>
          <p:cNvPr id="8" name="Obrázek 7" descr="DSC02236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5400000">
            <a:off x="9531701" y="4713687"/>
            <a:ext cx="2743200" cy="2057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92" y="4773073"/>
            <a:ext cx="1437170" cy="1938628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451104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1164336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1950720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0" y="2639568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0" y="3694176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0" y="4053840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-0.00023 L -0.00521 0.00023 C -0.00495 -0.0169 -0.00482 -0.03333 -0.00417 -0.04977 C -0.00417 -0.05231 -0.00377 -0.05486 -0.00312 -0.05671 C -0.00195 -0.06018 -0.00052 -0.06366 0.00117 -0.06574 C 0.00235 -0.06736 0.01172 -0.07014 0.01185 -0.07037 C 0.01758 -0.0743 0.02591 -0.08055 0.03125 -0.08171 C 0.0349 -0.08217 0.03841 -0.08287 0.04206 -0.0838 C 0.04636 -0.08495 0.05065 -0.0875 0.05495 -0.08819 C 0.0625 -0.08981 0.07005 -0.08981 0.07761 -0.09074 C 0.09362 -0.09722 0.09089 -0.09722 0.11315 -0.09722 L 0.44037 -0.09514 C 0.58503 -0.04838 0.47383 -0.08287 0.85378 -0.09514 C 0.85964 -0.09537 0.86524 -0.10208 0.8711 -0.10417 C 0.87526 -0.10579 0.87969 -0.10532 0.88399 -0.10625 C 0.88867 -0.10741 0.89336 -0.10972 0.89805 -0.11111 C 0.90195 -0.1118 0.90586 -0.1125 0.90977 -0.11319 C 0.91302 -0.11366 0.91628 -0.11458 0.91953 -0.11551 C 0.92448 -0.11852 0.92956 -0.12083 0.93451 -0.12454 C 0.9461 -0.13241 0.94089 -0.12963 0.94961 -0.13356 C 0.95222 -0.13565 0.95456 -0.13842 0.95716 -0.14028 C 0.96029 -0.14236 0.9638 -0.14236 0.9668 -0.14467 C 0.97318 -0.14977 0.97904 -0.15741 0.98516 -0.16296 C 0.98828 -0.16574 0.9918 -0.16643 0.99479 -0.16944 C 0.9987 -0.17338 1.00195 -0.1794 1.0056 -0.1831 C 1.00938 -0.18704 1.01367 -0.18866 1.01745 -0.19236 C 1.02656 -0.20069 1.03555 -0.20972 1.0444 -0.21921 C 1.04623 -0.2213 1.04818 -0.22338 1.04987 -0.22592 C 1.05495 -0.23542 1.06068 -0.24792 1.06485 -0.25972 C 1.06641 -0.26412 1.06771 -0.26875 1.06914 -0.27338 C 1.07617 -0.33495 1.07422 -0.31088 1.07682 -0.3456 C 1.07526 -0.37592 1.07448 -0.40602 1.0724 -0.43588 C 1.07201 -0.44097 1.07031 -0.44491 1.06914 -0.4493 C 1.06445 -0.46782 1.06211 -0.47569 1.05417 -0.49259 C 1.04987 -0.50162 1.04662 -0.51389 1.04115 -0.51944 C 1.03021 -0.53125 1.04284 -0.51713 1.02175 -0.54653 C 1.01081 -0.5618 1.00391 -0.56759 0.9905 -0.57801 C 0.97526 -0.59028 0.95977 -0.60116 0.94427 -0.61204 C 0.94037 -0.61481 0.9362 -0.61597 0.93242 -0.61875 C 0.91498 -0.63171 0.93047 -0.62592 0.91406 -0.63032 C 0.90873 -0.6338 0.90339 -0.63819 0.89805 -0.64143 C 0.89271 -0.64421 0.88711 -0.64583 0.88177 -0.64815 C 0.87852 -0.64954 0.87539 -0.65116 0.87214 -0.65278 C 0.87005 -0.65486 0.8681 -0.65995 0.86576 -0.65926 C 0.85052 -0.65741 0.83399 -0.65023 0.81836 -0.64375 C 0.80873 -0.63125 0.81732 -0.64143 0.80755 -0.63241 C 0.80208 -0.62731 0.79688 -0.62153 0.79141 -0.61643 C 0.78932 -0.61458 0.78698 -0.61412 0.7849 -0.61204 C 0.77396 -0.60162 0.78516 -0.60741 0.77409 -0.60301 C 0.76836 -0.59699 0.76263 -0.5912 0.75703 -0.58495 C 0.75508 -0.5831 0.75339 -0.58032 0.75143 -0.57801 C 0.74011 -0.56481 0.73854 -0.56875 0.72344 -0.54444 C 0.72031 -0.53912 0.71667 -0.53449 0.7138 -0.52847 C 0.71276 -0.52616 0.71185 -0.52338 0.71068 -0.52176 C 0.7069 -0.51667 0.70274 -0.51273 0.69883 -0.5081 C 0.69323 -0.49259 0.69844 -0.50463 0.69011 -0.49259 C 0.66784 -0.45903 0.68047 -0.47338 0.66641 -0.45856 C 0.6599 -0.44005 0.66745 -0.45856 0.65677 -0.44282 C 0.64557 -0.42616 0.63451 -0.40833 0.62344 -0.39097 C 0.62162 -0.38796 0.62005 -0.38426 0.6181 -0.38194 C 0.61302 -0.375 0.60755 -0.36921 0.603 -0.36157 C 0.60117 -0.35856 0.59948 -0.35509 0.59766 -0.35255 C 0.59557 -0.34977 0.59323 -0.34815 0.59115 -0.3456 C 0.58919 -0.34352 0.5875 -0.34097 0.58568 -0.33889 C 0.58294 -0.33588 0.57982 -0.33356 0.57708 -0.32963 C 0.57578 -0.32801 0.575 -0.325 0.57396 -0.32315 C 0.57253 -0.3206 0.57097 -0.31875 0.56966 -0.3162 C 0.56771 -0.31273 0.56641 -0.30787 0.56432 -0.30509 C 0.56185 -0.30231 0.55912 -0.30208 0.55664 -0.30069 C 0.55521 -0.29815 0.55404 -0.29514 0.55235 -0.29375 C 0.51432 -0.25949 0.55547 -0.2993 0.53737 -0.28472 C 0.50065 -0.25509 0.56667 -0.27824 0.45664 -0.2713 C 0.4332 -0.26042 0.4612 -0.27245 0.43607 -0.26435 C 0.43503 -0.26412 0.43399 -0.2625 0.43294 -0.26227 C 0.43047 -0.26111 0.42787 -0.26088 0.42526 -0.25972 C 0.42344 -0.25926 0.42175 -0.25787 0.41992 -0.25764 C 0.39271 -0.25555 0.36537 -0.2537 0.33815 -0.25324 L 0.17123 -0.25092 C 0.12839 -0.23287 0.17031 -0.24954 0.05182 -0.25324 C 0.0388 -0.25347 0.02591 -0.25324 0.01289 -0.25324 L 0.00977 -0.25324 " pathEditMode="relative" rAng="0" ptsTypes="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102" y="-3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36 -0.00278 L 0.01836 -0.00255 C 0.01927 -0.02153 0.01927 -0.04097 0.02148 -0.05903 C 0.02213 -0.06412 0.02487 -0.06482 0.02669 -0.06713 C 0.0276 -0.06852 0.02877 -0.06875 0.02982 -0.07014 C 0.03685 -0.07963 0.02838 -0.07246 0.03698 -0.07824 C 0.0388 -0.08195 0.0401 -0.0875 0.04218 -0.08958 C 0.04544 -0.09329 0.04922 -0.09236 0.0526 -0.09537 C 0.05364 -0.09607 0.05468 -0.09746 0.0556 -0.09792 C 0.06237 -0.10185 0.06849 -0.10208 0.07552 -0.10347 C 0.08997 -0.11667 0.07174 -0.10185 0.09101 -0.11204 C 0.0931 -0.11296 0.09505 -0.11667 0.09713 -0.11736 C 0.10755 -0.12083 0.11797 -0.12107 0.12825 -0.12315 L 0.19583 -0.12037 C 0.19713 -0.12014 0.19857 -0.11852 0.2 -0.11736 C 0.20338 -0.11574 0.21028 -0.11204 0.21028 -0.11158 L 0.22083 -0.09792 C 0.22526 -0.0919 0.23047 -0.08449 0.23528 -0.08102 L 0.23945 -0.07824 C 0.24127 -0.0757 0.24271 -0.07222 0.24466 -0.07014 C 0.24583 -0.06852 0.24739 -0.06852 0.24883 -0.06713 C 0.25013 -0.06574 0.25143 -0.06343 0.25299 -0.06158 C 0.2539 -0.06019 0.25508 -0.06019 0.25599 -0.05903 C 0.25716 -0.05718 0.25794 -0.0544 0.25911 -0.05324 C 0.26849 -0.0419 0.26367 -0.05278 0.27578 -0.0419 C 0.27682 -0.04121 0.27773 -0.03958 0.27877 -0.03912 C 0.28229 -0.03796 0.28567 -0.0375 0.28932 -0.03658 C 0.29127 -0.03588 0.29349 -0.03449 0.29544 -0.0338 C 0.2957 -0.03333 0.30234 -0.02593 0.30377 -0.02523 C 0.30677 -0.02384 0.30989 -0.02361 0.31315 -0.02246 C 0.31484 -0.02176 0.31653 -0.0206 0.31823 -0.01991 C 0.33112 -0.01482 0.34388 -0.00926 0.35677 -0.00556 L 0.38776 0.00254 C 0.39609 0.00393 0.40442 0.00463 0.41276 0.00579 L 0.51653 0.00254 C 0.52409 0.00231 0.51953 0.00023 0.52487 -0.00556 C 0.53346 -0.01551 0.53385 -0.01412 0.54258 -0.01667 C 0.54362 -0.01875 0.5444 -0.0213 0.54557 -0.02246 C 0.547 -0.02384 0.5483 -0.02431 0.54974 -0.02523 C 0.55078 -0.02593 0.55195 -0.02708 0.55286 -0.02801 C 0.55625 -0.03171 0.56015 -0.0338 0.56328 -0.03912 C 0.56758 -0.04699 0.5651 -0.04398 0.57057 -0.04769 C 0.572 -0.05046 0.57317 -0.05347 0.57474 -0.05579 C 0.5763 -0.05903 0.57825 -0.06088 0.57995 -0.06435 C 0.58216 -0.06945 0.58607 -0.08102 0.58607 -0.08079 C 0.58945 -0.1088 0.58906 -0.10208 0.58502 -0.15695 C 0.58476 -0.15949 0.58294 -0.15857 0.5819 -0.15949 C 0.5612 -0.15764 0.54036 -0.15695 0.51979 -0.15371 C 0.51484 -0.15301 0.51002 -0.15 0.50508 -0.14838 C 0.49205 -0.14352 0.5013 -0.14838 0.4875 -0.13982 C 0.48607 -0.1382 0.48476 -0.13588 0.48346 -0.13449 C 0.47552 -0.12732 0.47643 -0.13033 0.46992 -0.12593 C 0.46732 -0.12431 0.4651 -0.12153 0.46263 -0.12037 C 0.45429 -0.11644 0.44323 -0.11412 0.43463 -0.11204 C 0.43177 -0.10996 0.42903 -0.10718 0.4263 -0.10648 C 0.41875 -0.1044 0.41093 -0.10486 0.40338 -0.10347 C 0.39922 -0.10278 0.39505 -0.10208 0.39088 -0.1007 C 0.38893 -0.1 0.38672 -0.09861 0.38476 -0.09792 C 0.38203 -0.09699 0.37916 -0.09676 0.37643 -0.09537 C 0.37018 -0.0919 0.36406 -0.08588 0.35781 -0.08403 C 0.34427 -0.08009 0.35156 -0.08195 0.33593 -0.07824 C 0.32982 -0.0757 0.32343 -0.07315 0.31732 -0.07014 C 0.30989 -0.06597 0.30911 -0.06528 0.29961 -0.06158 C 0.28164 -0.0544 0.30039 -0.06296 0.28411 -0.05579 C 0.25924 -0.04537 0.27304 -0.04931 0.25299 -0.04491 C 0.24974 -0.04306 0.24674 -0.04051 0.24362 -0.03912 C 0.22109 -0.03102 0.17617 -0.04121 0.16575 -0.0419 L 0.16367 -0.05903 L 0.16263 -0.06713 C 0.16302 -0.08102 0.16211 -0.0956 0.16367 -0.10926 C 0.16419 -0.11296 0.16653 -0.11227 0.16784 -0.11458 C 0.18919 -0.15301 0.16328 -0.11158 0.17617 -0.12871 C 0.18216 -0.13681 0.17617 -0.13264 0.18333 -0.13982 C 0.18476 -0.14121 0.18607 -0.14144 0.1875 -0.14259 C 0.18867 -0.14352 0.18958 -0.14491 0.19062 -0.1456 C 0.19948 -0.15046 0.1957 -0.14607 0.20312 -0.15116 C 0.20416 -0.15185 0.20508 -0.15301 0.20612 -0.15371 C 0.21107 -0.15695 0.21614 -0.15718 0.22083 -0.16227 C 0.22851 -0.17083 0.22526 -0.16875 0.23633 -0.17083 C 0.28424 -0.1794 0.375 -0.17593 0.39505 -0.17616 C 0.40403 -0.18449 0.38984 -0.17222 0.40442 -0.18195 C 0.40664 -0.18333 0.40885 -0.18403 0.4108 -0.1875 L 0.41692 -0.19861 L 0.42005 -0.20417 C 0.41966 -0.21366 0.41979 -0.22315 0.41888 -0.23241 C 0.41849 -0.23889 0.41445 -0.24653 0.41276 -0.24908 C 0.41146 -0.2507 0.41002 -0.2507 0.40859 -0.25162 C 0.40755 -0.2544 0.40677 -0.2581 0.40547 -0.26019 C 0.4026 -0.26458 0.39739 -0.26667 0.39414 -0.26875 C 0.38633 -0.28264 0.3944 -0.26898 0.37643 -0.28542 C 0.37005 -0.29121 0.37187 -0.28982 0.36093 -0.29375 C 0.35312 -0.29653 0.33307 -0.30208 0.32461 -0.30208 L 0.06497 -0.30463 L 0.01315 -0.30208 C 0.00755 -0.30162 -0.00183 -0.29375 -0.00651 -0.29375 L -0.02422 -0.29375 L -0.02513 -0.29375 L -0.02513 -0.29352 L -0.02422 -0.29074 " pathEditMode="relative" rAng="0" ptsTypes="AAAAAAAAAAAAAAAAAAAAAAAAAAAAAAAAAAAAAAAAAAAAA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28" y="-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4 -0.1155 L 0.0254 -0.1155 C 0.02787 -0.11875 0.03008 -0.12268 0.03282 -0.12523 C 0.03451 -0.12662 0.03646 -0.12638 0.03816 -0.12708 C 0.03959 -0.12754 0.04115 -0.12824 0.04245 -0.12893 C 0.04467 -0.13009 0.04675 -0.13217 0.04896 -0.13287 C 0.05144 -0.13333 0.05391 -0.13402 0.05639 -0.13472 C 0.05821 -0.13518 0.0599 -0.13634 0.06172 -0.13657 C 0.07253 -0.13773 0.08321 -0.13773 0.09389 -0.13842 L 0.10886 -0.14236 L 0.11641 -0.14421 C 0.11745 -0.14537 0.11849 -0.14699 0.11967 -0.14791 C 0.1254 -0.15254 0.13334 -0.15416 0.13894 -0.1574 C 0.13998 -0.1581 0.14102 -0.15856 0.14206 -0.15949 C 0.15131 -0.16643 0.14206 -0.16064 0.14961 -0.16504 C 0.16355 -0.18379 0.14662 -0.15995 0.15599 -0.17662 C 0.15821 -0.18055 0.16094 -0.18125 0.16355 -0.18425 C 0.16537 -0.18634 0.16706 -0.18935 0.16889 -0.19189 C 0.16993 -0.19328 0.17097 -0.19444 0.17214 -0.1956 C 0.17279 -0.19745 0.17357 -0.1993 0.17422 -0.20138 C 0.175 -0.2037 0.1754 -0.20671 0.17631 -0.20902 C 0.17722 -0.21111 0.17852 -0.21273 0.17956 -0.21458 C 0.18034 -0.21898 0.18099 -0.22361 0.18178 -0.228 C 0.18217 -0.23055 0.1823 -0.2331 0.18282 -0.23564 C 0.18698 -0.25555 0.18321 -0.23125 0.18607 -0.25092 C 0.1849 -0.30254 0.18777 -0.28333 0.18282 -0.30995 C 0.18243 -0.3118 0.1823 -0.31388 0.18178 -0.3155 L 0.17956 -0.32129 C 0.17917 -0.32314 0.17917 -0.32546 0.17852 -0.32708 C 0.17266 -0.3405 0.17396 -0.33611 0.16784 -0.34213 C 0.16667 -0.34328 0.16576 -0.34513 0.16459 -0.34606 C 0.16055 -0.34976 0.15495 -0.35231 0.15066 -0.3537 C 0.14571 -0.35532 0.14076 -0.35717 0.13568 -0.3574 C 0.09141 -0.35925 0.04714 -0.35879 0.00287 -0.35949 C 0.00183 -0.35995 0.00079 -0.36064 -0.00039 -0.36134 C -0.00182 -0.36203 -0.00325 -0.36226 -0.00468 -0.36319 C -0.00611 -0.36412 -0.00742 -0.36597 -0.00885 -0.36689 C -0.00989 -0.36782 -0.01106 -0.36805 -0.0121 -0.36898 C -0.01614 -0.37245 -0.01497 -0.37314 -0.01848 -0.37847 C -0.01953 -0.37986 -0.02083 -0.38055 -0.02174 -0.38217 C -0.02304 -0.38449 -0.02395 -0.38726 -0.025 -0.38981 C -0.02747 -0.39606 -0.02721 -0.39583 -0.02929 -0.40324 C -0.02955 -0.40578 -0.02994 -0.40833 -0.03033 -0.41088 C -0.03059 -0.41273 -0.03125 -0.41458 -0.03138 -0.41643 C -0.03268 -0.43009 -0.03242 -0.43171 -0.03242 -0.44305 L -0.03242 -0.44305 " pathEditMode="relative" ptsTypes="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4.07407E-6 L 3.54167E-6 4.07407E-6 L -0.01068 -0.00394 C -0.01211 -0.0044 -0.01367 -0.00486 -0.01498 -0.00579 C -0.01615 -0.00671 -0.01693 -0.00926 -0.01823 -0.00972 C -0.02344 -0.01111 -0.02891 -0.01088 -0.03425 -0.01157 C -0.03711 -0.01273 -0.04037 -0.0125 -0.04284 -0.01528 C -0.04388 -0.01667 -0.04479 -0.01829 -0.0461 -0.01921 C -0.05091 -0.02245 -0.05065 -0.01944 -0.05456 -0.02292 C -0.05651 -0.02454 -0.05808 -0.02732 -0.06003 -0.0287 C -0.06172 -0.02986 -0.06354 -0.02986 -0.06537 -0.03056 C -0.07149 -0.03333 -0.0655 -0.03194 -0.07279 -0.03449 C -0.07761 -0.03588 -0.08542 -0.03727 -0.08998 -0.03819 C -0.09245 -0.03958 -0.09492 -0.0412 -0.09753 -0.04213 C -0.12018 -0.05 -0.103 -0.04144 -0.12852 -0.04954 C -0.13685 -0.05232 -0.14505 -0.05509 -0.15313 -0.05926 C -0.15573 -0.06042 -0.15821 -0.06157 -0.16068 -0.06296 C -0.16289 -0.06412 -0.16498 -0.06574 -0.16706 -0.0669 C -0.16927 -0.06782 -0.17136 -0.06782 -0.17357 -0.06875 C -0.17461 -0.06921 -0.17565 -0.07014 -0.1767 -0.0706 C -0.17787 -0.07107 -0.18295 -0.07315 -0.18425 -0.07431 C -0.18646 -0.07662 -0.18854 -0.0794 -0.19063 -0.08194 C -0.1918 -0.08333 -0.19271 -0.08519 -0.19388 -0.08588 L -0.19818 -0.08773 C -0.19922 -0.09028 -0.2 -0.09329 -0.20143 -0.09537 C -0.20222 -0.09676 -0.20352 -0.09653 -0.20456 -0.09722 C -0.20677 -0.09907 -0.20899 -0.10069 -0.21107 -0.10301 C -0.21511 -0.10764 -0.21823 -0.11551 -0.22279 -0.11829 L -0.2293 -0.12199 C -0.23659 -0.13079 -0.22748 -0.12014 -0.23776 -0.13148 C -0.23893 -0.13287 -0.23998 -0.13426 -0.24102 -0.13542 C -0.24245 -0.13681 -0.24401 -0.13773 -0.24532 -0.13912 C -0.24688 -0.14074 -0.24818 -0.14306 -0.24961 -0.14491 C -0.25248 -0.14815 -0.25534 -0.15139 -0.25821 -0.1544 C -0.26068 -0.15694 -0.26367 -0.15833 -0.26563 -0.16204 C -0.27005 -0.16968 -0.26758 -0.16644 -0.27318 -0.17153 C -0.27565 -0.17593 -0.27748 -0.18218 -0.28073 -0.18495 C -0.28216 -0.18611 -0.28373 -0.18704 -0.28503 -0.18866 C -0.28907 -0.19398 -0.28776 -0.1956 -0.29141 -0.20208 C -0.29271 -0.20417 -0.2944 -0.20556 -0.29571 -0.20764 C -0.29662 -0.20926 -0.29714 -0.21157 -0.29779 -0.21343 C -0.29896 -0.21667 -0.29987 -0.21991 -0.30104 -0.22292 C -0.30209 -0.22569 -0.30326 -0.22801 -0.3043 -0.23056 C -0.30495 -0.23241 -0.3056 -0.23449 -0.30638 -0.23634 C -0.30795 -0.24005 -0.31328 -0.25208 -0.31393 -0.25532 C -0.32018 -0.28866 -0.31224 -0.24722 -0.31823 -0.27639 C -0.31888 -0.28009 -0.31927 -0.28426 -0.32032 -0.28773 L -0.32461 -0.30301 C -0.32526 -0.30556 -0.3263 -0.30787 -0.3267 -0.31065 C -0.32709 -0.3125 -0.32735 -0.31458 -0.32787 -0.31644 C -0.33125 -0.32986 -0.33086 -0.32824 -0.33425 -0.33727 C -0.3362 -0.35139 -0.33412 -0.33866 -0.33854 -0.35625 C -0.34154 -0.36806 -0.33724 -0.35579 -0.3418 -0.36782 C -0.34245 -0.37292 -0.34297 -0.37801 -0.34388 -0.3831 L -0.34597 -0.39444 C -0.34571 -0.40532 -0.34623 -0.4162 -0.34492 -0.42685 C -0.34466 -0.42917 -0.34284 -0.4294 -0.3418 -0.43056 C -0.33737 -0.43519 -0.33633 -0.43519 -0.33099 -0.43819 C -0.32748 -0.44028 -0.32722 -0.44028 -0.32357 -0.44398 C -0.3224 -0.44514 -0.32149 -0.44699 -0.32032 -0.44769 C -0.31823 -0.44907 -0.31602 -0.44884 -0.31393 -0.44977 C -0.303 -0.45394 -0.325 -0.44954 -0.30104 -0.45532 C -0.29636 -0.45648 -0.2918 -0.45648 -0.28711 -0.45741 C -0.28464 -0.45764 -0.28216 -0.45857 -0.27956 -0.45926 C -0.27539 -0.46227 -0.26849 -0.46736 -0.26459 -0.46875 C -0.26276 -0.46944 -0.26107 -0.46991 -0.25925 -0.4706 C -0.25821 -0.47107 -0.25716 -0.47222 -0.25599 -0.47245 C -0.25287 -0.47338 -0.24961 -0.47384 -0.24636 -0.47454 C -0.24349 -0.475 -0.24063 -0.47546 -0.23776 -0.47639 C -0.22852 -0.47917 -0.23802 -0.47708 -0.23034 -0.48009 C -0.22552 -0.48194 -0.21888 -0.4831 -0.2142 -0.48403 C -0.17409 -0.50185 -0.2168 -0.48403 -0.11029 -0.49167 C -0.10638 -0.4919 -0.10248 -0.49468 -0.09857 -0.49537 C -0.09037 -0.49676 -0.08216 -0.49676 -0.07396 -0.49722 C -0.07175 -0.49792 -0.06966 -0.49884 -0.06745 -0.49931 C -0.06315 -0.5 -0.05886 -0.49954 -0.05456 -0.50116 C -0.05339 -0.50162 -0.05274 -0.50463 -0.05143 -0.50486 C -0.04284 -0.50718 -0.03425 -0.50741 -0.02565 -0.5088 C -0.02253 -0.50926 -0.01927 -0.51042 -0.01602 -0.51065 C -0.00495 -0.51157 0.00612 -0.51181 0.01718 -0.5125 L 0.04284 -0.51435 C 0.04505 -0.51505 0.04713 -0.51574 0.04935 -0.51644 C 0.05221 -0.51713 0.05508 -0.51736 0.05781 -0.51829 C 0.0608 -0.51921 0.06875 -0.52199 0.07291 -0.52407 C 0.07396 -0.52454 0.075 -0.52546 0.07604 -0.52593 C 0.07851 -0.52685 0.08112 -0.52708 0.08359 -0.52778 C 0.08463 -0.52894 0.08567 -0.53079 0.08685 -0.53148 C 0.08815 -0.53264 0.08997 -0.53194 0.09114 -0.53357 C 0.09271 -0.53588 0.09218 -0.54722 0.09218 -0.54861 L 0.09218 -0.54861 " pathEditMode="relative" ptsTypes="AAAAAAAAAAAAAAAAAAAAAAAAAAAAAAAAAAAAAAAA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6.93889E-18 L 2.91667E-6 -6.93889E-18 C -0.00104 -0.00023 -0.01367 -0.00254 -0.01615 -0.00393 C -0.01836 -0.00532 -0.02019 -0.00879 -0.02253 -0.00972 C -0.02813 -0.0118 -0.03399 -0.01226 -0.03972 -0.01342 L -0.0461 -0.01736 C -0.04714 -0.01782 -0.04831 -0.01828 -0.04935 -0.01921 C -0.05078 -0.02037 -0.05209 -0.02222 -0.05365 -0.02291 C -0.05716 -0.02476 -0.06081 -0.02523 -0.06433 -0.02685 C -0.06537 -0.02731 -0.06641 -0.02824 -0.06758 -0.0287 C -0.07227 -0.03032 -0.07891 -0.03101 -0.0836 -0.0324 C -0.08724 -0.03356 -0.09076 -0.03518 -0.09427 -0.03634 C -0.09675 -0.03703 -0.09935 -0.03773 -0.10183 -0.03819 L -0.11901 -0.04212 C -0.12149 -0.04259 -0.12396 -0.04328 -0.12644 -0.04398 C -0.15482 -0.04976 -0.11667 -0.0412 -0.15104 -0.04768 C -0.15651 -0.04884 -0.16185 -0.05023 -0.16719 -0.05162 C -0.17526 -0.05625 -0.16641 -0.05162 -0.18321 -0.05532 C -0.18477 -0.05578 -0.18607 -0.05671 -0.1875 -0.05717 C -0.19115 -0.05856 -0.19466 -0.05995 -0.19831 -0.06111 C -0.20039 -0.0618 -0.20261 -0.06226 -0.20469 -0.06296 C -0.20886 -0.06458 -0.20977 -0.06574 -0.21433 -0.06666 C -0.21862 -0.06759 -0.22292 -0.06805 -0.22722 -0.06875 C -0.22891 -0.06921 -0.23073 -0.0699 -0.23256 -0.0706 C -0.2336 -0.07106 -0.23464 -0.07222 -0.23581 -0.07245 C -0.24076 -0.07407 -0.25078 -0.07638 -0.25078 -0.07638 C -0.26107 -0.08356 -0.25144 -0.07777 -0.26784 -0.08194 C -0.27045 -0.08263 -0.27318 -0.08611 -0.27539 -0.08773 C -0.27878 -0.09027 -0.28112 -0.0905 -0.28503 -0.09143 C -0.28607 -0.09212 -0.28724 -0.09259 -0.28828 -0.09351 C -0.28972 -0.09467 -0.29102 -0.09629 -0.29258 -0.09722 C -0.29675 -0.09953 -0.30131 -0.1 -0.30534 -0.103 C -0.30716 -0.10416 -0.30899 -0.10532 -0.31081 -0.10671 C -0.31185 -0.10787 -0.31276 -0.10972 -0.31394 -0.11064 C -0.31537 -0.11157 -0.3168 -0.1118 -0.31823 -0.1125 C -0.32149 -0.11435 -0.32461 -0.11666 -0.32787 -0.11828 C -0.3293 -0.11875 -0.33086 -0.11921 -0.33216 -0.12013 C -0.33373 -0.12106 -0.33503 -0.12291 -0.33646 -0.12384 C -0.3375 -0.12476 -0.33854 -0.12523 -0.33972 -0.12592 C -0.34076 -0.12777 -0.34154 -0.13009 -0.34284 -0.13148 C -0.34414 -0.13287 -0.34584 -0.1324 -0.34714 -0.13333 C -0.34831 -0.13425 -0.34935 -0.13587 -0.35039 -0.13726 C -0.35261 -0.14305 -0.35248 -0.14375 -0.35573 -0.14861 C -0.35716 -0.15069 -0.35873 -0.15231 -0.36003 -0.15439 C -0.36159 -0.15671 -0.36276 -0.15972 -0.36433 -0.16203 C -0.36524 -0.16342 -0.36654 -0.16435 -0.36758 -0.16574 C -0.37813 -0.18148 -0.36446 -0.16226 -0.37292 -0.17731 C -0.37409 -0.17939 -0.37578 -0.18078 -0.37722 -0.18287 C -0.38711 -0.19884 -0.37865 -0.18611 -0.38581 -0.2 C -0.4 -0.22824 -0.38672 -0.20208 -0.39545 -0.21527 C -0.40117 -0.22407 -0.39961 -0.22407 -0.40508 -0.23634 C -0.40742 -0.24166 -0.4099 -0.24675 -0.4125 -0.25162 C -0.41667 -0.25925 -0.42058 -0.26782 -0.42539 -0.2743 C -0.42683 -0.27638 -0.42839 -0.27777 -0.42969 -0.28009 C -0.43099 -0.2824 -0.43164 -0.28541 -0.43295 -0.28773 C -0.43386 -0.28935 -0.43503 -0.29027 -0.43607 -0.29143 C -0.44388 -0.30138 -0.43672 -0.29328 -0.44571 -0.303 C -0.44818 -0.30856 -0.44922 -0.3118 -0.45222 -0.3162 C -0.46016 -0.328 -0.44987 -0.30625 -0.46394 -0.33333 C -0.47396 -0.35277 -0.46354 -0.33935 -0.47149 -0.34861 C -0.47318 -0.35462 -0.47409 -0.35902 -0.47683 -0.36388 C -0.47774 -0.3655 -0.47891 -0.36643 -0.48008 -0.36782 C -0.48529 -0.38171 -0.48229 -0.37638 -0.48854 -0.38495 C -0.49076 -0.39606 -0.48802 -0.38587 -0.49284 -0.39444 C -0.49375 -0.39606 -0.49427 -0.39814 -0.49506 -0.4 C -0.4961 -0.40277 -0.49727 -0.40509 -0.49831 -0.40763 C -0.49896 -0.40949 -0.49948 -0.4118 -0.50039 -0.41342 C -0.5017 -0.41574 -0.50326 -0.41736 -0.50469 -0.41921 C -0.50899 -0.43078 -0.50417 -0.41875 -0.51107 -0.4324 C -0.51263 -0.43564 -0.51394 -0.43888 -0.51537 -0.44212 C -0.51836 -0.45763 -0.51328 -0.43356 -0.52292 -0.45925 C -0.52357 -0.46111 -0.52422 -0.46319 -0.525 -0.46481 C -0.52709 -0.46898 -0.52982 -0.47175 -0.53151 -0.47638 C -0.53295 -0.48009 -0.53399 -0.48449 -0.53581 -0.48773 C -0.53685 -0.48958 -0.53802 -0.49143 -0.53894 -0.49351 C -0.5405 -0.49699 -0.5418 -0.50115 -0.54323 -0.50486 L -0.54545 -0.51064 L -0.54974 -0.52199 C -0.55039 -0.52592 -0.55078 -0.52986 -0.55183 -0.53333 C -0.55456 -0.54305 -0.55313 -0.53865 -0.55612 -0.54675 C -0.55756 -0.55555 -0.55912 -0.56458 -0.56042 -0.57337 C -0.56081 -0.57592 -0.56107 -0.57847 -0.56146 -0.58101 C -0.56211 -0.58495 -0.56354 -0.59259 -0.56354 -0.59259 C -0.56328 -0.60902 -0.56315 -0.62546 -0.5625 -0.64212 C -0.5625 -0.64398 -0.56224 -0.64629 -0.56146 -0.64768 C -0.55964 -0.65092 -0.55756 -0.65439 -0.55508 -0.65532 C -0.54297 -0.65972 -0.55782 -0.65462 -0.53998 -0.65925 C -0.53828 -0.65972 -0.53646 -0.66111 -0.53464 -0.66111 L -0.30756 -0.66296 L -0.25938 -0.66481 C -0.2543 -0.66527 -0.24935 -0.66666 -0.24427 -0.66666 L -0.12435 -0.66481 C -0.1211 -0.66435 -0.11784 -0.66388 -0.11472 -0.66296 C -0.11315 -0.6625 -0.11185 -0.66157 -0.11042 -0.66111 C -0.10795 -0.66018 -0.10534 -0.65972 -0.10287 -0.65925 C -0.10183 -0.65856 -0.10078 -0.65763 -0.09961 -0.65717 C -0.09753 -0.65648 -0.09545 -0.65601 -0.09323 -0.65532 C -0.09141 -0.65486 -0.08972 -0.65416 -0.08789 -0.65347 C -0.08646 -0.65277 -0.08503 -0.65231 -0.0836 -0.65162 C -0.07839 -0.64884 -0.07943 -0.64768 -0.07188 -0.64583 C -0.01732 -0.63194 -0.0668 -0.64398 0.07825 -0.64398 L 0.07825 -0.64398 " pathEditMode="relative" ptsTypes="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62 -0.20671 L 0.01862 -0.20671 C 0.01927 -0.31343 0.01966 -0.42014 0.0207 -0.52685 C 0.0207 -0.53195 0.02136 -0.53704 0.02175 -0.54213 C 0.02214 -0.54792 0.02253 -0.55347 0.02279 -0.55926 C 0.02422 -0.58773 0.02175 -0.57639 0.02604 -0.59167 C 0.02669 -0.6 0.02761 -0.6081 0.02813 -0.61644 C 0.03047 -0.65162 0.02774 -0.63079 0.03034 -0.64884 C 0.02995 -0.66713 0.02982 -0.68565 0.02917 -0.70394 C 0.02891 -0.71273 0.02695 -0.72222 0.02604 -0.73079 C 0.02565 -0.7338 0.02539 -0.73704 0.025 -0.74028 C 0.02461 -0.74283 0.02396 -0.74514 0.02383 -0.74792 C 0.02357 -0.76366 0.02383 -0.77963 0.02383 -0.79537 L 0.02383 -0.79537 " pathEditMode="relative" ptsTypes="AAAAAAAAAAAA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000">
              <a:srgbClr val="00B0F0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5052870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02231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-5400000">
            <a:off x="8455485" y="5363019"/>
            <a:ext cx="1248003" cy="939752"/>
          </a:xfrm>
          <a:prstGeom prst="rect">
            <a:avLst/>
          </a:prstGeom>
        </p:spPr>
      </p:pic>
      <p:pic>
        <p:nvPicPr>
          <p:cNvPr id="5" name="Obrázek 4" descr="DSC02233.JPG"/>
          <p:cNvPicPr>
            <a:picLocks noChangeAspect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5340000">
            <a:off x="2476272" y="4766258"/>
            <a:ext cx="2048159" cy="1535721"/>
          </a:xfrm>
          <a:prstGeom prst="rect">
            <a:avLst/>
          </a:prstGeom>
        </p:spPr>
      </p:pic>
      <p:pic>
        <p:nvPicPr>
          <p:cNvPr id="6" name="Obrázek 5" descr="DSC0223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570" y="4714548"/>
            <a:ext cx="2374040" cy="1781209"/>
          </a:xfrm>
          <a:prstGeom prst="rect">
            <a:avLst/>
          </a:prstGeom>
        </p:spPr>
      </p:pic>
      <p:pic>
        <p:nvPicPr>
          <p:cNvPr id="7" name="Obrázek 6" descr="DSC02235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819" y="5057437"/>
            <a:ext cx="2471188" cy="1853891"/>
          </a:xfrm>
          <a:prstGeom prst="rect">
            <a:avLst/>
          </a:prstGeom>
        </p:spPr>
      </p:pic>
      <p:pic>
        <p:nvPicPr>
          <p:cNvPr id="8" name="Obrázek 7" descr="DSC02236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5400000">
            <a:off x="3881336" y="4360119"/>
            <a:ext cx="2743200" cy="2057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2580" y="4518269"/>
            <a:ext cx="1437170" cy="1938628"/>
          </a:xfrm>
          <a:prstGeom prst="rect">
            <a:avLst/>
          </a:prstGeom>
        </p:spPr>
      </p:pic>
      <p:cxnSp>
        <p:nvCxnSpPr>
          <p:cNvPr id="10" name="Přímá spojnice 9"/>
          <p:cNvCxnSpPr/>
          <p:nvPr/>
        </p:nvCxnSpPr>
        <p:spPr>
          <a:xfrm>
            <a:off x="0" y="451104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1164336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1950720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2639568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3694176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4053840"/>
            <a:ext cx="121920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28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 -0.08472 L 0.0043 -0.08472 C 0.00534 -0.09051 0.00612 -0.09629 0.00742 -0.10208 C 0.00873 -0.10717 0.00951 -0.11319 0.01172 -0.11713 C 0.01432 -0.12176 0.01602 -0.12546 0.01927 -0.1287 C 0.02018 -0.12963 0.02136 -0.13032 0.0224 -0.13055 C 0.03776 -0.1324 0.05313 -0.1331 0.06849 -0.13426 C 0.06992 -0.13495 0.07149 -0.13518 0.07279 -0.13634 C 0.07487 -0.13773 0.078 -0.14282 0.0793 -0.14583 C 0.08086 -0.1493 0.08255 -0.15301 0.0836 -0.15717 C 0.08646 -0.17037 0.08503 -0.16342 0.08789 -0.17824 C 0.08711 -0.18125 0.08711 -0.18541 0.08568 -0.18773 C 0.08399 -0.19027 0.08125 -0.18981 0.0793 -0.19143 C 0.07735 -0.19305 0.07565 -0.19537 0.07396 -0.19722 C 0.05716 -0.19652 0.04024 -0.19699 0.02357 -0.19537 C 0.02188 -0.19514 0.02083 -0.19236 0.01927 -0.19143 C 0.01615 -0.18981 0.01276 -0.18889 0.00964 -0.18773 C 0.00677 -0.18634 0.00391 -0.18518 0.00104 -0.18379 L -0.00325 -0.18194 C -0.00469 -0.18078 -0.00612 -0.17916 -0.00755 -0.17824 C -0.00963 -0.17662 -0.01185 -0.17569 -0.01393 -0.1743 C -0.01575 -0.17315 -0.01758 -0.17176 -0.01927 -0.1706 C -0.02044 -0.1699 -0.02148 -0.16944 -0.02252 -0.16852 C -0.0237 -0.16759 -0.02461 -0.16574 -0.02578 -0.16481 C -0.02786 -0.16319 -0.03216 -0.16111 -0.03216 -0.16111 C -0.04531 -0.1456 -0.03307 -0.15926 -0.04297 -0.14953 C -0.04479 -0.14768 -0.04648 -0.14583 -0.04831 -0.14375 C -0.04935 -0.14259 -0.05026 -0.14074 -0.05143 -0.14004 C -0.0539 -0.13865 -0.05651 -0.13889 -0.05898 -0.13819 C -0.06042 -0.13773 -0.06185 -0.1368 -0.06328 -0.13634 C -0.07357 -0.1368 -0.08411 -0.13541 -0.0944 -0.13819 C -0.09635 -0.13865 -0.097 -0.14352 -0.09857 -0.14583 C -0.10026 -0.14815 -0.10234 -0.1493 -0.10403 -0.15139 C -0.1082 -0.15717 -0.10768 -0.15972 -0.11042 -0.16852 C -0.11432 -0.18102 -0.11133 -0.16666 -0.11575 -0.18565 C -0.11667 -0.18935 -0.11719 -0.19328 -0.11797 -0.19722 L -0.11901 -0.20277 C -0.11862 -0.2074 -0.11901 -0.21227 -0.11797 -0.2162 C -0.11745 -0.21805 -0.11588 -0.21805 -0.11471 -0.21805 C -0.10117 -0.21805 -0.0875 -0.2169 -0.07396 -0.2162 C -0.05495 -0.20949 -0.0789 -0.21921 -0.06536 -0.21041 C -0.06263 -0.20879 -0.05976 -0.20787 -0.0569 -0.20671 C -0.05508 -0.20602 -0.05325 -0.20555 -0.05143 -0.20486 C -0.05 -0.20416 -0.0487 -0.20324 -0.04713 -0.20277 C -0.0418 -0.20185 -0.03646 -0.20162 -0.03112 -0.20092 C -0.02682 -0.20162 -0.02226 -0.20023 -0.01823 -0.20277 C -0.01693 -0.20393 -0.01719 -0.20787 -0.01719 -0.21041 C -0.01719 -0.22014 -0.01784 -0.22963 -0.01823 -0.23912 C -0.03581 -0.23842 -0.05325 -0.23889 -0.0707 -0.23727 C -0.07305 -0.23703 -0.075 -0.23402 -0.07721 -0.23333 C -0.08216 -0.23194 -0.08724 -0.23217 -0.09219 -0.23148 C -0.09609 -0.23078 -0.10013 -0.23032 -0.10403 -0.22963 C -0.10612 -0.22916 -0.1082 -0.22801 -0.11042 -0.22754 C -0.11823 -0.22615 -0.12617 -0.225 -0.13398 -0.22384 C -0.14544 -0.21967 -0.13255 -0.22407 -0.15117 -0.22014 C -0.15612 -0.21898 -0.1612 -0.21759 -0.16614 -0.2162 C -0.17083 -0.21504 -0.17552 -0.21412 -0.18008 -0.2125 C -0.1806 -0.21227 -0.19778 -0.20578 -0.2026 -0.20486 C -0.21315 -0.20254 -0.21276 -0.20393 -0.22187 -0.20092 C -0.23763 -0.19606 -0.22773 -0.19884 -0.24323 -0.19143 C -0.24505 -0.19074 -0.24687 -0.19027 -0.2487 -0.18958 C -0.25013 -0.18889 -0.25156 -0.18819 -0.25299 -0.18773 C -0.25469 -0.18703 -0.25651 -0.18657 -0.25833 -0.18565 C -0.27239 -0.17824 -0.25508 -0.18495 -0.26901 -0.18009 C -0.27044 -0.1787 -0.27174 -0.17731 -0.27331 -0.17615 C -0.27461 -0.17523 -0.27617 -0.175 -0.2776 -0.1743 C -0.28802 -0.17014 -0.28698 -0.17199 -0.30325 -0.1706 C -0.31575 -0.17245 -0.32864 -0.17106 -0.34075 -0.17615 C -0.34427 -0.17777 -0.34831 -0.18958 -0.34831 -0.18958 C -0.3487 -0.19282 -0.35013 -0.19606 -0.34935 -0.19907 C -0.34518 -0.21504 -0.33867 -0.21736 -0.33008 -0.22199 C -0.32695 -0.22361 -0.3237 -0.22453 -0.32044 -0.22569 C -0.3112 -0.225 -0.30182 -0.22592 -0.29258 -0.22384 C -0.28841 -0.22291 -0.26133 -0.2081 -0.25833 -0.20671 C -0.25 -0.20301 -0.24427 -0.20254 -0.23581 -0.20092 C -0.22617 -0.20277 -0.22148 -0.19815 -0.2293 -0.22014 C -0.22982 -0.22129 -0.2388 -0.22754 -0.23906 -0.22754 C -0.24544 -0.23055 -0.25182 -0.23264 -0.25833 -0.23518 C -0.28581 -0.23402 -0.31328 -0.23426 -0.34075 -0.23148 C -0.35469 -0.23009 -0.35482 -0.22291 -0.36758 -0.2162 C -0.37278 -0.21342 -0.37838 -0.21296 -0.38372 -0.21041 C -0.41081 -0.19815 -0.4082 -0.19537 -0.43086 -0.18958 C -0.43724 -0.18796 -0.44375 -0.18727 -0.45013 -0.18565 C -0.45651 -0.18426 -0.46289 -0.18171 -0.4694 -0.18009 C -0.48581 -0.17592 -0.51875 -0.16852 -0.51875 -0.16852 C -0.54622 -0.16921 -0.57409 -0.1625 -0.60117 -0.1706 C -0.60534 -0.17176 -0.59987 -0.18611 -0.59687 -0.19143 C -0.59362 -0.19745 -0.57812 -0.19838 -0.57435 -0.19907 C -0.55547 -0.19652 -0.5362 -0.19884 -0.51758 -0.19143 C -0.50976 -0.18842 -0.50482 -0.17338 -0.49726 -0.16852 C -0.45807 -0.14328 -0.5069 -0.17407 -0.47695 -0.15717 C -0.47292 -0.15486 -0.46914 -0.15139 -0.4651 -0.14953 C -0.46015 -0.14745 -0.45508 -0.14699 -0.45013 -0.14583 C -0.43867 -0.14699 -0.42708 -0.14652 -0.41575 -0.14953 C -0.41458 -0.15 -0.41406 -0.15301 -0.41367 -0.15532 C -0.41289 -0.15949 -0.41302 -0.16412 -0.41263 -0.16852 C -0.41328 -0.18009 -0.41328 -0.19166 -0.41471 -0.20277 C -0.4151 -0.20555 -0.41706 -0.20648 -0.41797 -0.20856 C -0.43034 -0.23727 -0.41953 -0.2199 -0.43398 -0.23727 C -0.44049 -0.24467 -0.44713 -0.25463 -0.45443 -0.25995 C -0.45924 -0.26342 -0.48646 -0.27662 -0.48867 -0.27708 C -0.5 -0.27963 -0.51159 -0.27847 -0.52292 -0.27893 L -0.67305 -0.27708 C -0.67422 -0.27708 -0.67461 -0.27338 -0.67513 -0.27152 C -0.67565 -0.26967 -0.67578 -0.26759 -0.67617 -0.26574 C -0.67656 -0.26435 -0.67695 -0.26319 -0.67721 -0.2618 L -0.67721 -0.2618 " pathEditMode="relative" ptsTypes="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8 -0.00023 L -0.00078 0.00023 C 0.00768 -0.02593 0.00404 -0.01319 0.01042 -0.03796 C 0.01107 -0.0412 0.01198 -0.04375 0.0125 -0.04676 C 0.01328 -0.05069 0.01367 -0.05532 0.01484 -0.05856 C 0.01562 -0.06134 0.01693 -0.06227 0.01797 -0.06412 C 0.02161 -0.09236 0.01589 -0.04861 0.02135 -0.08449 C 0.02214 -0.09028 0.02357 -0.10185 0.02357 -0.10139 C 0.02318 -0.10903 0.02318 -0.11551 0.0224 -0.12222 C 0.02161 -0.1294 0.01927 -0.13356 0.01693 -0.13681 C 0.01211 -0.14375 0.00937 -0.14769 0.00482 -0.15116 C 0.00339 -0.15231 0.00195 -0.15347 0.00039 -0.15417 C -0.01029 -0.17523 0.00326 -0.15046 -0.01068 -0.16852 C -0.01224 -0.1706 -0.01354 -0.17269 -0.01497 -0.17454 C -0.01732 -0.17662 -0.01966 -0.17708 -0.02174 -0.18009 C -0.02279 -0.18241 -0.0237 -0.18472 -0.02513 -0.18611 C -0.02786 -0.18912 -0.03086 -0.19005 -0.03385 -0.1919 C -0.04661 -0.1912 -0.05964 -0.19144 -0.0724 -0.18912 C -0.07422 -0.18866 -0.07539 -0.18472 -0.07682 -0.18333 C -0.08099 -0.17917 -0.08372 -0.18125 -0.08802 -0.17454 C -0.08971 -0.17176 -0.09154 -0.16829 -0.09349 -0.16574 C -0.0944 -0.16435 -0.09583 -0.16435 -0.09674 -0.16296 C -0.09792 -0.16157 -0.09883 -0.15856 -0.10013 -0.15718 C -0.1026 -0.1537 -0.10638 -0.15301 -0.10898 -0.15116 C -0.11003 -0.15046 -0.11107 -0.14907 -0.11224 -0.14838 C -0.11732 -0.14491 -0.12122 -0.14421 -0.12669 -0.14236 C -0.12799 -0.14074 -0.12943 -0.13819 -0.13099 -0.13681 C -0.13307 -0.13495 -0.13542 -0.13472 -0.13763 -0.13403 C -0.14284 -0.13194 -0.15117 -0.12963 -0.15651 -0.12801 C -0.17331 -0.11713 -0.16263 -0.12292 -0.19063 -0.11343 L -0.19948 -0.11065 C -0.20273 -0.10972 -0.20612 -0.10903 -0.20951 -0.10787 C -0.22891 -0.10139 -0.20299 -0.10856 -0.22813 -0.10185 C -0.24661 -0.10301 -0.26497 -0.10185 -0.28333 -0.10509 C -0.28477 -0.10509 -0.28125 -0.10903 -0.28008 -0.11065 C -0.27591 -0.11713 -0.27578 -0.11667 -0.27122 -0.11944 C -0.25417 -0.12963 -0.26198 -0.12523 -0.23594 -0.13125 C -0.19961 -0.15486 -0.24154 -0.12824 -0.13424 -0.13958 C -0.12708 -0.14028 -0.1237 -0.14491 -0.11784 -0.15116 C -0.11654 -0.15417 -0.11484 -0.15625 -0.11445 -0.16019 C -0.11406 -0.16389 -0.11406 -0.17037 -0.11549 -0.17176 C -0.12161 -0.17708 -0.12799 -0.17569 -0.13424 -0.17731 L -0.18177 -0.17454 C -0.18372 -0.17407 -0.18542 -0.17245 -0.18737 -0.17176 C -0.19245 -0.16968 -0.19766 -0.16759 -0.20273 -0.16574 C -0.21055 -0.16366 -0.22591 -0.16019 -0.22591 -0.15972 L -0.23151 -0.15718 C -0.23477 -0.15509 -0.23802 -0.15231 -0.24141 -0.15116 C -0.28398 -0.13681 -0.25195 -0.15093 -0.27448 -0.14236 C -0.27943 -0.14074 -0.28411 -0.13866 -0.28893 -0.13681 C -0.2918 -0.13565 -0.29479 -0.13495 -0.29779 -0.13403 C -0.31237 -0.1287 -0.29831 -0.13287 -0.31654 -0.12801 C -0.31979 -0.12616 -0.32305 -0.12384 -0.32643 -0.12222 C -0.33997 -0.11713 -0.34792 -0.12199 -0.36289 -0.11065 C -0.36536 -0.10903 -0.36797 -0.10602 -0.37057 -0.10509 C -0.37357 -0.10324 -0.37656 -0.10255 -0.37943 -0.10185 C -0.39089 -0.09977 -0.40234 -0.09792 -0.41367 -0.0963 C -0.41628 -0.09514 -0.41875 -0.09444 -0.42135 -0.09329 C -0.42474 -0.09167 -0.42786 -0.08843 -0.43125 -0.0875 C -0.44115 -0.08449 -0.4513 -0.0838 -0.4612 -0.08171 C -0.46523 -0.08079 -0.46927 -0.07963 -0.47331 -0.07894 L -0.64883 -0.08449 C -0.65104 -0.08449 -0.65339 -0.08565 -0.65547 -0.0875 C -0.65664 -0.08843 -0.65768 -0.09167 -0.65872 -0.09329 C -0.65977 -0.09491 -0.66094 -0.09491 -0.66211 -0.0963 C -0.66354 -0.09792 -0.66497 -0.1 -0.66654 -0.10185 C -0.66901 -0.10509 -0.67161 -0.10787 -0.67422 -0.11065 C -0.67617 -0.11597 -0.67852 -0.11991 -0.67852 -0.12801 C -0.67852 -0.14074 -0.67865 -0.1537 -0.67747 -0.16574 C -0.67578 -0.18403 -0.67422 -0.18171 -0.66979 -0.18611 C -0.6526 -0.20301 -0.67305 -0.1912 -0.62995 -0.19468 C -0.62813 -0.21019 -0.62852 -0.20278 -0.62995 -0.22685 C -0.63021 -0.23056 -0.63034 -0.23495 -0.63125 -0.23843 C -0.6319 -0.2419 -0.63333 -0.24398 -0.63438 -0.24676 C -0.63815 -0.24606 -0.6418 -0.24537 -0.64557 -0.24398 C -0.64987 -0.24259 -0.65495 -0.23588 -0.65872 -0.23241 C -0.6681 -0.22431 -0.66432 -0.23241 -0.66862 -0.22083 L -0.66862 -0.22037 " pathEditMode="relative" rAng="0" ptsTypes="AAAAAAAAAAAAAAAAAAAAAAAA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82" y="-1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0.00046 L 6.25E-7 0.00024 C 0.00117 -0.03078 0.00065 -0.02731 0.00312 -0.05092 C 0.00352 -0.05601 0.00404 -0.06088 0.00469 -0.06574 C 0.00586 -0.07175 0.00703 -0.07754 0.0082 -0.08379 C 0.00859 -0.0868 0.00885 -0.09004 0.0099 -0.09259 C 0.02044 -0.12384 0.0095 -0.09444 0.01992 -0.1162 C 0.02135 -0.11921 0.022 -0.12268 0.02344 -0.12523 C 0.02734 -0.13425 0.02865 -0.13449 0.03346 -0.14027 C 0.0362 -0.14953 0.03932 -0.16273 0.04336 -0.16967 L 0.05378 -0.18796 C 0.05651 -0.20763 0.05378 -0.19699 0.06549 -0.21736 C 0.07213 -0.22963 0.06823 -0.22523 0.07734 -0.22963 C 0.07838 -0.23217 0.07917 -0.23588 0.0806 -0.23842 C 0.08398 -0.24375 0.08659 -0.2449 0.09075 -0.24722 C 0.09245 -0.2493 0.09388 -0.25138 0.09583 -0.25324 C 0.0974 -0.25463 0.09948 -0.25439 0.10078 -0.25625 C 0.10898 -0.26527 0.1026 -0.26435 0.11094 -0.27083 C 0.11406 -0.27361 0.11797 -0.27361 0.12109 -0.27662 C 0.12448 -0.28055 0.12747 -0.28564 0.13112 -0.28865 C 0.13359 -0.29097 0.13581 -0.29259 0.13802 -0.2949 C 0.14154 -0.29838 0.14414 -0.30416 0.14792 -0.30671 C 0.15495 -0.31064 0.15169 -0.30787 0.15794 -0.3155 L 0.16484 -0.33333 C 0.16615 -0.33634 0.16758 -0.33888 0.16836 -0.34213 L 0.17161 -0.36018 L 0.17357 -0.36898 C 0.17227 -0.38171 0.17161 -0.39467 0.16992 -0.40763 C 0.16927 -0.4118 0.16667 -0.41944 0.16667 -0.41898 L 0.16667 -0.42199 " pathEditMode="relative" rAng="0" ptsTypes="AAAAAAAAAAAAAAAAAAAAAAAAAAAA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72" y="-2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6 -0.00023 L 0.00066 0.00023 L -0.10468 -0.00555 C -0.10963 -0.00602 -0.11471 -0.00694 -0.11966 -0.0081 C -0.1207 -0.00856 -0.12174 -0.01042 -0.12291 -0.01065 C -0.12708 -0.01296 -0.13138 -0.01481 -0.13567 -0.01597 C -0.14101 -0.01736 -0.14648 -0.01759 -0.15195 -0.01852 C -0.15442 -0.01967 -0.1569 -0.02014 -0.15937 -0.02106 C -0.16054 -0.02176 -0.16158 -0.02338 -0.16263 -0.02407 C -0.16471 -0.025 -0.16692 -0.02569 -0.16901 -0.02662 C -0.17083 -0.02731 -0.17265 -0.02824 -0.17448 -0.02917 C -0.17734 -0.03079 -0.18033 -0.03102 -0.18294 -0.03426 C -0.18437 -0.03611 -0.1858 -0.03796 -0.18724 -0.03958 C -0.18932 -0.04143 -0.19166 -0.04236 -0.19375 -0.04467 C -0.19518 -0.04653 -0.19648 -0.04838 -0.19804 -0.05 C -0.20156 -0.05347 -0.20573 -0.05486 -0.20885 -0.06065 C -0.21028 -0.06319 -0.21158 -0.0662 -0.21315 -0.06829 C -0.21406 -0.06967 -0.21536 -0.06967 -0.21627 -0.07106 C -0.21744 -0.07222 -0.21849 -0.07454 -0.21953 -0.07616 C -0.22226 -0.08634 -0.22448 -0.0956 -0.22916 -0.10208 L -0.2345 -0.11018 C -0.23593 -0.11458 -0.23724 -0.11944 -0.2388 -0.12315 C -0.2401 -0.12639 -0.24205 -0.12755 -0.24309 -0.13102 C -0.2457 -0.13912 -0.24661 -0.15023 -0.24948 -0.15717 C -0.25091 -0.16065 -0.25247 -0.16412 -0.25377 -0.16759 C -0.25533 -0.17176 -0.25651 -0.17685 -0.2582 -0.18055 C -0.25911 -0.18287 -0.26054 -0.1838 -0.26145 -0.18611 C -0.26601 -0.19583 -0.26966 -0.20555 -0.2733 -0.21713 C -0.27474 -0.22222 -0.27747 -0.2331 -0.27747 -0.23287 C -0.27786 -0.23565 -0.27799 -0.23842 -0.27864 -0.24097 C -0.28125 -0.25 -0.28711 -0.26713 -0.28711 -0.26667 C -0.28932 -0.28333 -0.28684 -0.26574 -0.29036 -0.28518 C -0.29114 -0.28958 -0.29166 -0.29398 -0.29257 -0.29861 C -0.29388 -0.30555 -0.29583 -0.3118 -0.29687 -0.31921 L -0.30104 -0.35069 C -0.30143 -0.35324 -0.30169 -0.35602 -0.30221 -0.35856 C -0.30286 -0.36296 -0.30377 -0.36713 -0.30429 -0.37153 C -0.30781 -0.4 -0.30533 -0.3838 -0.30755 -0.40555 C -0.31106 -0.43889 -0.30872 -0.40903 -0.31067 -0.43958 C -0.31041 -0.45972 -0.31067 -0.47963 -0.30963 -0.49977 C -0.3095 -0.50278 -0.3082 -0.50463 -0.30755 -0.50764 C -0.30677 -0.51111 -0.30612 -0.51458 -0.30533 -0.51805 C -0.30468 -0.5206 -0.3039 -0.52315 -0.30325 -0.52569 C -0.30039 -0.53819 -0.30208 -0.53403 -0.29895 -0.54421 C -0.29752 -0.54861 -0.29648 -0.55393 -0.29466 -0.55717 C -0.29205 -0.56204 -0.28932 -0.56759 -0.28606 -0.56759 L -0.10898 -0.57315 L -0.08203 -0.57569 C -0.06692 -0.57755 -0.07122 -0.57778 -0.05846 -0.58079 C -0.05416 -0.58171 -0.04987 -0.58264 -0.04557 -0.5831 L 0.01146 -0.58079 C 0.01368 -0.58079 0.01576 -0.57847 0.01784 -0.57824 C 0.02435 -0.57685 0.03073 -0.57662 0.03711 -0.57569 C 0.05756 -0.57245 0.04571 -0.57315 0.06094 -0.57315 L 0.06094 -0.56505 " pathEditMode="relative" rAng="0" ptsTypes="AAAAA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52" y="-2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1.48148E-6 L -4.16667E-7 -1.48148E-6 C 0.02435 -0.03033 0.00222 -0.00417 0.01498 -0.01713 C 0.01602 -0.01806 0.01693 -0.01991 0.0181 -0.02084 C 0.01953 -0.02176 0.0211 -0.02199 0.0224 -0.02269 C 0.02422 -0.02385 0.02604 -0.02523 0.02774 -0.02662 C 0.0293 -0.02778 0.0306 -0.02963 0.03203 -0.03033 C 0.03451 -0.03148 0.03711 -0.03172 0.03959 -0.03218 C 0.05378 -0.04491 0.03607 -0.02963 0.04714 -0.03797 C 0.04857 -0.03912 0.04987 -0.04074 0.0513 -0.0419 C 0.05313 -0.04306 0.05495 -0.04398 0.05677 -0.04561 C 0.05781 -0.04653 0.05873 -0.04861 0.0599 -0.04931 C 0.06198 -0.0507 0.06419 -0.0507 0.06641 -0.05139 C 0.06745 -0.05255 0.06836 -0.05417 0.06953 -0.0551 C 0.07878 -0.0632 0.07123 -0.05463 0.07917 -0.06273 C 0.08034 -0.06389 0.08125 -0.06574 0.08242 -0.06644 C 0.0849 -0.06829 0.0875 -0.06898 0.08998 -0.07037 C 0.09102 -0.07084 0.09206 -0.07153 0.0931 -0.07223 C 0.09466 -0.07338 0.09597 -0.075 0.0974 -0.07616 C 0.10026 -0.07824 0.10287 -0.07871 0.10599 -0.07986 C 0.10821 -0.08241 0.11016 -0.08542 0.11237 -0.0875 C 0.11446 -0.08936 0.12331 -0.09098 0.12422 -0.09121 C 0.12565 -0.09329 0.12683 -0.09584 0.12852 -0.09699 C 0.13125 -0.09908 0.13425 -0.09908 0.13711 -0.10093 C 0.14518 -0.10556 0.14128 -0.10394 0.14883 -0.10648 C 0.16328 -0.11945 0.14193 -0.10116 0.15847 -0.11227 C 0.15977 -0.11297 0.16055 -0.11505 0.16172 -0.11598 C 0.16836 -0.1213 0.16706 -0.1176 0.1724 -0.12361 C 0.17396 -0.12547 0.17513 -0.12778 0.17669 -0.1294 C 0.17943 -0.13218 0.18268 -0.13357 0.18529 -0.13704 C 0.18672 -0.13889 0.18789 -0.14144 0.18959 -0.14283 C 0.19128 -0.14398 0.1931 -0.14398 0.19492 -0.14468 C 0.19636 -0.14653 0.19753 -0.14908 0.19922 -0.15023 C 0.20196 -0.15232 0.20508 -0.15232 0.20781 -0.15417 C 0.20899 -0.15486 0.2099 -0.15695 0.21094 -0.15787 C 0.21667 -0.16297 0.21185 -0.15579 0.21849 -0.16366 C 0.23021 -0.17755 0.22279 -0.17315 0.23138 -0.17709 C 0.2349 -0.18079 0.23867 -0.18403 0.24206 -0.18843 C 0.24518 -0.1926 0.24961 -0.19861 0.25274 -0.20186 C 0.25443 -0.20348 0.25651 -0.20394 0.25808 -0.20556 C 0.26042 -0.20787 0.26237 -0.21088 0.26459 -0.2132 C 0.27084 -0.21968 0.27031 -0.21783 0.2763 -0.22269 C 0.27787 -0.22385 0.27917 -0.22547 0.2806 -0.22662 C 0.28242 -0.22801 0.28425 -0.22894 0.28594 -0.23033 C 0.2875 -0.23148 0.28893 -0.23264 0.29024 -0.23403 C 0.29206 -0.23588 0.29375 -0.23843 0.29558 -0.23982 C 0.29701 -0.24098 0.29844 -0.24121 0.29987 -0.24167 C 0.30339 -0.24537 0.31224 -0.25556 0.31706 -0.2588 C 0.32123 -0.26181 0.32604 -0.26227 0.32995 -0.26644 C 0.3362 -0.27315 0.33334 -0.27107 0.33854 -0.27408 C 0.3444 -0.28473 0.33919 -0.27616 0.34922 -0.2875 C 0.36133 -0.30093 0.35469 -0.29699 0.36315 -0.3007 C 0.36419 -0.30278 0.36511 -0.3051 0.36641 -0.30648 C 0.37266 -0.31343 0.36992 -0.30787 0.37487 -0.31227 C 0.37683 -0.31389 0.37839 -0.31621 0.38021 -0.31783 C 0.38386 -0.3213 0.38737 -0.32431 0.39102 -0.32755 C 0.39245 -0.32871 0.39401 -0.32963 0.39531 -0.33125 C 0.40625 -0.34584 0.40039 -0.34121 0.41237 -0.34653 C 0.42084 -0.35764 0.41211 -0.34723 0.42318 -0.35602 C 0.42435 -0.35695 0.42526 -0.35857 0.4263 -0.35973 C 0.42813 -0.36181 0.42995 -0.36343 0.43164 -0.36551 C 0.43321 -0.36736 0.43438 -0.36991 0.43594 -0.3713 C 0.44453 -0.37871 0.44011 -0.3713 0.44779 -0.37894 C 0.44935 -0.38033 0.45039 -0.38334 0.45209 -0.38449 C 0.45508 -0.38704 0.45847 -0.38843 0.46172 -0.39028 C 0.46276 -0.39098 0.46393 -0.39121 0.46498 -0.39213 C 0.47292 -0.40162 0.46875 -0.39885 0.47669 -0.40162 C 0.47852 -0.40371 0.48021 -0.40579 0.48203 -0.40741 C 0.4862 -0.41111 0.48698 -0.41065 0.49063 -0.4132 C 0.49245 -0.41436 0.49414 -0.41598 0.49597 -0.4169 C 0.4974 -0.41783 0.49883 -0.41806 0.50026 -0.41898 C 0.50248 -0.41991 0.50456 -0.4213 0.50664 -0.42269 C 0.50808 -0.42454 0.50938 -0.42686 0.51094 -0.42848 C 0.52513 -0.44236 0.5099 -0.42547 0.51953 -0.43403 C 0.52422 -0.4382 0.52136 -0.43843 0.52709 -0.44167 C 0.52878 -0.44283 0.5306 -0.44306 0.53242 -0.44352 C 0.54193 -0.45625 0.53164 -0.44422 0.54102 -0.45116 C 0.55065 -0.45857 0.53594 -0.45209 0.54961 -0.45695 C 0.5513 -0.4588 0.5569 -0.46505 0.55925 -0.46644 C 0.56094 -0.4676 0.56276 -0.46783 0.56459 -0.46829 C 0.57487 -0.47755 0.57018 -0.47385 0.57852 -0.47986 C 0.58594 -0.49306 0.57761 -0.4801 0.5849 -0.4875 C 0.58646 -0.48889 0.58763 -0.49167 0.58919 -0.49306 C 0.59089 -0.49491 0.59284 -0.49537 0.59453 -0.49699 C 0.60378 -0.5051 0.59597 -0.50093 0.60417 -0.50463 C 0.60521 -0.50579 0.60638 -0.50695 0.60742 -0.50834 C 0.6086 -0.51019 0.60938 -0.5125 0.61068 -0.51412 C 0.61198 -0.51574 0.61354 -0.51644 0.61485 -0.51783 C 0.61602 -0.51898 0.61693 -0.52061 0.6181 -0.52176 C 0.61914 -0.52269 0.62031 -0.52269 0.62136 -0.52361 C 0.62318 -0.52523 0.62487 -0.52732 0.62669 -0.5294 C 0.62891 -0.53172 0.63308 -0.53704 0.63308 -0.53704 C 0.63425 -0.53959 0.63529 -0.5419 0.63633 -0.54445 C 0.63711 -0.54653 0.6375 -0.54885 0.63841 -0.55023 C 0.63933 -0.55162 0.64076 -0.55116 0.64167 -0.55209 C 0.64388 -0.5544 0.64597 -0.55718 0.64818 -0.55973 C 0.64922 -0.56111 0.65013 -0.56297 0.6513 -0.56366 C 0.65235 -0.56436 0.65352 -0.56459 0.65456 -0.56551 C 0.65573 -0.56644 0.65651 -0.56852 0.65781 -0.56922 C 0.66823 -0.57547 0.67097 -0.575 0.68138 -0.57686 C 0.68164 -0.58195 0.68164 -0.58727 0.68242 -0.59213 C 0.68268 -0.59445 0.68399 -0.59584 0.68451 -0.59792 C 0.68542 -0.60162 0.68542 -0.60602 0.68672 -0.60926 C 0.69154 -0.62223 0.68542 -0.60648 0.6931 -0.62454 C 0.69388 -0.62639 0.6944 -0.62871 0.69531 -0.63033 C 0.69688 -0.63311 0.69883 -0.63519 0.70065 -0.63797 C 0.70169 -0.63959 0.70261 -0.6419 0.70378 -0.64352 C 0.70482 -0.64514 0.70599 -0.64584 0.70703 -0.64746 C 0.70821 -0.64908 0.70899 -0.65162 0.71029 -0.65301 C 0.71159 -0.65486 0.71315 -0.65556 0.71459 -0.65695 C 0.72031 -0.66273 0.71511 -0.65926 0.72097 -0.66273 L 0.72318 -0.67014 L 0.72318 -0.66829 " pathEditMode="relative" ptsTypes="AAAAAAAAAAA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-0.18009 L 0.00729 -0.18009 C 0.00859 -0.18519 0.01055 -0.19005 0.01146 -0.19537 C 0.01237 -0.20093 0.01224 -0.20694 0.01263 -0.2125 C 0.01289 -0.21759 0.01328 -0.22269 0.01367 -0.22778 C 0.01406 -0.30139 0.01367 -0.37523 0.01471 -0.44884 C 0.01471 -0.45162 0.01667 -0.4537 0.01693 -0.45648 C 0.02096 -0.5044 0.01549 -0.47407 0.01901 -0.49259 C 0.01966 -0.50278 0.02122 -0.52894 0.02227 -0.53634 C 0.02695 -0.56991 0.02187 -0.53588 0.02656 -0.56319 C 0.02695 -0.56551 0.02695 -0.56829 0.0276 -0.5706 C 0.02812 -0.57292 0.02917 -0.57431 0.02969 -0.57639 C 0.0306 -0.5794 0.03125 -0.58264 0.0319 -0.58588 C 0.03229 -0.58773 0.03242 -0.58982 0.03294 -0.59167 C 0.03346 -0.59375 0.03437 -0.59537 0.03503 -0.59745 C 0.03789 -0.61227 0.03607 -0.60532 0.04049 -0.61829 C 0.0431 -0.6375 0.03919 -0.6125 0.04479 -0.63542 C 0.04609 -0.64097 0.04609 -0.64769 0.04792 -0.65255 C 0.04987 -0.65787 0.05091 -0.65995 0.05221 -0.66597 C 0.05469 -0.67685 0.05352 -0.67755 0.05755 -0.68681 C 0.05885 -0.68982 0.06068 -0.69167 0.06185 -0.69444 C 0.06328 -0.69792 0.06419 -0.70486 0.06615 -0.70787 C 0.06771 -0.71019 0.06966 -0.71181 0.07148 -0.71366 C 0.07292 -0.71505 0.07435 -0.7162 0.07578 -0.71736 C 0.07682 -0.71829 0.07799 -0.71875 0.07904 -0.71921 C 0.08151 -0.7206 0.08398 -0.72176 0.08646 -0.72315 L 0.15404 -0.71921 C 0.15651 -0.71921 0.15898 -0.71736 0.16146 -0.71736 C 0.19049 -0.71736 0.2194 -0.71875 0.24831 -0.71921 C 0.27747 -0.72732 0.24518 -0.71921 0.28372 -0.725 C 0.28516 -0.72523 0.28646 -0.72662 0.28789 -0.72685 C 0.29362 -0.72801 0.29935 -0.72824 0.30508 -0.72894 C 0.33828 -0.73819 0.32279 -0.73565 0.35117 -0.73843 C 0.35365 -0.73889 0.35612 -0.73958 0.35872 -0.74028 C 0.36471 -0.74213 0.37083 -0.74444 0.37682 -0.74607 C 0.38294 -0.74745 0.38906 -0.74838 0.39505 -0.74977 C 0.40013 -0.75093 0.40508 -0.75232 0.41016 -0.75347 L 0.49792 -0.75162 C 0.51081 -0.75139 0.53659 -0.74977 0.53659 -0.74977 L 0.53659 -0.74977 " pathEditMode="relative" ptsTypes="AAAAAAAAAAAAAAAAAAAAAAAAAAAAAAAAAAAAAA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 a ilustrace draka se souhlasem autora </a:t>
            </a:r>
            <a:r>
              <a:rPr lang="cs-CZ" dirty="0" smtClean="0"/>
              <a:t>V. </a:t>
            </a:r>
            <a:r>
              <a:rPr lang="cs-CZ" dirty="0" err="1" smtClean="0"/>
              <a:t>Paločková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(poznávací schopnosti)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snaží odhadnout výšku letu znázorněných předmětů.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Rozlišovat vzájemnou polohu objektů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2. snímku si s dětmi názorně ukazujeme doletovou výšku jednotlivých objektů.</a:t>
            </a:r>
          </a:p>
          <a:p>
            <a:r>
              <a:rPr lang="cs-CZ" dirty="0" smtClean="0"/>
              <a:t>Na 3. snímku děti již samy přiřazují správnou výšku letu.</a:t>
            </a:r>
          </a:p>
          <a:p>
            <a:r>
              <a:rPr lang="cs-CZ" dirty="0" smtClean="0"/>
              <a:t>Kliknutím na vybraný obrázek se tento přiřazuje k správné výškové úrovni a děti tak získávají zpětnou vazbu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Orientovat </a:t>
            </a:r>
            <a:r>
              <a:rPr lang="cs-CZ" dirty="0" smtClean="0"/>
              <a:t>se </a:t>
            </a:r>
            <a:r>
              <a:rPr lang="cs-CZ" dirty="0"/>
              <a:t>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Rozlišovat vzájemnou polohu dvou objektů </a:t>
            </a:r>
            <a:endParaRPr lang="cs-CZ" dirty="0" smtClean="0"/>
          </a:p>
          <a:p>
            <a:r>
              <a:rPr lang="cs-CZ" dirty="0"/>
              <a:t>Orientovat se v řadě (např. první, poslední, </a:t>
            </a:r>
            <a:r>
              <a:rPr lang="cs-CZ" dirty="0" smtClean="0"/>
              <a:t>uprostřed)</a:t>
            </a:r>
            <a:endParaRPr lang="cs-CZ" dirty="0"/>
          </a:p>
          <a:p>
            <a:r>
              <a:rPr lang="cs-CZ" dirty="0"/>
              <a:t>Orientovat se v prostoru podle slovních pokynů</a:t>
            </a:r>
          </a:p>
          <a:p>
            <a:r>
              <a:rPr lang="cs-CZ" dirty="0"/>
              <a:t>Přemýšlet, uvažovat, a své myšlenky i úvahy vyjádřit</a:t>
            </a:r>
          </a:p>
          <a:p>
            <a:r>
              <a:rPr lang="cs-CZ" dirty="0" smtClean="0"/>
              <a:t>Porovnat a uspořádat předměty dle stanoveného pravidla</a:t>
            </a:r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227</Words>
  <Application>Microsoft Office PowerPoint</Application>
  <PresentationFormat>Vlastní</PresentationFormat>
  <Paragraphs>54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Co vyletí nejvýše</vt:lpstr>
      <vt:lpstr>Prezentace aplikace PowerPoint</vt:lpstr>
      <vt:lpstr>Prezentace aplikace PowerPoint</vt:lpstr>
      <vt:lpstr>Použité odkazy</vt:lpstr>
      <vt:lpstr>Metodický pokyn Integrovaný blok: (poznávací schopnosti)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2015-04-14T15:31:43Z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