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58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4/17/2015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407154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162992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66749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67720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6392093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9949402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84081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90514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6722428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6605847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21780209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40387433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326668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40696024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25612150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95826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3160975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27804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6.gif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95199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  <p:sldLayoutId id="2147483902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Relationship Id="rId9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Relationship Id="rId9" Type="http://schemas.openxmlformats.org/officeDocument/2006/relationships/image" Target="../media/image3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klob%C3%A1sa-%C4%8Derven%C3%A1-%C4%8Derven%C3%BD-klob%C3%A1sa-10427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9600" dirty="0" smtClean="0">
                <a:solidFill>
                  <a:srgbClr val="624D38">
                    <a:lumMod val="75000"/>
                  </a:srgbClr>
                </a:solidFill>
                <a:latin typeface="Californian FB" panose="0207040306080B030204" pitchFamily="18" charset="0"/>
              </a:rPr>
              <a:t>FARMA</a:t>
            </a:r>
            <a:endParaRPr lang="cs-CZ" sz="9600" b="0" i="0" dirty="0">
              <a:solidFill>
                <a:srgbClr val="624D38">
                  <a:lumMod val="75000"/>
                </a:srgbClr>
              </a:solidFill>
              <a:latin typeface="Californian FB" panose="0207040306080B0302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4400" dirty="0" smtClean="0">
                <a:latin typeface="Californian FB" panose="0207040306080B030204" pitchFamily="18" charset="0"/>
              </a:rPr>
              <a:t>DOMÁCÍ ZVÍŘATA</a:t>
            </a:r>
            <a:endParaRPr lang="cs-CZ" sz="4400" b="0" i="0" baseline="0" dirty="0">
              <a:latin typeface="Californian FB" panose="0207040306080B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ŽIJE NA NAŠEM DVORKU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7429" y="3227499"/>
            <a:ext cx="3200000" cy="180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64736" y="3227499"/>
            <a:ext cx="3200000" cy="180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92043" y="3227499"/>
            <a:ext cx="3200000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KOZA A KŮZLATA</a:t>
            </a:r>
            <a:br>
              <a:rPr lang="cs-CZ" dirty="0" smtClean="0"/>
            </a:br>
            <a:r>
              <a:rPr lang="cs-CZ" dirty="0"/>
              <a:t>-</a:t>
            </a:r>
            <a:r>
              <a:rPr lang="cs-CZ" dirty="0" smtClean="0"/>
              <a:t>kdo mezi ně nepatří-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709472" y="6405099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09472" y="2474976"/>
            <a:ext cx="3200000" cy="180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6000" y="2474976"/>
            <a:ext cx="3200000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2528" y="2474976"/>
            <a:ext cx="3200000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11040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POTRAVA PRO KOZU</a:t>
            </a:r>
            <a:br>
              <a:rPr lang="cs-CZ" dirty="0" smtClean="0"/>
            </a:br>
            <a:r>
              <a:rPr lang="cs-CZ" dirty="0" smtClean="0"/>
              <a:t>-najdeš, čím se koza neživí?-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443050" y="6540695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6048" y="2609088"/>
            <a:ext cx="2240000" cy="126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06290" y="2609088"/>
            <a:ext cx="2240000" cy="126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7842" y="2609088"/>
            <a:ext cx="2240000" cy="126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7600" y="2609088"/>
            <a:ext cx="1977138" cy="12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33244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KOZA A JEJÍ UŽITEK</a:t>
            </a:r>
            <a:br>
              <a:rPr lang="cs-CZ" dirty="0" smtClean="0"/>
            </a:br>
            <a:r>
              <a:rPr lang="cs-CZ" dirty="0" smtClean="0"/>
              <a:t>-SÝR-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153530" y="6554763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2752" y="2596896"/>
            <a:ext cx="2560000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6096" y="2596896"/>
            <a:ext cx="2560000" cy="14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20144" y="2596896"/>
            <a:ext cx="2560000" cy="14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0" cy="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64192" y="2596896"/>
            <a:ext cx="2560000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09522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4.81481E-6 L -0.45 -0.00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00" y="-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4.81481E-6 L 0.45208 3.33333E-6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04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1" y="604180"/>
            <a:ext cx="9601196" cy="1303867"/>
          </a:xfrm>
        </p:spPr>
        <p:txBody>
          <a:bodyPr/>
          <a:lstStyle/>
          <a:p>
            <a:r>
              <a:rPr lang="cs-CZ" dirty="0" smtClean="0"/>
              <a:t>POČÍTÁME KŮZLATA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898200" y="6540695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41004" y="1859401"/>
            <a:ext cx="2634995" cy="162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4380" y="1859401"/>
            <a:ext cx="2620116" cy="162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672" y="1860281"/>
            <a:ext cx="2743200" cy="162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62507" y="1859401"/>
            <a:ext cx="2411327" cy="162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7761" y="3677646"/>
            <a:ext cx="1440000" cy="1440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2014" y="3677646"/>
            <a:ext cx="1440000" cy="144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5401" y="3677646"/>
            <a:ext cx="1440000" cy="144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1148" y="3685949"/>
            <a:ext cx="1440000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706006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74028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KE KOMU PATŘÍ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73901" y="1760150"/>
            <a:ext cx="2560000" cy="14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07718" y="1760267"/>
            <a:ext cx="2560000" cy="144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6546" y="1722419"/>
            <a:ext cx="2560000" cy="144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4266" y="5119828"/>
            <a:ext cx="2560000" cy="144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8890" y="1760267"/>
            <a:ext cx="2560000" cy="1440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4266" y="5081980"/>
            <a:ext cx="2560000" cy="14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4266" y="5157676"/>
            <a:ext cx="2560000" cy="14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24266" y="5119828"/>
            <a:ext cx="2560000" cy="14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673585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1.11111E-6 L -0.11797 -0.266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98" y="-1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1.11111E-6 L 0.10495 -0.2687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47" y="-13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3.33333E-6 L 0.32396 -0.250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98" y="-12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4.44444E-6 L -0.34531 -0.2703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66" y="-1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oblast:  Dítě a svět</a:t>
            </a:r>
          </a:p>
          <a:p>
            <a:pPr marL="45720" indent="0"/>
            <a:r>
              <a:rPr lang="cs-CZ" dirty="0" smtClean="0"/>
              <a:t>  Podoblast:   Poznatky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Integrovaný blok:  Zvířata kolem nás</a:t>
            </a:r>
          </a:p>
          <a:p>
            <a:pPr marL="45720" indent="0"/>
            <a:r>
              <a:rPr lang="cs-CZ" dirty="0" smtClean="0"/>
              <a:t>  Téma:  Farma</a:t>
            </a:r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/>
              <a:t> </a:t>
            </a:r>
            <a:r>
              <a:rPr lang="cs-CZ" dirty="0" smtClean="0"/>
              <a:t>:  Rozumět běžným okolnostem, dějům a jevům kolem sebe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  Získat poznatky o domácích zvířatech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942515" y="6578600"/>
            <a:ext cx="7305900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http://pixabay.com/cs/klob%C3%A1sa-%C4%8Derven%C3%A1-%C4%8Derven%C3%BD-klob%C3%A1sa-10427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lastní fotografie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1" y="1923886"/>
            <a:ext cx="9601196" cy="3318936"/>
          </a:xfrm>
        </p:spPr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01664" y="6345767"/>
            <a:ext cx="7305900" cy="2794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0332" y="2657499"/>
            <a:ext cx="1066623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nímek </a:t>
            </a:r>
            <a:r>
              <a:rPr lang="cs-CZ" sz="2400" b="1" dirty="0" smtClean="0"/>
              <a:t>2 </a:t>
            </a:r>
            <a:r>
              <a:rPr lang="cs-CZ" sz="2400" b="1" dirty="0" smtClean="0"/>
              <a:t>- Seznámení </a:t>
            </a:r>
            <a:r>
              <a:rPr lang="cs-CZ" sz="2400" b="1" dirty="0" smtClean="0"/>
              <a:t>s domácími zvířaty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nímek </a:t>
            </a:r>
            <a:r>
              <a:rPr lang="cs-CZ" sz="2400" b="1" dirty="0" smtClean="0"/>
              <a:t>3 -</a:t>
            </a:r>
            <a:r>
              <a:rPr lang="cs-CZ" sz="2400" b="1" dirty="0" smtClean="0"/>
              <a:t>Určit, který </a:t>
            </a:r>
            <a:r>
              <a:rPr lang="cs-CZ" sz="2400" b="1" dirty="0" smtClean="0"/>
              <a:t>obrázek do řady nepatří- označením správný obrázek zmizí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nímek </a:t>
            </a:r>
            <a:r>
              <a:rPr lang="cs-CZ" sz="2400" b="1" dirty="0" smtClean="0"/>
              <a:t>4 - Najít obrázek - </a:t>
            </a:r>
            <a:r>
              <a:rPr lang="cs-CZ" sz="2400" b="1" dirty="0" smtClean="0"/>
              <a:t>čím se koza </a:t>
            </a:r>
            <a:r>
              <a:rPr lang="cs-CZ" sz="2400" b="1" dirty="0" smtClean="0"/>
              <a:t>neživí - označením </a:t>
            </a:r>
            <a:r>
              <a:rPr lang="cs-CZ" sz="2400" b="1" dirty="0" smtClean="0"/>
              <a:t>správný obrázek zmizí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nímek </a:t>
            </a:r>
            <a:r>
              <a:rPr lang="cs-CZ" sz="2400" b="1" dirty="0" smtClean="0"/>
              <a:t>5 - </a:t>
            </a:r>
            <a:r>
              <a:rPr lang="cs-CZ" sz="2400" b="1" dirty="0" smtClean="0"/>
              <a:t>Postup při výrobě sýra – po kliknutí se objeví správné pořadí obrázků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nímek </a:t>
            </a:r>
            <a:r>
              <a:rPr lang="cs-CZ" sz="2400" b="1" dirty="0" smtClean="0"/>
              <a:t>6 - </a:t>
            </a:r>
            <a:r>
              <a:rPr lang="cs-CZ" sz="2400" b="1" dirty="0" smtClean="0"/>
              <a:t>Určit počet kůzlat – děti spojují obrázek a počet tužkou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nímek </a:t>
            </a:r>
            <a:r>
              <a:rPr lang="cs-CZ" sz="2400" b="1" dirty="0" smtClean="0"/>
              <a:t>7 -</a:t>
            </a:r>
            <a:r>
              <a:rPr lang="cs-CZ" sz="2400" dirty="0" smtClean="0"/>
              <a:t> </a:t>
            </a:r>
            <a:r>
              <a:rPr lang="cs-CZ" sz="2400" b="1" dirty="0" smtClean="0"/>
              <a:t>Přiřazování </a:t>
            </a:r>
            <a:r>
              <a:rPr lang="cs-CZ" sz="2400" b="1" dirty="0" smtClean="0"/>
              <a:t>– obrázky </a:t>
            </a:r>
            <a:r>
              <a:rPr lang="cs-CZ" sz="2400" b="1" dirty="0" smtClean="0"/>
              <a:t>se přiřadí po kliknutí na zvíře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31499" y="6475437"/>
            <a:ext cx="7305900" cy="2794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129044" y="6433234"/>
            <a:ext cx="7305900" cy="279400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ký">
  <a:themeElements>
    <a:clrScheme name="Organický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ký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ký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329</Words>
  <Application>Microsoft Office PowerPoint</Application>
  <PresentationFormat>Vlastní</PresentationFormat>
  <Paragraphs>58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Organický</vt:lpstr>
      <vt:lpstr>FARMA</vt:lpstr>
      <vt:lpstr>KDO ŽIJE NA NAŠEM DVORKU</vt:lpstr>
      <vt:lpstr>KOZA A KŮZLATA -kdo mezi ně nepatří-</vt:lpstr>
      <vt:lpstr>POTRAVA PRO KOZU -najdeš, čím se koza neživí?-</vt:lpstr>
      <vt:lpstr>KOZA A JEJÍ UŽITEK -SÝR-</vt:lpstr>
      <vt:lpstr>POČÍTÁME KŮZLATA</vt:lpstr>
      <vt:lpstr>CO KE KOMU PATŘÍ</vt:lpstr>
      <vt:lpstr>Prvky polytechnické výchovy</vt:lpstr>
      <vt:lpstr>Použité zdroje</vt:lpstr>
      <vt:lpstr>Metodický postup </vt:lpstr>
      <vt:lpstr>Materiály, pomůcky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2015-04-17T10:01:06Z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