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2"/>
  </p:notesMasterIdLst>
  <p:handoutMasterIdLst>
    <p:handoutMasterId r:id="rId13"/>
  </p:handoutMasterIdLst>
  <p:sldIdLst>
    <p:sldId id="272" r:id="rId3"/>
    <p:sldId id="282" r:id="rId4"/>
    <p:sldId id="275" r:id="rId5"/>
    <p:sldId id="276" r:id="rId6"/>
    <p:sldId id="277" r:id="rId7"/>
    <p:sldId id="278" r:id="rId8"/>
    <p:sldId id="279" r:id="rId9"/>
    <p:sldId id="280" r:id="rId10"/>
    <p:sldId id="28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7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BAE18F"/>
    <a:srgbClr val="FDFEE2"/>
    <a:srgbClr val="FDFEC6"/>
    <a:srgbClr val="FCFEA0"/>
    <a:srgbClr val="FAFD77"/>
    <a:srgbClr val="F8FC46"/>
    <a:srgbClr val="F3FC84"/>
    <a:srgbClr val="FFE997"/>
    <a:srgbClr val="F26A1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>
        <p:scale>
          <a:sx n="80" d="100"/>
          <a:sy n="80" d="100"/>
        </p:scale>
        <p:origin x="-324" y="-55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20.4.2015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20.4.2015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6.wdp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microsoft.com/office/2007/relationships/hdphoto" Target="../media/hdphoto4.wdp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Výroba adventního věnce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Sebeobsluha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4708479"/>
            <a:ext cx="11784169" cy="214952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grpSp>
        <p:nvGrpSpPr>
          <p:cNvPr id="22" name="Skupina 21"/>
          <p:cNvGrpSpPr/>
          <p:nvPr/>
        </p:nvGrpSpPr>
        <p:grpSpPr>
          <a:xfrm>
            <a:off x="2333297" y="2242235"/>
            <a:ext cx="3026979" cy="2762518"/>
            <a:chOff x="961697" y="1352282"/>
            <a:chExt cx="3026979" cy="2762518"/>
          </a:xfrm>
        </p:grpSpPr>
        <p:sp>
          <p:nvSpPr>
            <p:cNvPr id="20" name="Ovál 19"/>
            <p:cNvSpPr/>
            <p:nvPr/>
          </p:nvSpPr>
          <p:spPr>
            <a:xfrm>
              <a:off x="961697" y="1352282"/>
              <a:ext cx="3026979" cy="2762518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vál 20"/>
            <p:cNvSpPr/>
            <p:nvPr/>
          </p:nvSpPr>
          <p:spPr>
            <a:xfrm>
              <a:off x="1868213" y="2169287"/>
              <a:ext cx="1213945" cy="1053236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03" name="Skupina 302"/>
          <p:cNvGrpSpPr/>
          <p:nvPr/>
        </p:nvGrpSpPr>
        <p:grpSpPr>
          <a:xfrm>
            <a:off x="6637284" y="3222523"/>
            <a:ext cx="3815324" cy="3477822"/>
            <a:chOff x="961697" y="3792667"/>
            <a:chExt cx="3026979" cy="2804294"/>
          </a:xfrm>
        </p:grpSpPr>
        <p:sp>
          <p:nvSpPr>
            <p:cNvPr id="24" name="Ovál 23"/>
            <p:cNvSpPr/>
            <p:nvPr/>
          </p:nvSpPr>
          <p:spPr>
            <a:xfrm>
              <a:off x="961697" y="3792667"/>
              <a:ext cx="3026979" cy="2762518"/>
            </a:xfrm>
            <a:prstGeom prst="ellipse">
              <a:avLst/>
            </a:prstGeom>
            <a:solidFill>
              <a:srgbClr val="BAE18F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50" name="Skupina 49"/>
            <p:cNvGrpSpPr/>
            <p:nvPr/>
          </p:nvGrpSpPr>
          <p:grpSpPr>
            <a:xfrm rot="6143954">
              <a:off x="1262189" y="4541473"/>
              <a:ext cx="465011" cy="957778"/>
              <a:chOff x="5324006" y="2494129"/>
              <a:chExt cx="842957" cy="2238039"/>
            </a:xfrm>
          </p:grpSpPr>
          <p:cxnSp>
            <p:nvCxnSpPr>
              <p:cNvPr id="27" name="Přímá spojnice 26"/>
              <p:cNvCxnSpPr/>
              <p:nvPr/>
            </p:nvCxnSpPr>
            <p:spPr>
              <a:xfrm flipH="1">
                <a:off x="5675586" y="2574958"/>
                <a:ext cx="216498" cy="2133521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nice 28"/>
              <p:cNvCxnSpPr/>
              <p:nvPr/>
            </p:nvCxnSpPr>
            <p:spPr>
              <a:xfrm flipH="1">
                <a:off x="5358166" y="3946558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Přímá spojnice 30"/>
              <p:cNvCxnSpPr/>
              <p:nvPr/>
            </p:nvCxnSpPr>
            <p:spPr>
              <a:xfrm flipH="1">
                <a:off x="5358165" y="3701846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nice 31"/>
              <p:cNvCxnSpPr/>
              <p:nvPr/>
            </p:nvCxnSpPr>
            <p:spPr>
              <a:xfrm flipH="1">
                <a:off x="5341882" y="3532117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Přímá spojnice 32"/>
              <p:cNvCxnSpPr/>
              <p:nvPr/>
            </p:nvCxnSpPr>
            <p:spPr>
              <a:xfrm flipH="1">
                <a:off x="5433848" y="329486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Přímá spojnice 33"/>
              <p:cNvCxnSpPr/>
              <p:nvPr/>
            </p:nvCxnSpPr>
            <p:spPr>
              <a:xfrm flipH="1">
                <a:off x="5433847" y="3100167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Přímá spojnice 34"/>
              <p:cNvCxnSpPr/>
              <p:nvPr/>
            </p:nvCxnSpPr>
            <p:spPr>
              <a:xfrm flipH="1">
                <a:off x="5449612" y="285545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Přímá spojnice 35"/>
              <p:cNvCxnSpPr/>
              <p:nvPr/>
            </p:nvCxnSpPr>
            <p:spPr>
              <a:xfrm flipH="1">
                <a:off x="5410197" y="269590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Přímá spojnice 36"/>
              <p:cNvCxnSpPr/>
              <p:nvPr/>
            </p:nvCxnSpPr>
            <p:spPr>
              <a:xfrm flipH="1" flipV="1">
                <a:off x="5875281" y="2703055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Přímá spojnice 37"/>
              <p:cNvCxnSpPr/>
              <p:nvPr/>
            </p:nvCxnSpPr>
            <p:spPr>
              <a:xfrm flipH="1">
                <a:off x="5324006" y="442918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Přímá spojnice 38"/>
              <p:cNvCxnSpPr/>
              <p:nvPr/>
            </p:nvCxnSpPr>
            <p:spPr>
              <a:xfrm flipH="1">
                <a:off x="5358166" y="4191270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nice 40"/>
              <p:cNvCxnSpPr/>
              <p:nvPr/>
            </p:nvCxnSpPr>
            <p:spPr>
              <a:xfrm flipH="1" flipV="1">
                <a:off x="5908142" y="2494129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41"/>
              <p:cNvCxnSpPr/>
              <p:nvPr/>
            </p:nvCxnSpPr>
            <p:spPr>
              <a:xfrm flipH="1" flipV="1">
                <a:off x="5908143" y="2947767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 flipH="1" flipV="1">
                <a:off x="5954130" y="3271346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Přímá spojnice 43"/>
              <p:cNvCxnSpPr/>
              <p:nvPr/>
            </p:nvCxnSpPr>
            <p:spPr>
              <a:xfrm flipH="1" flipV="1">
                <a:off x="5801727" y="3452905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Přímá spojnice 44"/>
              <p:cNvCxnSpPr/>
              <p:nvPr/>
            </p:nvCxnSpPr>
            <p:spPr>
              <a:xfrm flipH="1" flipV="1">
                <a:off x="5785667" y="3654473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Přímá spojnice 45"/>
              <p:cNvCxnSpPr/>
              <p:nvPr/>
            </p:nvCxnSpPr>
            <p:spPr>
              <a:xfrm flipH="1" flipV="1">
                <a:off x="5741297" y="3916514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Přímá spojnice 46"/>
              <p:cNvCxnSpPr/>
              <p:nvPr/>
            </p:nvCxnSpPr>
            <p:spPr>
              <a:xfrm flipH="1" flipV="1">
                <a:off x="5729449" y="4180683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Přímá spojnice 47"/>
              <p:cNvCxnSpPr/>
              <p:nvPr/>
            </p:nvCxnSpPr>
            <p:spPr>
              <a:xfrm flipH="1" flipV="1">
                <a:off x="5675586" y="4427368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Přímá spojnice 48"/>
              <p:cNvCxnSpPr/>
              <p:nvPr/>
            </p:nvCxnSpPr>
            <p:spPr>
              <a:xfrm flipH="1">
                <a:off x="5528462" y="2500873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5" name="Ovál 24"/>
            <p:cNvSpPr/>
            <p:nvPr/>
          </p:nvSpPr>
          <p:spPr>
            <a:xfrm>
              <a:off x="1932150" y="4677597"/>
              <a:ext cx="1213945" cy="105323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51" name="Skupina 50"/>
            <p:cNvGrpSpPr/>
            <p:nvPr/>
          </p:nvGrpSpPr>
          <p:grpSpPr>
            <a:xfrm rot="2764715">
              <a:off x="1523534" y="5425262"/>
              <a:ext cx="465011" cy="893538"/>
              <a:chOff x="5324006" y="2494129"/>
              <a:chExt cx="842957" cy="2238039"/>
            </a:xfrm>
          </p:grpSpPr>
          <p:cxnSp>
            <p:nvCxnSpPr>
              <p:cNvPr id="52" name="Přímá spojnice 51"/>
              <p:cNvCxnSpPr/>
              <p:nvPr/>
            </p:nvCxnSpPr>
            <p:spPr>
              <a:xfrm flipH="1">
                <a:off x="5675586" y="2574958"/>
                <a:ext cx="216498" cy="2133521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Přímá spojnice 52"/>
              <p:cNvCxnSpPr/>
              <p:nvPr/>
            </p:nvCxnSpPr>
            <p:spPr>
              <a:xfrm flipH="1">
                <a:off x="5358166" y="3946558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Přímá spojnice 53"/>
              <p:cNvCxnSpPr/>
              <p:nvPr/>
            </p:nvCxnSpPr>
            <p:spPr>
              <a:xfrm flipH="1">
                <a:off x="5358165" y="3701846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Přímá spojnice 54"/>
              <p:cNvCxnSpPr/>
              <p:nvPr/>
            </p:nvCxnSpPr>
            <p:spPr>
              <a:xfrm flipH="1">
                <a:off x="5341882" y="3532117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Přímá spojnice 55"/>
              <p:cNvCxnSpPr/>
              <p:nvPr/>
            </p:nvCxnSpPr>
            <p:spPr>
              <a:xfrm flipH="1">
                <a:off x="5433848" y="329486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Přímá spojnice 56"/>
              <p:cNvCxnSpPr/>
              <p:nvPr/>
            </p:nvCxnSpPr>
            <p:spPr>
              <a:xfrm flipH="1">
                <a:off x="5433847" y="3100167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Přímá spojnice 57"/>
              <p:cNvCxnSpPr/>
              <p:nvPr/>
            </p:nvCxnSpPr>
            <p:spPr>
              <a:xfrm flipH="1">
                <a:off x="5449612" y="285545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Přímá spojnice 58"/>
              <p:cNvCxnSpPr/>
              <p:nvPr/>
            </p:nvCxnSpPr>
            <p:spPr>
              <a:xfrm flipH="1">
                <a:off x="5410197" y="269590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Přímá spojnice 59"/>
              <p:cNvCxnSpPr/>
              <p:nvPr/>
            </p:nvCxnSpPr>
            <p:spPr>
              <a:xfrm flipH="1" flipV="1">
                <a:off x="5875281" y="2703055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Přímá spojnice 60"/>
              <p:cNvCxnSpPr/>
              <p:nvPr/>
            </p:nvCxnSpPr>
            <p:spPr>
              <a:xfrm flipH="1">
                <a:off x="5324006" y="442918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Přímá spojnice 61"/>
              <p:cNvCxnSpPr/>
              <p:nvPr/>
            </p:nvCxnSpPr>
            <p:spPr>
              <a:xfrm flipH="1">
                <a:off x="5358166" y="4191270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Přímá spojnice 62"/>
              <p:cNvCxnSpPr/>
              <p:nvPr/>
            </p:nvCxnSpPr>
            <p:spPr>
              <a:xfrm flipH="1" flipV="1">
                <a:off x="5908142" y="2494129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Přímá spojnice 63"/>
              <p:cNvCxnSpPr/>
              <p:nvPr/>
            </p:nvCxnSpPr>
            <p:spPr>
              <a:xfrm flipH="1" flipV="1">
                <a:off x="5908143" y="2947767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Přímá spojnice 64"/>
              <p:cNvCxnSpPr/>
              <p:nvPr/>
            </p:nvCxnSpPr>
            <p:spPr>
              <a:xfrm flipH="1" flipV="1">
                <a:off x="5954130" y="3271346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Přímá spojnice 65"/>
              <p:cNvCxnSpPr/>
              <p:nvPr/>
            </p:nvCxnSpPr>
            <p:spPr>
              <a:xfrm flipH="1" flipV="1">
                <a:off x="5801727" y="3452905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Přímá spojnice 66"/>
              <p:cNvCxnSpPr/>
              <p:nvPr/>
            </p:nvCxnSpPr>
            <p:spPr>
              <a:xfrm flipH="1" flipV="1">
                <a:off x="5785667" y="3654473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Přímá spojnice 67"/>
              <p:cNvCxnSpPr/>
              <p:nvPr/>
            </p:nvCxnSpPr>
            <p:spPr>
              <a:xfrm flipH="1" flipV="1">
                <a:off x="5741297" y="3916514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Přímá spojnice 68"/>
              <p:cNvCxnSpPr/>
              <p:nvPr/>
            </p:nvCxnSpPr>
            <p:spPr>
              <a:xfrm flipH="1" flipV="1">
                <a:off x="5729449" y="4180683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Přímá spojnice 69"/>
              <p:cNvCxnSpPr/>
              <p:nvPr/>
            </p:nvCxnSpPr>
            <p:spPr>
              <a:xfrm flipH="1" flipV="1">
                <a:off x="5675586" y="4427368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Přímá spojnice 70"/>
              <p:cNvCxnSpPr/>
              <p:nvPr/>
            </p:nvCxnSpPr>
            <p:spPr>
              <a:xfrm flipH="1">
                <a:off x="5528462" y="2500873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2" name="Skupina 71"/>
            <p:cNvGrpSpPr/>
            <p:nvPr/>
          </p:nvGrpSpPr>
          <p:grpSpPr>
            <a:xfrm rot="5106785">
              <a:off x="3222751" y="4997005"/>
              <a:ext cx="511626" cy="952312"/>
              <a:chOff x="5324006" y="2494129"/>
              <a:chExt cx="842957" cy="2238039"/>
            </a:xfrm>
          </p:grpSpPr>
          <p:cxnSp>
            <p:nvCxnSpPr>
              <p:cNvPr id="73" name="Přímá spojnice 72"/>
              <p:cNvCxnSpPr/>
              <p:nvPr/>
            </p:nvCxnSpPr>
            <p:spPr>
              <a:xfrm flipH="1">
                <a:off x="5675586" y="2574958"/>
                <a:ext cx="216498" cy="2133521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Přímá spojnice 73"/>
              <p:cNvCxnSpPr/>
              <p:nvPr/>
            </p:nvCxnSpPr>
            <p:spPr>
              <a:xfrm flipH="1">
                <a:off x="5358166" y="3946558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Přímá spojnice 74"/>
              <p:cNvCxnSpPr/>
              <p:nvPr/>
            </p:nvCxnSpPr>
            <p:spPr>
              <a:xfrm flipH="1">
                <a:off x="5358165" y="3701846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Přímá spojnice 75"/>
              <p:cNvCxnSpPr/>
              <p:nvPr/>
            </p:nvCxnSpPr>
            <p:spPr>
              <a:xfrm flipH="1">
                <a:off x="5341882" y="3532117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Přímá spojnice 76"/>
              <p:cNvCxnSpPr/>
              <p:nvPr/>
            </p:nvCxnSpPr>
            <p:spPr>
              <a:xfrm flipH="1">
                <a:off x="5433848" y="329486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Přímá spojnice 77"/>
              <p:cNvCxnSpPr/>
              <p:nvPr/>
            </p:nvCxnSpPr>
            <p:spPr>
              <a:xfrm flipH="1">
                <a:off x="5433847" y="3100167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Přímá spojnice 78"/>
              <p:cNvCxnSpPr/>
              <p:nvPr/>
            </p:nvCxnSpPr>
            <p:spPr>
              <a:xfrm flipH="1">
                <a:off x="5449612" y="285545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Přímá spojnice 79"/>
              <p:cNvCxnSpPr/>
              <p:nvPr/>
            </p:nvCxnSpPr>
            <p:spPr>
              <a:xfrm flipH="1">
                <a:off x="5410197" y="269590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Přímá spojnice 80"/>
              <p:cNvCxnSpPr/>
              <p:nvPr/>
            </p:nvCxnSpPr>
            <p:spPr>
              <a:xfrm flipH="1" flipV="1">
                <a:off x="5875281" y="2703055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Přímá spojnice 81"/>
              <p:cNvCxnSpPr/>
              <p:nvPr/>
            </p:nvCxnSpPr>
            <p:spPr>
              <a:xfrm flipH="1">
                <a:off x="5324006" y="442918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Přímá spojnice 82"/>
              <p:cNvCxnSpPr/>
              <p:nvPr/>
            </p:nvCxnSpPr>
            <p:spPr>
              <a:xfrm flipH="1">
                <a:off x="5358166" y="4191270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Přímá spojnice 83"/>
              <p:cNvCxnSpPr/>
              <p:nvPr/>
            </p:nvCxnSpPr>
            <p:spPr>
              <a:xfrm flipH="1" flipV="1">
                <a:off x="5908142" y="2494129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Přímá spojnice 84"/>
              <p:cNvCxnSpPr/>
              <p:nvPr/>
            </p:nvCxnSpPr>
            <p:spPr>
              <a:xfrm flipH="1" flipV="1">
                <a:off x="5908143" y="2947767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Přímá spojnice 85"/>
              <p:cNvCxnSpPr/>
              <p:nvPr/>
            </p:nvCxnSpPr>
            <p:spPr>
              <a:xfrm flipH="1" flipV="1">
                <a:off x="5954130" y="3271346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Přímá spojnice 86"/>
              <p:cNvCxnSpPr/>
              <p:nvPr/>
            </p:nvCxnSpPr>
            <p:spPr>
              <a:xfrm flipH="1" flipV="1">
                <a:off x="5801727" y="3452905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Přímá spojnice 87"/>
              <p:cNvCxnSpPr/>
              <p:nvPr/>
            </p:nvCxnSpPr>
            <p:spPr>
              <a:xfrm flipH="1" flipV="1">
                <a:off x="5785667" y="3654473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Přímá spojnice 88"/>
              <p:cNvCxnSpPr/>
              <p:nvPr/>
            </p:nvCxnSpPr>
            <p:spPr>
              <a:xfrm flipH="1" flipV="1">
                <a:off x="5741297" y="3916514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Přímá spojnice 89"/>
              <p:cNvCxnSpPr/>
              <p:nvPr/>
            </p:nvCxnSpPr>
            <p:spPr>
              <a:xfrm flipH="1" flipV="1">
                <a:off x="5729449" y="4180683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Přímá spojnice 90"/>
              <p:cNvCxnSpPr/>
              <p:nvPr/>
            </p:nvCxnSpPr>
            <p:spPr>
              <a:xfrm flipH="1" flipV="1">
                <a:off x="5675586" y="4427368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Přímá spojnice 91"/>
              <p:cNvCxnSpPr/>
              <p:nvPr/>
            </p:nvCxnSpPr>
            <p:spPr>
              <a:xfrm flipH="1">
                <a:off x="5528462" y="2500873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3" name="Skupina 92"/>
            <p:cNvGrpSpPr/>
            <p:nvPr/>
          </p:nvGrpSpPr>
          <p:grpSpPr>
            <a:xfrm rot="14840678">
              <a:off x="3255984" y="4527131"/>
              <a:ext cx="577861" cy="838919"/>
              <a:chOff x="5324006" y="2494129"/>
              <a:chExt cx="842957" cy="2238039"/>
            </a:xfrm>
          </p:grpSpPr>
          <p:cxnSp>
            <p:nvCxnSpPr>
              <p:cNvPr id="94" name="Přímá spojnice 93"/>
              <p:cNvCxnSpPr/>
              <p:nvPr/>
            </p:nvCxnSpPr>
            <p:spPr>
              <a:xfrm flipH="1">
                <a:off x="5675586" y="2574958"/>
                <a:ext cx="216498" cy="2133521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Přímá spojnice 94"/>
              <p:cNvCxnSpPr/>
              <p:nvPr/>
            </p:nvCxnSpPr>
            <p:spPr>
              <a:xfrm flipH="1">
                <a:off x="5358166" y="3946558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Přímá spojnice 95"/>
              <p:cNvCxnSpPr/>
              <p:nvPr/>
            </p:nvCxnSpPr>
            <p:spPr>
              <a:xfrm flipH="1">
                <a:off x="5358165" y="3701846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Přímá spojnice 96"/>
              <p:cNvCxnSpPr/>
              <p:nvPr/>
            </p:nvCxnSpPr>
            <p:spPr>
              <a:xfrm flipH="1">
                <a:off x="5341882" y="3532117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Přímá spojnice 97"/>
              <p:cNvCxnSpPr/>
              <p:nvPr/>
            </p:nvCxnSpPr>
            <p:spPr>
              <a:xfrm flipH="1">
                <a:off x="5433848" y="329486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Přímá spojnice 98"/>
              <p:cNvCxnSpPr/>
              <p:nvPr/>
            </p:nvCxnSpPr>
            <p:spPr>
              <a:xfrm flipH="1">
                <a:off x="5433847" y="3100167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Přímá spojnice 99"/>
              <p:cNvCxnSpPr/>
              <p:nvPr/>
            </p:nvCxnSpPr>
            <p:spPr>
              <a:xfrm flipH="1">
                <a:off x="5449612" y="285545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Přímá spojnice 100"/>
              <p:cNvCxnSpPr/>
              <p:nvPr/>
            </p:nvCxnSpPr>
            <p:spPr>
              <a:xfrm flipH="1">
                <a:off x="5410197" y="269590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Přímá spojnice 101"/>
              <p:cNvCxnSpPr/>
              <p:nvPr/>
            </p:nvCxnSpPr>
            <p:spPr>
              <a:xfrm flipH="1" flipV="1">
                <a:off x="5875281" y="2703055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Přímá spojnice 102"/>
              <p:cNvCxnSpPr/>
              <p:nvPr/>
            </p:nvCxnSpPr>
            <p:spPr>
              <a:xfrm flipH="1">
                <a:off x="5324006" y="442918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Přímá spojnice 103"/>
              <p:cNvCxnSpPr/>
              <p:nvPr/>
            </p:nvCxnSpPr>
            <p:spPr>
              <a:xfrm flipH="1">
                <a:off x="5358166" y="4191270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Přímá spojnice 104"/>
              <p:cNvCxnSpPr/>
              <p:nvPr/>
            </p:nvCxnSpPr>
            <p:spPr>
              <a:xfrm flipH="1" flipV="1">
                <a:off x="5908142" y="2494129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Přímá spojnice 105"/>
              <p:cNvCxnSpPr/>
              <p:nvPr/>
            </p:nvCxnSpPr>
            <p:spPr>
              <a:xfrm flipH="1" flipV="1">
                <a:off x="5908143" y="2947767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Přímá spojnice 106"/>
              <p:cNvCxnSpPr/>
              <p:nvPr/>
            </p:nvCxnSpPr>
            <p:spPr>
              <a:xfrm flipH="1" flipV="1">
                <a:off x="5954130" y="3271346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Přímá spojnice 107"/>
              <p:cNvCxnSpPr/>
              <p:nvPr/>
            </p:nvCxnSpPr>
            <p:spPr>
              <a:xfrm flipH="1" flipV="1">
                <a:off x="5801727" y="3452905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Přímá spojnice 108"/>
              <p:cNvCxnSpPr/>
              <p:nvPr/>
            </p:nvCxnSpPr>
            <p:spPr>
              <a:xfrm flipH="1" flipV="1">
                <a:off x="5785667" y="3654473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" name="Přímá spojnice 109"/>
              <p:cNvCxnSpPr/>
              <p:nvPr/>
            </p:nvCxnSpPr>
            <p:spPr>
              <a:xfrm flipH="1" flipV="1">
                <a:off x="5741297" y="3916514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Přímá spojnice 110"/>
              <p:cNvCxnSpPr/>
              <p:nvPr/>
            </p:nvCxnSpPr>
            <p:spPr>
              <a:xfrm flipH="1" flipV="1">
                <a:off x="5729449" y="4180683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Přímá spojnice 111"/>
              <p:cNvCxnSpPr/>
              <p:nvPr/>
            </p:nvCxnSpPr>
            <p:spPr>
              <a:xfrm flipH="1" flipV="1">
                <a:off x="5675586" y="4427368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Přímá spojnice 112"/>
              <p:cNvCxnSpPr/>
              <p:nvPr/>
            </p:nvCxnSpPr>
            <p:spPr>
              <a:xfrm flipH="1">
                <a:off x="5528462" y="2500873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4" name="Skupina 113"/>
            <p:cNvGrpSpPr/>
            <p:nvPr/>
          </p:nvGrpSpPr>
          <p:grpSpPr>
            <a:xfrm rot="12876228">
              <a:off x="3066628" y="4131480"/>
              <a:ext cx="396279" cy="702653"/>
              <a:chOff x="5324006" y="2494129"/>
              <a:chExt cx="842957" cy="2238039"/>
            </a:xfrm>
          </p:grpSpPr>
          <p:cxnSp>
            <p:nvCxnSpPr>
              <p:cNvPr id="115" name="Přímá spojnice 114"/>
              <p:cNvCxnSpPr/>
              <p:nvPr/>
            </p:nvCxnSpPr>
            <p:spPr>
              <a:xfrm flipH="1">
                <a:off x="5675586" y="2574958"/>
                <a:ext cx="216498" cy="2133521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Přímá spojnice 115"/>
              <p:cNvCxnSpPr/>
              <p:nvPr/>
            </p:nvCxnSpPr>
            <p:spPr>
              <a:xfrm flipH="1">
                <a:off x="5358166" y="3946558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Přímá spojnice 116"/>
              <p:cNvCxnSpPr/>
              <p:nvPr/>
            </p:nvCxnSpPr>
            <p:spPr>
              <a:xfrm flipH="1">
                <a:off x="5358165" y="3701846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Přímá spojnice 117"/>
              <p:cNvCxnSpPr/>
              <p:nvPr/>
            </p:nvCxnSpPr>
            <p:spPr>
              <a:xfrm flipH="1">
                <a:off x="5341882" y="3532117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Přímá spojnice 118"/>
              <p:cNvCxnSpPr/>
              <p:nvPr/>
            </p:nvCxnSpPr>
            <p:spPr>
              <a:xfrm flipH="1">
                <a:off x="5433848" y="329486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" name="Přímá spojnice 119"/>
              <p:cNvCxnSpPr/>
              <p:nvPr/>
            </p:nvCxnSpPr>
            <p:spPr>
              <a:xfrm flipH="1">
                <a:off x="5433847" y="3100167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" name="Přímá spojnice 120"/>
              <p:cNvCxnSpPr/>
              <p:nvPr/>
            </p:nvCxnSpPr>
            <p:spPr>
              <a:xfrm flipH="1">
                <a:off x="5449612" y="285545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" name="Přímá spojnice 121"/>
              <p:cNvCxnSpPr/>
              <p:nvPr/>
            </p:nvCxnSpPr>
            <p:spPr>
              <a:xfrm flipH="1">
                <a:off x="5410197" y="269590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" name="Přímá spojnice 122"/>
              <p:cNvCxnSpPr/>
              <p:nvPr/>
            </p:nvCxnSpPr>
            <p:spPr>
              <a:xfrm flipH="1" flipV="1">
                <a:off x="5875281" y="2703055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4" name="Přímá spojnice 123"/>
              <p:cNvCxnSpPr/>
              <p:nvPr/>
            </p:nvCxnSpPr>
            <p:spPr>
              <a:xfrm flipH="1">
                <a:off x="5324006" y="442918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" name="Přímá spojnice 124"/>
              <p:cNvCxnSpPr/>
              <p:nvPr/>
            </p:nvCxnSpPr>
            <p:spPr>
              <a:xfrm flipH="1">
                <a:off x="5358166" y="4191270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6" name="Přímá spojnice 125"/>
              <p:cNvCxnSpPr/>
              <p:nvPr/>
            </p:nvCxnSpPr>
            <p:spPr>
              <a:xfrm flipH="1" flipV="1">
                <a:off x="5908142" y="2494129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" name="Přímá spojnice 126"/>
              <p:cNvCxnSpPr/>
              <p:nvPr/>
            </p:nvCxnSpPr>
            <p:spPr>
              <a:xfrm flipH="1" flipV="1">
                <a:off x="5908143" y="2947767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8" name="Přímá spojnice 127"/>
              <p:cNvCxnSpPr/>
              <p:nvPr/>
            </p:nvCxnSpPr>
            <p:spPr>
              <a:xfrm flipH="1" flipV="1">
                <a:off x="5954130" y="3271346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Přímá spojnice 128"/>
              <p:cNvCxnSpPr/>
              <p:nvPr/>
            </p:nvCxnSpPr>
            <p:spPr>
              <a:xfrm flipH="1" flipV="1">
                <a:off x="5801727" y="3452905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Přímá spojnice 129"/>
              <p:cNvCxnSpPr/>
              <p:nvPr/>
            </p:nvCxnSpPr>
            <p:spPr>
              <a:xfrm flipH="1" flipV="1">
                <a:off x="5785667" y="3654473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1" name="Přímá spojnice 130"/>
              <p:cNvCxnSpPr/>
              <p:nvPr/>
            </p:nvCxnSpPr>
            <p:spPr>
              <a:xfrm flipH="1" flipV="1">
                <a:off x="5741297" y="3916514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Přímá spojnice 131"/>
              <p:cNvCxnSpPr/>
              <p:nvPr/>
            </p:nvCxnSpPr>
            <p:spPr>
              <a:xfrm flipH="1" flipV="1">
                <a:off x="5729449" y="4180683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Přímá spojnice 132"/>
              <p:cNvCxnSpPr/>
              <p:nvPr/>
            </p:nvCxnSpPr>
            <p:spPr>
              <a:xfrm flipH="1" flipV="1">
                <a:off x="5675586" y="4427368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Přímá spojnice 133"/>
              <p:cNvCxnSpPr/>
              <p:nvPr/>
            </p:nvCxnSpPr>
            <p:spPr>
              <a:xfrm flipH="1">
                <a:off x="5528462" y="2500873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5" name="Skupina 134"/>
            <p:cNvGrpSpPr/>
            <p:nvPr/>
          </p:nvGrpSpPr>
          <p:grpSpPr>
            <a:xfrm rot="11169368">
              <a:off x="2468083" y="3869007"/>
              <a:ext cx="615619" cy="841292"/>
              <a:chOff x="5324006" y="2494129"/>
              <a:chExt cx="842957" cy="2238039"/>
            </a:xfrm>
          </p:grpSpPr>
          <p:cxnSp>
            <p:nvCxnSpPr>
              <p:cNvPr id="136" name="Přímá spojnice 135"/>
              <p:cNvCxnSpPr/>
              <p:nvPr/>
            </p:nvCxnSpPr>
            <p:spPr>
              <a:xfrm flipH="1">
                <a:off x="5675586" y="2574958"/>
                <a:ext cx="216498" cy="2133521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Přímá spojnice 136"/>
              <p:cNvCxnSpPr/>
              <p:nvPr/>
            </p:nvCxnSpPr>
            <p:spPr>
              <a:xfrm flipH="1">
                <a:off x="5358166" y="3946558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Přímá spojnice 137"/>
              <p:cNvCxnSpPr/>
              <p:nvPr/>
            </p:nvCxnSpPr>
            <p:spPr>
              <a:xfrm flipH="1">
                <a:off x="5358165" y="3701846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Přímá spojnice 138"/>
              <p:cNvCxnSpPr/>
              <p:nvPr/>
            </p:nvCxnSpPr>
            <p:spPr>
              <a:xfrm flipH="1">
                <a:off x="5341882" y="3532117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Přímá spojnice 139"/>
              <p:cNvCxnSpPr/>
              <p:nvPr/>
            </p:nvCxnSpPr>
            <p:spPr>
              <a:xfrm flipH="1">
                <a:off x="5433848" y="329486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Přímá spojnice 140"/>
              <p:cNvCxnSpPr/>
              <p:nvPr/>
            </p:nvCxnSpPr>
            <p:spPr>
              <a:xfrm flipH="1">
                <a:off x="5433847" y="3100167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Přímá spojnice 141"/>
              <p:cNvCxnSpPr/>
              <p:nvPr/>
            </p:nvCxnSpPr>
            <p:spPr>
              <a:xfrm flipH="1">
                <a:off x="5449612" y="285545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" name="Přímá spojnice 142"/>
              <p:cNvCxnSpPr/>
              <p:nvPr/>
            </p:nvCxnSpPr>
            <p:spPr>
              <a:xfrm flipH="1">
                <a:off x="5410197" y="269590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" name="Přímá spojnice 143"/>
              <p:cNvCxnSpPr/>
              <p:nvPr/>
            </p:nvCxnSpPr>
            <p:spPr>
              <a:xfrm flipH="1" flipV="1">
                <a:off x="5875281" y="2703055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Přímá spojnice 144"/>
              <p:cNvCxnSpPr/>
              <p:nvPr/>
            </p:nvCxnSpPr>
            <p:spPr>
              <a:xfrm flipH="1">
                <a:off x="5324006" y="442918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Přímá spojnice 145"/>
              <p:cNvCxnSpPr/>
              <p:nvPr/>
            </p:nvCxnSpPr>
            <p:spPr>
              <a:xfrm flipH="1">
                <a:off x="5358166" y="4191270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Přímá spojnice 146"/>
              <p:cNvCxnSpPr/>
              <p:nvPr/>
            </p:nvCxnSpPr>
            <p:spPr>
              <a:xfrm flipH="1" flipV="1">
                <a:off x="5908142" y="2494129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" name="Přímá spojnice 147"/>
              <p:cNvCxnSpPr/>
              <p:nvPr/>
            </p:nvCxnSpPr>
            <p:spPr>
              <a:xfrm flipH="1" flipV="1">
                <a:off x="5908143" y="2947767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Přímá spojnice 148"/>
              <p:cNvCxnSpPr/>
              <p:nvPr/>
            </p:nvCxnSpPr>
            <p:spPr>
              <a:xfrm flipH="1" flipV="1">
                <a:off x="5954130" y="3271346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Přímá spojnice 149"/>
              <p:cNvCxnSpPr/>
              <p:nvPr/>
            </p:nvCxnSpPr>
            <p:spPr>
              <a:xfrm flipH="1" flipV="1">
                <a:off x="5801727" y="3452905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Přímá spojnice 150"/>
              <p:cNvCxnSpPr/>
              <p:nvPr/>
            </p:nvCxnSpPr>
            <p:spPr>
              <a:xfrm flipH="1" flipV="1">
                <a:off x="5785667" y="3654473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2" name="Přímá spojnice 151"/>
              <p:cNvCxnSpPr/>
              <p:nvPr/>
            </p:nvCxnSpPr>
            <p:spPr>
              <a:xfrm flipH="1" flipV="1">
                <a:off x="5741297" y="3916514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3" name="Přímá spojnice 152"/>
              <p:cNvCxnSpPr/>
              <p:nvPr/>
            </p:nvCxnSpPr>
            <p:spPr>
              <a:xfrm flipH="1" flipV="1">
                <a:off x="5729449" y="4180683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" name="Přímá spojnice 153"/>
              <p:cNvCxnSpPr/>
              <p:nvPr/>
            </p:nvCxnSpPr>
            <p:spPr>
              <a:xfrm flipH="1" flipV="1">
                <a:off x="5675586" y="4427368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5" name="Přímá spojnice 154"/>
              <p:cNvCxnSpPr/>
              <p:nvPr/>
            </p:nvCxnSpPr>
            <p:spPr>
              <a:xfrm flipH="1">
                <a:off x="5528462" y="2500873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6" name="Skupina 155"/>
            <p:cNvGrpSpPr/>
            <p:nvPr/>
          </p:nvGrpSpPr>
          <p:grpSpPr>
            <a:xfrm rot="8394935">
              <a:off x="3026552" y="5330554"/>
              <a:ext cx="465011" cy="946730"/>
              <a:chOff x="5324006" y="2494129"/>
              <a:chExt cx="842957" cy="2238039"/>
            </a:xfrm>
          </p:grpSpPr>
          <p:cxnSp>
            <p:nvCxnSpPr>
              <p:cNvPr id="157" name="Přímá spojnice 156"/>
              <p:cNvCxnSpPr/>
              <p:nvPr/>
            </p:nvCxnSpPr>
            <p:spPr>
              <a:xfrm flipH="1">
                <a:off x="5675586" y="2574958"/>
                <a:ext cx="216498" cy="2133521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Přímá spojnice 157"/>
              <p:cNvCxnSpPr/>
              <p:nvPr/>
            </p:nvCxnSpPr>
            <p:spPr>
              <a:xfrm flipH="1">
                <a:off x="5358166" y="3946558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Přímá spojnice 158"/>
              <p:cNvCxnSpPr/>
              <p:nvPr/>
            </p:nvCxnSpPr>
            <p:spPr>
              <a:xfrm flipH="1">
                <a:off x="5358165" y="3701846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Přímá spojnice 159"/>
              <p:cNvCxnSpPr/>
              <p:nvPr/>
            </p:nvCxnSpPr>
            <p:spPr>
              <a:xfrm flipH="1">
                <a:off x="5341882" y="3532117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Přímá spojnice 160"/>
              <p:cNvCxnSpPr/>
              <p:nvPr/>
            </p:nvCxnSpPr>
            <p:spPr>
              <a:xfrm flipH="1">
                <a:off x="5433848" y="329486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2" name="Přímá spojnice 161"/>
              <p:cNvCxnSpPr/>
              <p:nvPr/>
            </p:nvCxnSpPr>
            <p:spPr>
              <a:xfrm flipH="1">
                <a:off x="5433847" y="3100167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" name="Přímá spojnice 162"/>
              <p:cNvCxnSpPr/>
              <p:nvPr/>
            </p:nvCxnSpPr>
            <p:spPr>
              <a:xfrm flipH="1">
                <a:off x="5449612" y="285545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Přímá spojnice 163"/>
              <p:cNvCxnSpPr/>
              <p:nvPr/>
            </p:nvCxnSpPr>
            <p:spPr>
              <a:xfrm flipH="1">
                <a:off x="5410197" y="269590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5" name="Přímá spojnice 164"/>
              <p:cNvCxnSpPr/>
              <p:nvPr/>
            </p:nvCxnSpPr>
            <p:spPr>
              <a:xfrm flipH="1" flipV="1">
                <a:off x="5875281" y="2703055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" name="Přímá spojnice 165"/>
              <p:cNvCxnSpPr/>
              <p:nvPr/>
            </p:nvCxnSpPr>
            <p:spPr>
              <a:xfrm flipH="1">
                <a:off x="5324006" y="442918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7" name="Přímá spojnice 166"/>
              <p:cNvCxnSpPr/>
              <p:nvPr/>
            </p:nvCxnSpPr>
            <p:spPr>
              <a:xfrm flipH="1">
                <a:off x="5358166" y="4191270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" name="Přímá spojnice 167"/>
              <p:cNvCxnSpPr/>
              <p:nvPr/>
            </p:nvCxnSpPr>
            <p:spPr>
              <a:xfrm flipH="1" flipV="1">
                <a:off x="5908142" y="2494129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9" name="Přímá spojnice 168"/>
              <p:cNvCxnSpPr/>
              <p:nvPr/>
            </p:nvCxnSpPr>
            <p:spPr>
              <a:xfrm flipH="1" flipV="1">
                <a:off x="5908143" y="2947767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0" name="Přímá spojnice 169"/>
              <p:cNvCxnSpPr/>
              <p:nvPr/>
            </p:nvCxnSpPr>
            <p:spPr>
              <a:xfrm flipH="1" flipV="1">
                <a:off x="5954130" y="3271346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" name="Přímá spojnice 170"/>
              <p:cNvCxnSpPr/>
              <p:nvPr/>
            </p:nvCxnSpPr>
            <p:spPr>
              <a:xfrm flipH="1" flipV="1">
                <a:off x="5801727" y="3452905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2" name="Přímá spojnice 171"/>
              <p:cNvCxnSpPr/>
              <p:nvPr/>
            </p:nvCxnSpPr>
            <p:spPr>
              <a:xfrm flipH="1" flipV="1">
                <a:off x="5785667" y="3654473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Přímá spojnice 172"/>
              <p:cNvCxnSpPr/>
              <p:nvPr/>
            </p:nvCxnSpPr>
            <p:spPr>
              <a:xfrm flipH="1" flipV="1">
                <a:off x="5741297" y="3916514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4" name="Přímá spojnice 173"/>
              <p:cNvCxnSpPr/>
              <p:nvPr/>
            </p:nvCxnSpPr>
            <p:spPr>
              <a:xfrm flipH="1" flipV="1">
                <a:off x="5729449" y="4180683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5" name="Přímá spojnice 174"/>
              <p:cNvCxnSpPr/>
              <p:nvPr/>
            </p:nvCxnSpPr>
            <p:spPr>
              <a:xfrm flipH="1" flipV="1">
                <a:off x="5675586" y="4427368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" name="Přímá spojnice 175"/>
              <p:cNvCxnSpPr/>
              <p:nvPr/>
            </p:nvCxnSpPr>
            <p:spPr>
              <a:xfrm flipH="1">
                <a:off x="5528462" y="2500873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7" name="Skupina 176"/>
            <p:cNvGrpSpPr/>
            <p:nvPr/>
          </p:nvGrpSpPr>
          <p:grpSpPr>
            <a:xfrm rot="10002458">
              <a:off x="1934107" y="3834170"/>
              <a:ext cx="465011" cy="908592"/>
              <a:chOff x="5324006" y="2494129"/>
              <a:chExt cx="842957" cy="2238039"/>
            </a:xfrm>
          </p:grpSpPr>
          <p:cxnSp>
            <p:nvCxnSpPr>
              <p:cNvPr id="178" name="Přímá spojnice 177"/>
              <p:cNvCxnSpPr/>
              <p:nvPr/>
            </p:nvCxnSpPr>
            <p:spPr>
              <a:xfrm flipH="1">
                <a:off x="5675586" y="2574958"/>
                <a:ext cx="216498" cy="2133521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9" name="Přímá spojnice 178"/>
              <p:cNvCxnSpPr/>
              <p:nvPr/>
            </p:nvCxnSpPr>
            <p:spPr>
              <a:xfrm flipH="1">
                <a:off x="5358166" y="3946558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" name="Přímá spojnice 179"/>
              <p:cNvCxnSpPr/>
              <p:nvPr/>
            </p:nvCxnSpPr>
            <p:spPr>
              <a:xfrm flipH="1">
                <a:off x="5358165" y="3701846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" name="Přímá spojnice 180"/>
              <p:cNvCxnSpPr/>
              <p:nvPr/>
            </p:nvCxnSpPr>
            <p:spPr>
              <a:xfrm flipH="1">
                <a:off x="5341882" y="3532117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Přímá spojnice 181"/>
              <p:cNvCxnSpPr/>
              <p:nvPr/>
            </p:nvCxnSpPr>
            <p:spPr>
              <a:xfrm flipH="1">
                <a:off x="5433848" y="329486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Přímá spojnice 182"/>
              <p:cNvCxnSpPr/>
              <p:nvPr/>
            </p:nvCxnSpPr>
            <p:spPr>
              <a:xfrm flipH="1">
                <a:off x="5433847" y="3100167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Přímá spojnice 183"/>
              <p:cNvCxnSpPr/>
              <p:nvPr/>
            </p:nvCxnSpPr>
            <p:spPr>
              <a:xfrm flipH="1">
                <a:off x="5449612" y="285545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Přímá spojnice 184"/>
              <p:cNvCxnSpPr/>
              <p:nvPr/>
            </p:nvCxnSpPr>
            <p:spPr>
              <a:xfrm flipH="1">
                <a:off x="5410197" y="269590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Přímá spojnice 185"/>
              <p:cNvCxnSpPr/>
              <p:nvPr/>
            </p:nvCxnSpPr>
            <p:spPr>
              <a:xfrm flipH="1" flipV="1">
                <a:off x="5875281" y="2703055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Přímá spojnice 186"/>
              <p:cNvCxnSpPr/>
              <p:nvPr/>
            </p:nvCxnSpPr>
            <p:spPr>
              <a:xfrm flipH="1">
                <a:off x="5324006" y="442918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Přímá spojnice 187"/>
              <p:cNvCxnSpPr/>
              <p:nvPr/>
            </p:nvCxnSpPr>
            <p:spPr>
              <a:xfrm flipH="1">
                <a:off x="5358166" y="4191270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Přímá spojnice 188"/>
              <p:cNvCxnSpPr/>
              <p:nvPr/>
            </p:nvCxnSpPr>
            <p:spPr>
              <a:xfrm flipH="1" flipV="1">
                <a:off x="5908142" y="2494129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Přímá spojnice 189"/>
              <p:cNvCxnSpPr/>
              <p:nvPr/>
            </p:nvCxnSpPr>
            <p:spPr>
              <a:xfrm flipH="1" flipV="1">
                <a:off x="5908143" y="2947767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1" name="Přímá spojnice 190"/>
              <p:cNvCxnSpPr/>
              <p:nvPr/>
            </p:nvCxnSpPr>
            <p:spPr>
              <a:xfrm flipH="1" flipV="1">
                <a:off x="5954130" y="3271346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" name="Přímá spojnice 191"/>
              <p:cNvCxnSpPr/>
              <p:nvPr/>
            </p:nvCxnSpPr>
            <p:spPr>
              <a:xfrm flipH="1" flipV="1">
                <a:off x="5801727" y="3452905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" name="Přímá spojnice 192"/>
              <p:cNvCxnSpPr/>
              <p:nvPr/>
            </p:nvCxnSpPr>
            <p:spPr>
              <a:xfrm flipH="1" flipV="1">
                <a:off x="5785667" y="3654473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4" name="Přímá spojnice 193"/>
              <p:cNvCxnSpPr/>
              <p:nvPr/>
            </p:nvCxnSpPr>
            <p:spPr>
              <a:xfrm flipH="1" flipV="1">
                <a:off x="5741297" y="3916514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" name="Přímá spojnice 194"/>
              <p:cNvCxnSpPr/>
              <p:nvPr/>
            </p:nvCxnSpPr>
            <p:spPr>
              <a:xfrm flipH="1" flipV="1">
                <a:off x="5729449" y="4180683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6" name="Přímá spojnice 195"/>
              <p:cNvCxnSpPr/>
              <p:nvPr/>
            </p:nvCxnSpPr>
            <p:spPr>
              <a:xfrm flipH="1" flipV="1">
                <a:off x="5675586" y="4427368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" name="Přímá spojnice 196"/>
              <p:cNvCxnSpPr/>
              <p:nvPr/>
            </p:nvCxnSpPr>
            <p:spPr>
              <a:xfrm flipH="1">
                <a:off x="5528462" y="2500873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8" name="Skupina 197"/>
            <p:cNvGrpSpPr/>
            <p:nvPr/>
          </p:nvGrpSpPr>
          <p:grpSpPr>
            <a:xfrm rot="20877740">
              <a:off x="2242679" y="5787045"/>
              <a:ext cx="465011" cy="809916"/>
              <a:chOff x="5324006" y="2494129"/>
              <a:chExt cx="842957" cy="2238039"/>
            </a:xfrm>
          </p:grpSpPr>
          <p:cxnSp>
            <p:nvCxnSpPr>
              <p:cNvPr id="199" name="Přímá spojnice 198"/>
              <p:cNvCxnSpPr/>
              <p:nvPr/>
            </p:nvCxnSpPr>
            <p:spPr>
              <a:xfrm flipH="1">
                <a:off x="5675586" y="2574958"/>
                <a:ext cx="216498" cy="2133521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" name="Přímá spojnice 199"/>
              <p:cNvCxnSpPr/>
              <p:nvPr/>
            </p:nvCxnSpPr>
            <p:spPr>
              <a:xfrm flipH="1">
                <a:off x="5358166" y="3946558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1" name="Přímá spojnice 200"/>
              <p:cNvCxnSpPr/>
              <p:nvPr/>
            </p:nvCxnSpPr>
            <p:spPr>
              <a:xfrm flipH="1">
                <a:off x="5358165" y="3701846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" name="Přímá spojnice 201"/>
              <p:cNvCxnSpPr/>
              <p:nvPr/>
            </p:nvCxnSpPr>
            <p:spPr>
              <a:xfrm flipH="1">
                <a:off x="5341882" y="3532117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3" name="Přímá spojnice 202"/>
              <p:cNvCxnSpPr/>
              <p:nvPr/>
            </p:nvCxnSpPr>
            <p:spPr>
              <a:xfrm flipH="1">
                <a:off x="5433848" y="329486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4" name="Přímá spojnice 203"/>
              <p:cNvCxnSpPr/>
              <p:nvPr/>
            </p:nvCxnSpPr>
            <p:spPr>
              <a:xfrm flipH="1">
                <a:off x="5433847" y="3100167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" name="Přímá spojnice 204"/>
              <p:cNvCxnSpPr/>
              <p:nvPr/>
            </p:nvCxnSpPr>
            <p:spPr>
              <a:xfrm flipH="1">
                <a:off x="5449612" y="285545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6" name="Přímá spojnice 205"/>
              <p:cNvCxnSpPr/>
              <p:nvPr/>
            </p:nvCxnSpPr>
            <p:spPr>
              <a:xfrm flipH="1">
                <a:off x="5410197" y="269590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" name="Přímá spojnice 206"/>
              <p:cNvCxnSpPr/>
              <p:nvPr/>
            </p:nvCxnSpPr>
            <p:spPr>
              <a:xfrm flipH="1" flipV="1">
                <a:off x="5875281" y="2703055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8" name="Přímá spojnice 207"/>
              <p:cNvCxnSpPr/>
              <p:nvPr/>
            </p:nvCxnSpPr>
            <p:spPr>
              <a:xfrm flipH="1">
                <a:off x="5324006" y="442918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9" name="Přímá spojnice 208"/>
              <p:cNvCxnSpPr/>
              <p:nvPr/>
            </p:nvCxnSpPr>
            <p:spPr>
              <a:xfrm flipH="1">
                <a:off x="5358166" y="4191270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" name="Přímá spojnice 209"/>
              <p:cNvCxnSpPr/>
              <p:nvPr/>
            </p:nvCxnSpPr>
            <p:spPr>
              <a:xfrm flipH="1" flipV="1">
                <a:off x="5908142" y="2494129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1" name="Přímá spojnice 210"/>
              <p:cNvCxnSpPr/>
              <p:nvPr/>
            </p:nvCxnSpPr>
            <p:spPr>
              <a:xfrm flipH="1" flipV="1">
                <a:off x="5908143" y="2947767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" name="Přímá spojnice 211"/>
              <p:cNvCxnSpPr/>
              <p:nvPr/>
            </p:nvCxnSpPr>
            <p:spPr>
              <a:xfrm flipH="1" flipV="1">
                <a:off x="5954130" y="3271346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3" name="Přímá spojnice 212"/>
              <p:cNvCxnSpPr/>
              <p:nvPr/>
            </p:nvCxnSpPr>
            <p:spPr>
              <a:xfrm flipH="1" flipV="1">
                <a:off x="5801727" y="3452905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" name="Přímá spojnice 213"/>
              <p:cNvCxnSpPr/>
              <p:nvPr/>
            </p:nvCxnSpPr>
            <p:spPr>
              <a:xfrm flipH="1" flipV="1">
                <a:off x="5785667" y="3654473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5" name="Přímá spojnice 214"/>
              <p:cNvCxnSpPr/>
              <p:nvPr/>
            </p:nvCxnSpPr>
            <p:spPr>
              <a:xfrm flipH="1" flipV="1">
                <a:off x="5741297" y="3916514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6" name="Přímá spojnice 215"/>
              <p:cNvCxnSpPr/>
              <p:nvPr/>
            </p:nvCxnSpPr>
            <p:spPr>
              <a:xfrm flipH="1" flipV="1">
                <a:off x="5729449" y="4180683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" name="Přímá spojnice 216"/>
              <p:cNvCxnSpPr/>
              <p:nvPr/>
            </p:nvCxnSpPr>
            <p:spPr>
              <a:xfrm flipH="1" flipV="1">
                <a:off x="5675586" y="4427368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8" name="Přímá spojnice 217"/>
              <p:cNvCxnSpPr/>
              <p:nvPr/>
            </p:nvCxnSpPr>
            <p:spPr>
              <a:xfrm flipH="1">
                <a:off x="5528462" y="2500873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9" name="Skupina 218"/>
            <p:cNvGrpSpPr/>
            <p:nvPr/>
          </p:nvGrpSpPr>
          <p:grpSpPr>
            <a:xfrm rot="589036">
              <a:off x="1849664" y="5723489"/>
              <a:ext cx="406788" cy="858322"/>
              <a:chOff x="5324006" y="2494129"/>
              <a:chExt cx="842957" cy="2238039"/>
            </a:xfrm>
          </p:grpSpPr>
          <p:cxnSp>
            <p:nvCxnSpPr>
              <p:cNvPr id="220" name="Přímá spojnice 219"/>
              <p:cNvCxnSpPr/>
              <p:nvPr/>
            </p:nvCxnSpPr>
            <p:spPr>
              <a:xfrm flipH="1">
                <a:off x="5675586" y="2574958"/>
                <a:ext cx="216498" cy="2133521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1" name="Přímá spojnice 220"/>
              <p:cNvCxnSpPr/>
              <p:nvPr/>
            </p:nvCxnSpPr>
            <p:spPr>
              <a:xfrm flipH="1">
                <a:off x="5358166" y="3946558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2" name="Přímá spojnice 221"/>
              <p:cNvCxnSpPr/>
              <p:nvPr/>
            </p:nvCxnSpPr>
            <p:spPr>
              <a:xfrm flipH="1">
                <a:off x="5358165" y="3701846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3" name="Přímá spojnice 222"/>
              <p:cNvCxnSpPr/>
              <p:nvPr/>
            </p:nvCxnSpPr>
            <p:spPr>
              <a:xfrm flipH="1">
                <a:off x="5341882" y="3532117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" name="Přímá spojnice 223"/>
              <p:cNvCxnSpPr/>
              <p:nvPr/>
            </p:nvCxnSpPr>
            <p:spPr>
              <a:xfrm flipH="1">
                <a:off x="5433848" y="329486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5" name="Přímá spojnice 224"/>
              <p:cNvCxnSpPr/>
              <p:nvPr/>
            </p:nvCxnSpPr>
            <p:spPr>
              <a:xfrm flipH="1">
                <a:off x="5433847" y="3100167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" name="Přímá spojnice 225"/>
              <p:cNvCxnSpPr/>
              <p:nvPr/>
            </p:nvCxnSpPr>
            <p:spPr>
              <a:xfrm flipH="1">
                <a:off x="5449612" y="285545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7" name="Přímá spojnice 226"/>
              <p:cNvCxnSpPr/>
              <p:nvPr/>
            </p:nvCxnSpPr>
            <p:spPr>
              <a:xfrm flipH="1">
                <a:off x="5410197" y="269590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8" name="Přímá spojnice 227"/>
              <p:cNvCxnSpPr/>
              <p:nvPr/>
            </p:nvCxnSpPr>
            <p:spPr>
              <a:xfrm flipH="1" flipV="1">
                <a:off x="5875281" y="2703055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" name="Přímá spojnice 228"/>
              <p:cNvCxnSpPr/>
              <p:nvPr/>
            </p:nvCxnSpPr>
            <p:spPr>
              <a:xfrm flipH="1">
                <a:off x="5324006" y="442918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0" name="Přímá spojnice 229"/>
              <p:cNvCxnSpPr/>
              <p:nvPr/>
            </p:nvCxnSpPr>
            <p:spPr>
              <a:xfrm flipH="1">
                <a:off x="5358166" y="4191270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1" name="Přímá spojnice 230"/>
              <p:cNvCxnSpPr/>
              <p:nvPr/>
            </p:nvCxnSpPr>
            <p:spPr>
              <a:xfrm flipH="1" flipV="1">
                <a:off x="5908142" y="2494129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2" name="Přímá spojnice 231"/>
              <p:cNvCxnSpPr/>
              <p:nvPr/>
            </p:nvCxnSpPr>
            <p:spPr>
              <a:xfrm flipH="1" flipV="1">
                <a:off x="5908143" y="2947767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3" name="Přímá spojnice 232"/>
              <p:cNvCxnSpPr/>
              <p:nvPr/>
            </p:nvCxnSpPr>
            <p:spPr>
              <a:xfrm flipH="1" flipV="1">
                <a:off x="5954130" y="3271346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4" name="Přímá spojnice 233"/>
              <p:cNvCxnSpPr/>
              <p:nvPr/>
            </p:nvCxnSpPr>
            <p:spPr>
              <a:xfrm flipH="1" flipV="1">
                <a:off x="5801727" y="3452905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5" name="Přímá spojnice 234"/>
              <p:cNvCxnSpPr/>
              <p:nvPr/>
            </p:nvCxnSpPr>
            <p:spPr>
              <a:xfrm flipH="1" flipV="1">
                <a:off x="5785667" y="3654473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6" name="Přímá spojnice 235"/>
              <p:cNvCxnSpPr/>
              <p:nvPr/>
            </p:nvCxnSpPr>
            <p:spPr>
              <a:xfrm flipH="1" flipV="1">
                <a:off x="5741297" y="3916514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7" name="Přímá spojnice 236"/>
              <p:cNvCxnSpPr/>
              <p:nvPr/>
            </p:nvCxnSpPr>
            <p:spPr>
              <a:xfrm flipH="1" flipV="1">
                <a:off x="5729449" y="4180683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8" name="Přímá spojnice 237"/>
              <p:cNvCxnSpPr/>
              <p:nvPr/>
            </p:nvCxnSpPr>
            <p:spPr>
              <a:xfrm flipH="1" flipV="1">
                <a:off x="5675586" y="4427368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9" name="Přímá spojnice 238"/>
              <p:cNvCxnSpPr/>
              <p:nvPr/>
            </p:nvCxnSpPr>
            <p:spPr>
              <a:xfrm flipH="1">
                <a:off x="5528462" y="2500873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0" name="Skupina 239"/>
            <p:cNvGrpSpPr/>
            <p:nvPr/>
          </p:nvGrpSpPr>
          <p:grpSpPr>
            <a:xfrm rot="7325895">
              <a:off x="1434217" y="4111067"/>
              <a:ext cx="465011" cy="908404"/>
              <a:chOff x="5324006" y="2494129"/>
              <a:chExt cx="842957" cy="2238039"/>
            </a:xfrm>
          </p:grpSpPr>
          <p:cxnSp>
            <p:nvCxnSpPr>
              <p:cNvPr id="241" name="Přímá spojnice 240"/>
              <p:cNvCxnSpPr/>
              <p:nvPr/>
            </p:nvCxnSpPr>
            <p:spPr>
              <a:xfrm flipH="1">
                <a:off x="5675586" y="2574958"/>
                <a:ext cx="216498" cy="2133521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2" name="Přímá spojnice 241"/>
              <p:cNvCxnSpPr/>
              <p:nvPr/>
            </p:nvCxnSpPr>
            <p:spPr>
              <a:xfrm flipH="1">
                <a:off x="5358166" y="3946558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3" name="Přímá spojnice 242"/>
              <p:cNvCxnSpPr/>
              <p:nvPr/>
            </p:nvCxnSpPr>
            <p:spPr>
              <a:xfrm flipH="1">
                <a:off x="5358165" y="3701846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4" name="Přímá spojnice 243"/>
              <p:cNvCxnSpPr/>
              <p:nvPr/>
            </p:nvCxnSpPr>
            <p:spPr>
              <a:xfrm flipH="1">
                <a:off x="5341882" y="3532117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5" name="Přímá spojnice 244"/>
              <p:cNvCxnSpPr/>
              <p:nvPr/>
            </p:nvCxnSpPr>
            <p:spPr>
              <a:xfrm flipH="1">
                <a:off x="5433848" y="329486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6" name="Přímá spojnice 245"/>
              <p:cNvCxnSpPr/>
              <p:nvPr/>
            </p:nvCxnSpPr>
            <p:spPr>
              <a:xfrm flipH="1">
                <a:off x="5433847" y="3100167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7" name="Přímá spojnice 246"/>
              <p:cNvCxnSpPr/>
              <p:nvPr/>
            </p:nvCxnSpPr>
            <p:spPr>
              <a:xfrm flipH="1">
                <a:off x="5449612" y="285545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8" name="Přímá spojnice 247"/>
              <p:cNvCxnSpPr/>
              <p:nvPr/>
            </p:nvCxnSpPr>
            <p:spPr>
              <a:xfrm flipH="1">
                <a:off x="5410197" y="269590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9" name="Přímá spojnice 248"/>
              <p:cNvCxnSpPr/>
              <p:nvPr/>
            </p:nvCxnSpPr>
            <p:spPr>
              <a:xfrm flipH="1" flipV="1">
                <a:off x="5875281" y="2703055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0" name="Přímá spojnice 249"/>
              <p:cNvCxnSpPr/>
              <p:nvPr/>
            </p:nvCxnSpPr>
            <p:spPr>
              <a:xfrm flipH="1">
                <a:off x="5324006" y="442918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1" name="Přímá spojnice 250"/>
              <p:cNvCxnSpPr/>
              <p:nvPr/>
            </p:nvCxnSpPr>
            <p:spPr>
              <a:xfrm flipH="1">
                <a:off x="5358166" y="4191270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2" name="Přímá spojnice 251"/>
              <p:cNvCxnSpPr/>
              <p:nvPr/>
            </p:nvCxnSpPr>
            <p:spPr>
              <a:xfrm flipH="1" flipV="1">
                <a:off x="5908142" y="2494129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3" name="Přímá spojnice 252"/>
              <p:cNvCxnSpPr/>
              <p:nvPr/>
            </p:nvCxnSpPr>
            <p:spPr>
              <a:xfrm flipH="1" flipV="1">
                <a:off x="5908143" y="2947767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4" name="Přímá spojnice 253"/>
              <p:cNvCxnSpPr/>
              <p:nvPr/>
            </p:nvCxnSpPr>
            <p:spPr>
              <a:xfrm flipH="1" flipV="1">
                <a:off x="5954130" y="3271346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5" name="Přímá spojnice 254"/>
              <p:cNvCxnSpPr/>
              <p:nvPr/>
            </p:nvCxnSpPr>
            <p:spPr>
              <a:xfrm flipH="1" flipV="1">
                <a:off x="5801727" y="3452905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6" name="Přímá spojnice 255"/>
              <p:cNvCxnSpPr/>
              <p:nvPr/>
            </p:nvCxnSpPr>
            <p:spPr>
              <a:xfrm flipH="1" flipV="1">
                <a:off x="5785667" y="3654473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7" name="Přímá spojnice 256"/>
              <p:cNvCxnSpPr/>
              <p:nvPr/>
            </p:nvCxnSpPr>
            <p:spPr>
              <a:xfrm flipH="1" flipV="1">
                <a:off x="5741297" y="3916514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8" name="Přímá spojnice 257"/>
              <p:cNvCxnSpPr/>
              <p:nvPr/>
            </p:nvCxnSpPr>
            <p:spPr>
              <a:xfrm flipH="1" flipV="1">
                <a:off x="5729449" y="4180683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9" name="Přímá spojnice 258"/>
              <p:cNvCxnSpPr/>
              <p:nvPr/>
            </p:nvCxnSpPr>
            <p:spPr>
              <a:xfrm flipH="1" flipV="1">
                <a:off x="5675586" y="4427368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0" name="Přímá spojnice 259"/>
              <p:cNvCxnSpPr/>
              <p:nvPr/>
            </p:nvCxnSpPr>
            <p:spPr>
              <a:xfrm flipH="1">
                <a:off x="5528462" y="2500873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1" name="Skupina 260"/>
            <p:cNvGrpSpPr/>
            <p:nvPr/>
          </p:nvGrpSpPr>
          <p:grpSpPr>
            <a:xfrm rot="19760060">
              <a:off x="2676749" y="5661763"/>
              <a:ext cx="465011" cy="833941"/>
              <a:chOff x="5324006" y="2494129"/>
              <a:chExt cx="842957" cy="2238039"/>
            </a:xfrm>
          </p:grpSpPr>
          <p:cxnSp>
            <p:nvCxnSpPr>
              <p:cNvPr id="262" name="Přímá spojnice 261"/>
              <p:cNvCxnSpPr/>
              <p:nvPr/>
            </p:nvCxnSpPr>
            <p:spPr>
              <a:xfrm flipH="1">
                <a:off x="5675586" y="2574958"/>
                <a:ext cx="216498" cy="2133521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3" name="Přímá spojnice 262"/>
              <p:cNvCxnSpPr/>
              <p:nvPr/>
            </p:nvCxnSpPr>
            <p:spPr>
              <a:xfrm flipH="1">
                <a:off x="5358166" y="3946558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4" name="Přímá spojnice 263"/>
              <p:cNvCxnSpPr/>
              <p:nvPr/>
            </p:nvCxnSpPr>
            <p:spPr>
              <a:xfrm flipH="1">
                <a:off x="5358165" y="3701846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5" name="Přímá spojnice 264"/>
              <p:cNvCxnSpPr/>
              <p:nvPr/>
            </p:nvCxnSpPr>
            <p:spPr>
              <a:xfrm flipH="1">
                <a:off x="5341882" y="3532117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6" name="Přímá spojnice 265"/>
              <p:cNvCxnSpPr/>
              <p:nvPr/>
            </p:nvCxnSpPr>
            <p:spPr>
              <a:xfrm flipH="1">
                <a:off x="5433848" y="329486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7" name="Přímá spojnice 266"/>
              <p:cNvCxnSpPr/>
              <p:nvPr/>
            </p:nvCxnSpPr>
            <p:spPr>
              <a:xfrm flipH="1">
                <a:off x="5433847" y="3100167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8" name="Přímá spojnice 267"/>
              <p:cNvCxnSpPr/>
              <p:nvPr/>
            </p:nvCxnSpPr>
            <p:spPr>
              <a:xfrm flipH="1">
                <a:off x="5449612" y="285545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9" name="Přímá spojnice 268"/>
              <p:cNvCxnSpPr/>
              <p:nvPr/>
            </p:nvCxnSpPr>
            <p:spPr>
              <a:xfrm flipH="1">
                <a:off x="5410197" y="269590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0" name="Přímá spojnice 269"/>
              <p:cNvCxnSpPr/>
              <p:nvPr/>
            </p:nvCxnSpPr>
            <p:spPr>
              <a:xfrm flipH="1" flipV="1">
                <a:off x="5875281" y="2703055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1" name="Přímá spojnice 270"/>
              <p:cNvCxnSpPr/>
              <p:nvPr/>
            </p:nvCxnSpPr>
            <p:spPr>
              <a:xfrm flipH="1">
                <a:off x="5324006" y="442918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2" name="Přímá spojnice 271"/>
              <p:cNvCxnSpPr/>
              <p:nvPr/>
            </p:nvCxnSpPr>
            <p:spPr>
              <a:xfrm flipH="1">
                <a:off x="5358166" y="4191270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3" name="Přímá spojnice 272"/>
              <p:cNvCxnSpPr/>
              <p:nvPr/>
            </p:nvCxnSpPr>
            <p:spPr>
              <a:xfrm flipH="1" flipV="1">
                <a:off x="5908142" y="2494129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4" name="Přímá spojnice 273"/>
              <p:cNvCxnSpPr/>
              <p:nvPr/>
            </p:nvCxnSpPr>
            <p:spPr>
              <a:xfrm flipH="1" flipV="1">
                <a:off x="5908143" y="2947767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5" name="Přímá spojnice 274"/>
              <p:cNvCxnSpPr/>
              <p:nvPr/>
            </p:nvCxnSpPr>
            <p:spPr>
              <a:xfrm flipH="1" flipV="1">
                <a:off x="5954130" y="3271346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6" name="Přímá spojnice 275"/>
              <p:cNvCxnSpPr/>
              <p:nvPr/>
            </p:nvCxnSpPr>
            <p:spPr>
              <a:xfrm flipH="1" flipV="1">
                <a:off x="5801727" y="3452905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7" name="Přímá spojnice 276"/>
              <p:cNvCxnSpPr/>
              <p:nvPr/>
            </p:nvCxnSpPr>
            <p:spPr>
              <a:xfrm flipH="1" flipV="1">
                <a:off x="5785667" y="3654473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8" name="Přímá spojnice 277"/>
              <p:cNvCxnSpPr/>
              <p:nvPr/>
            </p:nvCxnSpPr>
            <p:spPr>
              <a:xfrm flipH="1" flipV="1">
                <a:off x="5741297" y="3916514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9" name="Přímá spojnice 278"/>
              <p:cNvCxnSpPr/>
              <p:nvPr/>
            </p:nvCxnSpPr>
            <p:spPr>
              <a:xfrm flipH="1" flipV="1">
                <a:off x="5729449" y="4180683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0" name="Přímá spojnice 279"/>
              <p:cNvCxnSpPr/>
              <p:nvPr/>
            </p:nvCxnSpPr>
            <p:spPr>
              <a:xfrm flipH="1" flipV="1">
                <a:off x="5675586" y="4427368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1" name="Přímá spojnice 280"/>
              <p:cNvCxnSpPr/>
              <p:nvPr/>
            </p:nvCxnSpPr>
            <p:spPr>
              <a:xfrm flipH="1">
                <a:off x="5528462" y="2500873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2" name="Skupina 281"/>
            <p:cNvGrpSpPr/>
            <p:nvPr/>
          </p:nvGrpSpPr>
          <p:grpSpPr>
            <a:xfrm rot="4819867">
              <a:off x="1271082" y="4970145"/>
              <a:ext cx="465011" cy="1010521"/>
              <a:chOff x="5324006" y="2494129"/>
              <a:chExt cx="842957" cy="2238039"/>
            </a:xfrm>
          </p:grpSpPr>
          <p:cxnSp>
            <p:nvCxnSpPr>
              <p:cNvPr id="283" name="Přímá spojnice 282"/>
              <p:cNvCxnSpPr/>
              <p:nvPr/>
            </p:nvCxnSpPr>
            <p:spPr>
              <a:xfrm flipH="1">
                <a:off x="5675586" y="2574958"/>
                <a:ext cx="216498" cy="2133521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4" name="Přímá spojnice 283"/>
              <p:cNvCxnSpPr/>
              <p:nvPr/>
            </p:nvCxnSpPr>
            <p:spPr>
              <a:xfrm flipH="1">
                <a:off x="5358166" y="3946558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5" name="Přímá spojnice 284"/>
              <p:cNvCxnSpPr/>
              <p:nvPr/>
            </p:nvCxnSpPr>
            <p:spPr>
              <a:xfrm flipH="1">
                <a:off x="5358165" y="3701846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6" name="Přímá spojnice 285"/>
              <p:cNvCxnSpPr/>
              <p:nvPr/>
            </p:nvCxnSpPr>
            <p:spPr>
              <a:xfrm flipH="1">
                <a:off x="5341882" y="3532117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7" name="Přímá spojnice 286"/>
              <p:cNvCxnSpPr/>
              <p:nvPr/>
            </p:nvCxnSpPr>
            <p:spPr>
              <a:xfrm flipH="1">
                <a:off x="5433848" y="329486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8" name="Přímá spojnice 287"/>
              <p:cNvCxnSpPr/>
              <p:nvPr/>
            </p:nvCxnSpPr>
            <p:spPr>
              <a:xfrm flipH="1">
                <a:off x="5433847" y="3100167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9" name="Přímá spojnice 288"/>
              <p:cNvCxnSpPr/>
              <p:nvPr/>
            </p:nvCxnSpPr>
            <p:spPr>
              <a:xfrm flipH="1">
                <a:off x="5449612" y="285545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0" name="Přímá spojnice 289"/>
              <p:cNvCxnSpPr/>
              <p:nvPr/>
            </p:nvCxnSpPr>
            <p:spPr>
              <a:xfrm flipH="1">
                <a:off x="5410197" y="269590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1" name="Přímá spojnice 290"/>
              <p:cNvCxnSpPr/>
              <p:nvPr/>
            </p:nvCxnSpPr>
            <p:spPr>
              <a:xfrm flipH="1" flipV="1">
                <a:off x="5875281" y="2703055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2" name="Přímá spojnice 291"/>
              <p:cNvCxnSpPr/>
              <p:nvPr/>
            </p:nvCxnSpPr>
            <p:spPr>
              <a:xfrm flipH="1">
                <a:off x="5324006" y="4429185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3" name="Přímá spojnice 292"/>
              <p:cNvCxnSpPr/>
              <p:nvPr/>
            </p:nvCxnSpPr>
            <p:spPr>
              <a:xfrm flipH="1">
                <a:off x="5358166" y="4191270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4" name="Přímá spojnice 293"/>
              <p:cNvCxnSpPr/>
              <p:nvPr/>
            </p:nvCxnSpPr>
            <p:spPr>
              <a:xfrm flipH="1" flipV="1">
                <a:off x="5908142" y="2494129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5" name="Přímá spojnice 294"/>
              <p:cNvCxnSpPr/>
              <p:nvPr/>
            </p:nvCxnSpPr>
            <p:spPr>
              <a:xfrm flipH="1" flipV="1">
                <a:off x="5908143" y="2947767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6" name="Přímá spojnice 295"/>
              <p:cNvCxnSpPr/>
              <p:nvPr/>
            </p:nvCxnSpPr>
            <p:spPr>
              <a:xfrm flipH="1" flipV="1">
                <a:off x="5954130" y="3271346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7" name="Přímá spojnice 296"/>
              <p:cNvCxnSpPr/>
              <p:nvPr/>
            </p:nvCxnSpPr>
            <p:spPr>
              <a:xfrm flipH="1" flipV="1">
                <a:off x="5801727" y="3452905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8" name="Přímá spojnice 297"/>
              <p:cNvCxnSpPr/>
              <p:nvPr/>
            </p:nvCxnSpPr>
            <p:spPr>
              <a:xfrm flipH="1" flipV="1">
                <a:off x="5785667" y="3654473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9" name="Přímá spojnice 298"/>
              <p:cNvCxnSpPr/>
              <p:nvPr/>
            </p:nvCxnSpPr>
            <p:spPr>
              <a:xfrm flipH="1" flipV="1">
                <a:off x="5741297" y="3916514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0" name="Přímá spojnice 299"/>
              <p:cNvCxnSpPr/>
              <p:nvPr/>
            </p:nvCxnSpPr>
            <p:spPr>
              <a:xfrm flipH="1" flipV="1">
                <a:off x="5729449" y="4180683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1" name="Přímá spojnice 300"/>
              <p:cNvCxnSpPr/>
              <p:nvPr/>
            </p:nvCxnSpPr>
            <p:spPr>
              <a:xfrm flipH="1" flipV="1">
                <a:off x="5675586" y="4427368"/>
                <a:ext cx="212833" cy="304800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2" name="Přímá spojnice 301"/>
              <p:cNvCxnSpPr/>
              <p:nvPr/>
            </p:nvCxnSpPr>
            <p:spPr>
              <a:xfrm flipH="1">
                <a:off x="5528462" y="2500873"/>
                <a:ext cx="425669" cy="244712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10000" r="9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348" t="19718" r="17860" b="11443"/>
          <a:stretch/>
        </p:blipFill>
        <p:spPr>
          <a:xfrm>
            <a:off x="10644245" y="126084"/>
            <a:ext cx="1392072" cy="1163138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42606" b="60061" l="10000" r="52682">
                        <a14:backgroundMark x1="60636" y1="46182" x2="60636" y2="46182"/>
                      </a14:backgroundRemoval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17" t="42626" r="50282" b="43444"/>
          <a:stretch/>
        </p:blipFill>
        <p:spPr>
          <a:xfrm rot="5400000">
            <a:off x="10807531" y="2255293"/>
            <a:ext cx="1554434" cy="477672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31279" b="64504" l="36230" r="5940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333" t="27126" r="37701" b="31343"/>
          <a:stretch/>
        </p:blipFill>
        <p:spPr>
          <a:xfrm rot="5400000">
            <a:off x="9525967" y="1549857"/>
            <a:ext cx="1127238" cy="121216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18" t="5818" r="-2440" b="5818"/>
          <a:stretch/>
        </p:blipFill>
        <p:spPr>
          <a:xfrm>
            <a:off x="8543366" y="-10587"/>
            <a:ext cx="1915510" cy="124021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10000" b="90000" l="10000" r="90000"/>
                    </a14:imgEffect>
                    <a14:imgEffect>
                      <a14:sharpenSoften amount="5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873" t="31902" r="29065" b="23399"/>
          <a:stretch/>
        </p:blipFill>
        <p:spPr>
          <a:xfrm rot="5400000">
            <a:off x="8842964" y="2445073"/>
            <a:ext cx="938497" cy="714051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0000" b="90000" l="10000" r="90000">
                        <a14:backgroundMark x1="30409" y1="61636" x2="30409" y2="61636"/>
                        <a14:backgroundMark x1="30409" y1="61636" x2="30409" y2="61636"/>
                        <a14:backgroundMark x1="30227" y1="42545" x2="30227" y2="42545"/>
                        <a14:backgroundMark x1="70727" y1="50545" x2="70727" y2="50545"/>
                        <a14:backgroundMark x1="32943" y1="45018" x2="44194" y2="28571"/>
                        <a14:backgroundMark x1="32223" y1="49940" x2="45185" y2="69988"/>
                      </a14:backgroundRemoval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938" t="24418" r="36124" b="28230"/>
          <a:stretch/>
        </p:blipFill>
        <p:spPr>
          <a:xfrm>
            <a:off x="7474622" y="532474"/>
            <a:ext cx="1474507" cy="1639615"/>
          </a:xfrm>
          <a:prstGeom prst="rect">
            <a:avLst/>
          </a:prstGeom>
        </p:spPr>
      </p:pic>
      <p:pic>
        <p:nvPicPr>
          <p:cNvPr id="304" name="Obrázek 30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42606" b="60061" l="10000" r="52682">
                        <a14:backgroundMark x1="60636" y1="46182" x2="60636" y2="46182"/>
                      </a14:backgroundRemoval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17" t="42626" r="50282" b="43444"/>
          <a:stretch/>
        </p:blipFill>
        <p:spPr>
          <a:xfrm rot="5400000">
            <a:off x="11197938" y="3871639"/>
            <a:ext cx="1554434" cy="477672"/>
          </a:xfrm>
          <a:prstGeom prst="rect">
            <a:avLst/>
          </a:prstGeom>
        </p:spPr>
      </p:pic>
      <p:pic>
        <p:nvPicPr>
          <p:cNvPr id="305" name="Obrázek 30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42606" b="60061" l="10000" r="52682">
                        <a14:backgroundMark x1="60636" y1="46182" x2="60636" y2="46182"/>
                      </a14:backgroundRemoval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17" t="42626" r="50282" b="43444"/>
          <a:stretch/>
        </p:blipFill>
        <p:spPr>
          <a:xfrm rot="5400000">
            <a:off x="10563064" y="3565824"/>
            <a:ext cx="1554434" cy="477672"/>
          </a:xfrm>
          <a:prstGeom prst="rect">
            <a:avLst/>
          </a:prstGeom>
        </p:spPr>
      </p:pic>
      <p:pic>
        <p:nvPicPr>
          <p:cNvPr id="306" name="Obrázek 30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42606" b="60061" l="10000" r="52682">
                        <a14:backgroundMark x1="60636" y1="46182" x2="60636" y2="46182"/>
                      </a14:backgroundRemoval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17" t="42626" r="50282" b="43444"/>
          <a:stretch/>
        </p:blipFill>
        <p:spPr>
          <a:xfrm rot="5400000">
            <a:off x="10155681" y="3219943"/>
            <a:ext cx="1554434" cy="47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0915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90035E-6 3.7037E-7 C -0.04364 -0.01875 -0.08663 -0.03357 -0.12909 -0.0544 C -0.16908 -0.07384 -0.20816 -0.09468 -0.24737 -0.11528 C -0.28071 -0.13287 -0.3108 -0.15255 -0.34454 -0.16921 C -0.35301 -0.17361 -0.36082 -0.17963 -0.36916 -0.18449 C -0.37189 -0.18611 -0.37724 -0.19005 -0.37724 -0.18982 C -0.3775 -0.19097 -0.37789 -0.19236 -0.37841 -0.19329 C -0.38049 -0.19653 -0.38219 -0.19653 -0.37841 -0.19653 " pathEditMode="relative" rAng="0" ptsTypes="fffffffA">
                                      <p:cBhvr>
                                        <p:cTn id="6" dur="2000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9" y="-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79 0.03727 C -0.06448 0.04282 -0.0663 0.05 -0.07047 0.05579 C -0.0749 0.06875 -0.0719 0.0618 -0.08089 0.0743 C -0.08245 0.07662 -0.08349 0.08009 -0.0848 0.08241 C -0.09261 0.09514 -0.09574 0.0956 -0.10577 0.09861 C -0.11007 0.10116 -0.11384 0.10301 -0.11736 0.10926 C -0.11997 0.11366 -0.1214 0.12106 -0.12387 0.12546 C -0.12622 0.12917 -0.13286 0.13264 -0.1356 0.13611 C -0.14198 0.14329 -0.14576 0.15393 -0.15266 0.15718 C -0.15944 0.16643 -0.1653 0.17222 -0.17207 0.18125 C -0.17741 0.18866 -0.17663 0.18403 -0.18106 0.1919 C -0.18301 0.19537 -0.18445 0.2 -0.18653 0.20278 C -0.18809 0.20532 -0.19005 0.20602 -0.19161 0.2081 C -0.19474 0.21227 -0.20073 0.22153 -0.20073 0.22176 C -0.20177 0.22407 -0.20216 0.22778 -0.20346 0.22963 C -0.20503 0.23194 -0.20685 0.23079 -0.20867 0.23218 C -0.21011 0.23356 -0.21115 0.23611 -0.21258 0.23773 C -0.21662 0.2419 -0.22144 0.24468 -0.22548 0.24838 C -0.23407 0.25602 -0.24124 0.2662 -0.25036 0.27245 C -0.25322 0.27477 -0.25505 0.28102 -0.25817 0.2831 C -0.26351 0.2868 -0.26807 0.29282 -0.2738 0.2963 C -0.2781 0.30208 -0.28162 0.3044 -0.2867 0.30718 C -0.29647 0.32037 -0.28409 0.30463 -0.29582 0.31505 C -0.29725 0.31643 -0.29829 0.31944 -0.29986 0.32037 C -0.30572 0.32639 -0.31301 0.32824 -0.31939 0.33356 C -0.32187 0.33611 -0.32486 0.33611 -0.32695 0.33889 C -0.32825 0.34097 -0.32968 0.34305 -0.33112 0.34444 C -0.33359 0.34676 -0.33893 0.35023 -0.33893 0.35046 C -0.35587 0.37384 -0.33047 0.33843 -0.34662 0.3581 C -0.34779 0.35926 -0.35378 0.36968 -0.35574 0.3713 C -0.36238 0.37685 -0.3702 0.37801 -0.37671 0.38472 C -0.37983 0.38796 -0.38244 0.39305 -0.3857 0.3956 C -0.38921 0.39768 -0.39273 0.39815 -0.39625 0.40093 C -0.39742 0.40162 -0.39885 0.40231 -0.40002 0.40347 C -0.40198 0.40532 -0.40341 0.40764 -0.40537 0.4088 C -0.41774 0.41805 -0.43168 0.41204 -0.44301 0.42755 C -0.44575 0.43565 -0.44887 0.44468 -0.45226 0.45139 C -0.4533 0.4537 -0.45499 0.45486 -0.45604 0.45694 C -0.46177 0.46898 -0.46646 0.48171 -0.47297 0.49167 C -0.4761 0.50463 -0.48079 0.5162 -0.48613 0.52639 C -0.48756 0.53843 -0.49068 0.54583 -0.49381 0.55602 C -0.49655 0.5831 -0.50176 0.60903 -0.50436 0.63634 C -0.50488 0.675 -0.50058 0.69722 -0.50957 0.7243 C -0.50996 0.72893 -0.50996 0.73356 -0.51088 0.7375 C -0.51374 0.74977 -0.52104 0.7537 -0.52638 0.75926 C -0.53602 0.76898 -0.54318 0.77199 -0.55373 0.77523 C -0.57119 0.78704 -0.60101 0.7794 -0.61756 0.77778 C -0.62524 0.75324 -0.62394 0.76597 -0.62147 0.72685 C -0.62107 0.72083 -0.61795 0.71667 -0.61756 0.71088 C -0.61691 0.69792 -0.61756 0.68403 -0.61756 0.67083 " pathEditMode="relative" rAng="0" ptsTypes="fffffffffffffffffffffffffffffffffffffffffffffffffA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79" y="37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9798E-6 2.59259E-6 C -0.00586 0.00162 -0.01263 0.00092 -0.01758 0.00509 C -0.02305 0.00972 -0.02683 0.01435 -0.03243 0.01805 C -0.03413 0.01921 -0.03569 0.02037 -0.03738 0.02176 C -0.03986 0.02407 -0.04481 0.02893 -0.04481 0.02916 C -0.04624 0.03287 -0.04676 0.03889 -0.04963 0.04028 C -0.05679 0.04282 -0.0607 0.04722 -0.06708 0.05139 C -0.06851 0.05231 -0.07034 0.05254 -0.07203 0.05324 C -0.07451 0.05416 -0.07933 0.05694 -0.07933 0.05717 C -0.08063 0.0581 -0.0818 0.05949 -0.08323 0.06041 C -0.08545 0.06203 -0.09053 0.06412 -0.09053 0.06435 C -0.09665 0.07315 -0.10108 0.07685 -0.10916 0.08102 C -0.1227 0.10069 -0.14354 0.10416 -0.16113 0.11227 C -0.18067 0.12106 -0.19604 0.12986 -0.21675 0.13264 C -0.23915 0.14398 -0.30207 0.13912 -0.31939 0.13981 C -0.34206 0.13912 -0.36472 0.13796 -0.38739 0.13796 C -0.40979 0.13796 -0.43207 0.13819 -0.45447 0.13981 C -0.46242 0.14051 -0.46007 0.14375 -0.46541 0.14722 C -0.46789 0.14884 -0.47297 0.15115 -0.47297 0.15139 C -0.47427 0.15231 -0.47505 0.1537 -0.47662 0.15486 C -0.47883 0.15648 -0.48391 0.15879 -0.48391 0.15903 C -0.50918 0.15486 -0.50045 0.15486 -0.5097 0.15486 " pathEditMode="relative" rAng="0" ptsTypes="fffffffffffffffffffffA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492" y="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7874E-6 0.06667 C -0.00443 0.06505 -0.00781 0.06435 -0.01237 0.06319 C -0.0168 0.06111 -0.02019 0.06042 -0.02566 0.05949 C -0.03165 0.05694 -0.03686 0.05602 -0.04416 0.05486 C -0.04845 0.05417 -0.05731 0.05301 -0.05731 0.05301 C -0.06513 0.04977 -0.07542 0.04931 -0.08389 0.04861 C -0.09639 0.04583 -0.11267 0.04653 -0.12531 0.04583 C -0.16399 0.04375 -0.1059 0.04606 -0.16868 0.04398 C -0.30025 0.04444 -0.39143 0.04028 -0.50488 0.04745 C -0.52012 0.05116 -0.53549 0.05208 -0.55152 0.05301 C -0.56597 0.05463 -0.58056 0.05602 -0.59528 0.05694 C -0.60088 0.0581 -0.60284 0.05764 -0.60284 0.06227 " pathEditMode="relative" rAng="0" ptsTypes="fffffffffffA">
                                      <p:cBhvr>
                                        <p:cTn id="21" dur="20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142" y="-1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0.00995 C -0.00326 0.01921 -0.00704 0.02245 -0.01069 0.03032 C -0.01525 0.04097 -0.02332 0.05625 -0.03036 0.06064 C -0.03426 0.06782 -0.037 0.07245 -0.04208 0.07569 C -0.07542 0.13773 -0.13769 0.12777 -0.17872 0.12847 C -0.25948 0.12986 -0.3405 0.13055 -0.421 0.13125 C -0.47245 0.12986 -0.53915 0.13842 -0.59568 0.12361 C -0.6216 0.11713 -0.67436 0.1162 -0.67436 0.11643 C -0.68269 0.11412 -0.6909 0.1118 -0.69924 0.10856 C -0.70835 0.09699 -0.70406 0.10046 -0.71109 0.09583 C -0.71369 0.0905 -0.71643 0.08564 -0.71904 0.08032 C -0.72034 0.078 -0.72307 0.07338 -0.72307 0.07361 C -0.72516 0.05879 -0.72229 0.07106 -0.73076 0.05787 C -0.73362 0.05347 -0.73545 0.04722 -0.7387 0.04305 C -0.74001 0.0412 -0.74118 0.03981 -0.74248 0.03819 C -0.74509 0.03032 -0.74782 0.02291 -0.75043 0.01527 C -0.75134 0.01273 -0.75212 0.00995 -0.75303 0.0074 C -0.75408 0.00486 -0.75577 0.00023 -0.75577 0.00046 C -0.75707 -0.0132 -0.76072 -0.02662 -0.76098 -0.04005 C -0.76111 -0.0588 -0.76098 -0.07732 -0.76098 -0.09537 " pathEditMode="relative" rAng="0" ptsTypes="fffffffffffffffffffA">
                                      <p:cBhvr>
                                        <p:cTn id="26" dur="20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049" y="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96027E-6 -0.00232 C -0.00846 -0.00139 -0.01667 -0.00139 -0.02487 0.00046 C -0.03035 0.00162 -0.03503 0.00787 -0.04051 0.00879 C -0.0465 0.00926 -0.05275 0.01064 -0.05874 0.0118 C -0.11124 0.00347 -0.08388 0.00671 -0.14081 0.00324 C -0.1649 -0.00093 -0.18796 -0.00463 -0.21245 -0.00811 C -0.21935 -0.00857 -0.23329 -0.01042 -0.23329 -0.01019 C -0.24097 -0.0132 -0.24892 -0.01644 -0.25674 -0.01829 C -0.26533 -0.02061 -0.28279 -0.02385 -0.28279 -0.02361 C -0.29191 -0.03148 -0.30181 -0.03426 -0.31144 -0.04051 C -0.32069 -0.0463 -0.32903 -0.05579 -0.33867 -0.05926 C -0.34414 -0.06389 -0.35039 -0.06459 -0.3556 -0.07014 C -0.36472 -0.0794 -0.37319 -0.08681 -0.38296 -0.09236 C -0.39025 -0.09584 -0.39742 -0.10463 -0.4051 -0.10533 C -0.41982 -0.10695 -0.43467 -0.10741 -0.44939 -0.10811 C -0.4516 -0.10903 -0.45395 -0.10857 -0.4559 -0.11088 C -0.46111 -0.11644 -0.46476 -0.12848 -0.4701 -0.13264 C -0.47896 -0.13959 -0.47453 -0.13704 -0.48326 -0.14074 C -0.48964 -0.15 -0.49654 -0.14885 -0.50397 -0.15186 C -0.52286 -0.15811 -0.54122 -0.16783 -0.56011 -0.17361 C -0.56128 -0.17431 -0.56258 -0.17593 -0.56389 -0.17593 C -0.56532 -0.17593 -0.56662 -0.17477 -0.56793 -0.17361 C -0.56832 -0.17315 -0.56701 -0.17361 -0.56662 -0.17361 L -0.5717 -0.19746 " pathEditMode="relative" rAng="0" ptsTypes="ffffffffffffffffffffffAA">
                                      <p:cBhvr>
                                        <p:cTn id="31" dur="2000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92" y="-9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42412E-6 -1.85185E-6 C -0.00639 0.00046 -0.01941 0.00116 -0.02697 0.00463 C -0.03192 0.00695 -0.0426 0.01158 -0.04716 0.0169 C -0.05315 0.02431 -0.05445 0.02662 -0.06044 0.03148 C -0.06643 0.03611 -0.07334 0.04051 -0.0792 0.04607 C -0.08623 0.05301 -0.09223 0.06412 -0.09926 0.07037 C -0.11229 0.08218 -0.12557 0.09144 -0.13821 0.10463 C -0.14485 0.11134 -0.1399 0.10718 -0.14628 0.1169 C -0.15462 0.1294 -0.14615 0.11528 -0.15423 0.12431 C -0.15749 0.12801 -0.16061 0.13218 -0.16361 0.13611 C -0.18041 0.15764 -0.16543 0.14699 -0.17559 0.15347 C -0.18354 0.16783 -0.19318 0.17871 -0.20256 0.19005 C -0.20685 0.20162 -0.21272 0.20417 -0.21858 0.21181 C -0.22014 0.21366 -0.22118 0.2169 -0.22262 0.21921 C -0.22796 0.22685 -0.23356 0.2331 -0.23877 0.24097 C -0.24619 0.25255 -0.2531 0.26713 -0.26287 0.27292 C -0.26912 0.28426 -0.27589 0.29329 -0.28436 0.29722 C -0.30377 0.31551 -0.31757 0.31019 -0.3418 0.31181 C -0.36095 0.31435 -0.37919 0.32246 -0.3982 0.32662 C -0.41149 0.3257 -0.42504 0.32616 -0.43845 0.32384 C -0.44406 0.32292 -0.44223 0.31181 -0.44757 0.31181 " pathEditMode="relative" rAng="0" ptsTypes="ffffffffffffffffffffA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79" y="1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60115E-7 -0.03449 C -0.0026 -0.03333 -0.00495 -0.03217 -0.00742 -0.03078 C -0.0112 -0.02847 -0.01902 -0.02291 -0.01902 -0.02268 C -0.02605 -0.01064 -0.03296 -0.00995 -0.0409 -0.0037 C -0.05653 0.0088 -0.07281 0.01829 -0.08884 0.02315 C -0.10681 0.03496 -0.1244 0.03612 -0.14289 0.03843 C -0.18093 0.05139 -0.22131 0.04769 -0.25922 0.05 C -0.28839 0.04885 -0.31744 0.04862 -0.34662 0.0463 C -0.35287 0.04584 -0.35965 0.03588 -0.36551 0.03079 C -0.36837 0.02801 -0.37436 0.02315 -0.37436 0.02338 C -0.37749 0.01413 -0.38114 0.0088 -0.38426 0.00024 " pathEditMode="relative" rAng="0" ptsTypes="ffffffffffA">
                                      <p:cBhvr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13" y="4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068E-6 1.11111E-6 C -0.12114 0.00092 -0.23368 0.00393 -0.35391 0.00555 C -0.3543 0.00555 -0.36655 0.00741 -0.36863 0.00926 C -0.37033 0.01065 -0.37098 0.01389 -0.37267 0.01481 C -0.37905 0.01898 -0.39026 0.01921 -0.3969 0.0206 C -0.4137 0.02986 -0.39078 0.01805 -0.41579 0.02616 C -0.4193 0.02731 -0.42191 0.03079 -0.42543 0.03194 C -0.43663 0.03588 -0.4279 0.03171 -0.43741 0.03565 C -0.44679 0.03958 -0.45525 0.04722 -0.4645 0.05069 C -0.46984 0.05555 -0.47518 0.0588 -0.48066 0.06389 C -0.4955 0.07778 -0.47258 0.06134 -0.49016 0.07523 C -0.49629 0.08009 -0.49225 0.07338 -0.49824 0.08079 C -0.50241 0.08611 -0.51048 0.09514 -0.51439 0.10185 C -0.51804 0.1081 -0.51947 0.11227 -0.52533 0.11481 C -0.52612 0.11667 -0.5269 0.11875 -0.52794 0.12037 C -0.52924 0.12268 -0.5308 0.12407 -0.53198 0.12616 C -0.53302 0.12847 -0.53354 0.13148 -0.53458 0.1338 C -0.53706 0.13796 -0.54279 0.14514 -0.54279 0.14537 C -0.54513 0.15486 -0.5493 0.16389 -0.55217 0.17338 C -0.55321 0.17685 -0.5549 0.18449 -0.5549 0.18472 C -0.55777 0.20972 -0.55738 0.23403 -0.54409 0.25255 C -0.54162 0.26319 -0.54487 0.2537 -0.53875 0.26204 C -0.52963 0.27454 -0.54292 0.26111 -0.53198 0.2713 C -0.52911 0.27755 -0.52546 0.28032 -0.5226 0.28657 C -0.52156 0.29907 -0.52143 0.31273 -0.51713 0.3243 " pathEditMode="relative" rAng="0" ptsTypes="ffffffffffffffffffffffffA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888" y="1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187 -0.00162 C -0.12309 -0.00093 -0.18432 -0.00069 -0.24554 0.0007 C -0.25531 0.00093 -0.26638 0.01227 -0.27654 0.01458 C -0.27875 0.0162 -0.28084 0.01806 -0.28305 0.01921 C -0.28735 0.0213 -0.29178 0.02107 -0.29595 0.02361 C -0.30923 0.03148 -0.32356 0.03727 -0.33737 0.04213 C -0.34649 0.05301 -0.35756 0.05023 -0.36837 0.05139 C -0.37814 0.0544 -0.38687 0.05671 -0.3969 0.0581 C -0.4081 0.0632 -0.41735 0.06574 -0.4292 0.06736 C -0.43051 0.06806 -0.43194 0.06852 -0.43311 0.06968 C -0.43454 0.07083 -0.43559 0.07338 -0.43702 0.07431 C -0.44119 0.07685 -0.44575 0.07662 -0.44991 0.07894 C -0.45682 0.08264 -0.46333 0.08796 -0.46932 0.09491 C -0.47505 0.11019 -0.48365 0.11157 -0.49134 0.12245 C -0.50032 0.13519 -0.49238 0.1294 -0.50032 0.13403 C -0.50163 0.13634 -0.5028 0.13889 -0.50423 0.14097 C -0.50541 0.14282 -0.50697 0.14375 -0.50814 0.1456 C -0.51088 0.14977 -0.51583 0.15926 -0.51583 0.15926 C -0.51856 0.17361 -0.52182 0.18681 -0.52494 0.2007 C -0.52807 0.21458 -0.52898 0.2287 -0.53276 0.24213 C -0.53367 0.25324 -0.53523 0.2632 -0.53654 0.27431 C -0.53693 0.30417 -0.53784 0.33403 -0.53784 0.36389 C -0.53784 0.4287 -0.54318 0.46945 -0.51452 0.50648 C -0.50983 0.5125 -0.50814 0.51945 -0.50293 0.52245 C -0.49785 0.53588 -0.50345 0.52431 -0.49524 0.53148 C -0.49251 0.53426 -0.49003 0.53796 -0.48743 0.54097 C -0.48613 0.54259 -0.48352 0.5456 -0.48352 0.5456 C -0.47831 0.54491 -0.47297 0.5456 -0.46802 0.54306 C -0.46086 0.53982 -0.45473 0.52477 -0.44861 0.51806 C -0.43897 0.49213 -0.44783 0.51204 -0.43949 0.49954 C -0.4352 0.49306 -0.43467 0.48681 -0.4292 0.48357 C -0.42595 0.4662 -0.43077 0.48704 -0.42399 0.47199 C -0.42308 0.47014 -0.42334 0.46713 -0.42269 0.46505 C -0.41826 0.44884 -0.41631 0.4375 -0.41631 0.41921 " pathEditMode="relative" ptsTypes="fffffffffffffffffffffffffffffffffA">
                                      <p:cBhvr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sebeobsluha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pPr marL="45720" indent="0">
              <a:buNone/>
            </a:pPr>
            <a:r>
              <a:rPr lang="cs-CZ" dirty="0" smtClean="0"/>
              <a:t>.   S materiálem postupně seznamujeme děti a připravujeme výrobu </a:t>
            </a:r>
          </a:p>
          <a:p>
            <a:pPr marL="45720" indent="0">
              <a:buNone/>
            </a:pPr>
            <a:r>
              <a:rPr lang="cs-CZ" dirty="0"/>
              <a:t> </a:t>
            </a:r>
            <a:r>
              <a:rPr lang="cs-CZ" dirty="0" smtClean="0"/>
              <a:t>   adventního věnce   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Seznámení </a:t>
            </a:r>
            <a:r>
              <a:rPr lang="cs-CZ" dirty="0" smtClean="0"/>
              <a:t>s </a:t>
            </a:r>
            <a:r>
              <a:rPr lang="cs-CZ" dirty="0" smtClean="0"/>
              <a:t>materiálem, orientace </a:t>
            </a:r>
            <a:r>
              <a:rPr lang="cs-CZ" dirty="0" smtClean="0"/>
              <a:t>v prostoru, postup výroby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Obrázek jednotlivých komponentů potřebných k výrobě adventního věnce.</a:t>
            </a:r>
          </a:p>
          <a:p>
            <a:r>
              <a:rPr lang="cs-CZ" dirty="0" smtClean="0"/>
              <a:t>Děti postupně skládají jednotlivé obrázky do celku (adventní věnec).</a:t>
            </a:r>
          </a:p>
          <a:p>
            <a:r>
              <a:rPr lang="cs-CZ" dirty="0" smtClean="0"/>
              <a:t>Za pomoci animačních efektů a aktivační události se dětem nabízí zpětná vazba.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cs-CZ" b="1" u="sng" dirty="0" smtClean="0"/>
              <a:t>Na </a:t>
            </a:r>
            <a:r>
              <a:rPr lang="cs-CZ" b="1" u="sng" dirty="0" smtClean="0"/>
              <a:t>tabulce přiřazujeme přírodní materiály</a:t>
            </a:r>
          </a:p>
          <a:p>
            <a:pPr marL="45720" indent="0">
              <a:buNone/>
            </a:pPr>
            <a:r>
              <a:rPr lang="cs-CZ" b="1" u="sng" dirty="0" smtClean="0"/>
              <a:t>Další variantou jsou obrázky v papírové podobě</a:t>
            </a:r>
            <a:r>
              <a:rPr lang="cs-CZ" b="1" u="sng" dirty="0" smtClean="0"/>
              <a:t>, kdy </a:t>
            </a:r>
            <a:r>
              <a:rPr lang="cs-CZ" b="1" u="sng" dirty="0" smtClean="0"/>
              <a:t>na základě </a:t>
            </a:r>
            <a:r>
              <a:rPr lang="cs-CZ" b="1" u="sng" dirty="0" smtClean="0"/>
              <a:t>jednotlivých </a:t>
            </a:r>
            <a:r>
              <a:rPr lang="cs-CZ" b="1" u="sng" dirty="0" smtClean="0"/>
              <a:t>ozdob skládají </a:t>
            </a:r>
            <a:r>
              <a:rPr lang="cs-CZ" b="1" u="sng" dirty="0" smtClean="0"/>
              <a:t>děti lepením </a:t>
            </a:r>
            <a:r>
              <a:rPr lang="cs-CZ" b="1" u="sng" dirty="0" smtClean="0"/>
              <a:t>svůj adventní věnec.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Tvořivě využívat přírodní i ostatní materiály při pracovních  činnostech, experimentovat s materiály</a:t>
            </a:r>
          </a:p>
          <a:p>
            <a:r>
              <a:rPr lang="cs-CZ" dirty="0" smtClean="0"/>
              <a:t>Užívat různé náčiní, nářadí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9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277</Words>
  <Application>Microsoft Office PowerPoint</Application>
  <PresentationFormat>Vlastní</PresentationFormat>
  <Paragraphs>53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Sheer Green 16x9</vt:lpstr>
      <vt:lpstr>Výroba adventního věnce</vt:lpstr>
      <vt:lpstr>Snímek 2</vt:lpstr>
      <vt:lpstr>Použité odkazy</vt:lpstr>
      <vt:lpstr>Metodický pokyn Integrovaný blok: sebeobsluha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2015-04-20T08:41:40Z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