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3" r:id="rId4"/>
    <p:sldId id="290" r:id="rId5"/>
    <p:sldId id="291" r:id="rId6"/>
    <p:sldId id="299" r:id="rId7"/>
    <p:sldId id="295" r:id="rId8"/>
    <p:sldId id="294" r:id="rId9"/>
    <p:sldId id="288" r:id="rId10"/>
    <p:sldId id="293" r:id="rId11"/>
    <p:sldId id="289" r:id="rId12"/>
    <p:sldId id="296" r:id="rId13"/>
    <p:sldId id="297" r:id="rId14"/>
    <p:sldId id="286" r:id="rId15"/>
    <p:sldId id="275" r:id="rId16"/>
    <p:sldId id="276" r:id="rId17"/>
    <p:sldId id="277" r:id="rId18"/>
    <p:sldId id="278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4" d="100"/>
          <a:sy n="74" d="100"/>
        </p:scale>
        <p:origin x="624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20. 4. 2015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20. 4. 2015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0031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7073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04187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66830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57406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15123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6974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9869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6034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79241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7353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3500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06577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0358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36929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140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13242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020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JAK SE </a:t>
            </a: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CÍTÍ? 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/>
              <a:t>Sociabilita </a:t>
            </a:r>
            <a:endParaRPr lang="cs-CZ" dirty="0"/>
          </a:p>
          <a:p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/>
            </a:r>
            <a:br>
              <a:rPr lang="cs-CZ" dirty="0"/>
            </a:br>
            <a:r>
              <a:rPr lang="cs-CZ" dirty="0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HURÁ, PRÁZDNINY!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2</a:t>
            </a:fld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28" b="57209"/>
          <a:stretch/>
        </p:blipFill>
        <p:spPr>
          <a:xfrm>
            <a:off x="6628712" y="1948145"/>
            <a:ext cx="2960348" cy="2760715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47" b="52695"/>
          <a:stretch/>
        </p:blipFill>
        <p:spPr>
          <a:xfrm>
            <a:off x="2437409" y="1811778"/>
            <a:ext cx="2985863" cy="3033447"/>
          </a:xfrm>
        </p:spPr>
      </p:pic>
    </p:spTree>
    <p:extLst>
      <p:ext uri="{BB962C8B-B14F-4D97-AF65-F5344CB8AC3E}">
        <p14:creationId xmlns:p14="http://schemas.microsoft.com/office/powerpoint/2010/main" val="2907299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MÁM LÍZÁTKO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3</a:t>
            </a:fld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28" b="57209"/>
          <a:stretch/>
        </p:blipFill>
        <p:spPr>
          <a:xfrm>
            <a:off x="6628712" y="1948145"/>
            <a:ext cx="2960348" cy="2760715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47" b="52695"/>
          <a:stretch/>
        </p:blipFill>
        <p:spPr>
          <a:xfrm>
            <a:off x="2437409" y="1811778"/>
            <a:ext cx="2985863" cy="3033447"/>
          </a:xfrm>
        </p:spPr>
      </p:pic>
    </p:spTree>
    <p:extLst>
      <p:ext uri="{BB962C8B-B14F-4D97-AF65-F5344CB8AC3E}">
        <p14:creationId xmlns:p14="http://schemas.microsoft.com/office/powerpoint/2010/main" val="1522557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TATÍNEK SE NA MĚ ZLOBÍ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4</a:t>
            </a:fld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28" b="57209"/>
          <a:stretch/>
        </p:blipFill>
        <p:spPr>
          <a:xfrm>
            <a:off x="6628712" y="1876624"/>
            <a:ext cx="2960348" cy="2760715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47" b="52695"/>
          <a:stretch/>
        </p:blipFill>
        <p:spPr>
          <a:xfrm>
            <a:off x="2591955" y="1740257"/>
            <a:ext cx="2985863" cy="3033447"/>
          </a:xfrm>
        </p:spPr>
      </p:pic>
    </p:spTree>
    <p:extLst>
      <p:ext uri="{BB962C8B-B14F-4D97-AF65-F5344CB8AC3E}">
        <p14:creationId xmlns:p14="http://schemas.microsoft.com/office/powerpoint/2010/main" val="1924074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SVÍTÍ SLUNÍČKO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5</a:t>
            </a:fld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28" b="57209"/>
          <a:stretch/>
        </p:blipFill>
        <p:spPr>
          <a:xfrm>
            <a:off x="6628712" y="1948145"/>
            <a:ext cx="2960348" cy="2760715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47" b="52695"/>
          <a:stretch/>
        </p:blipFill>
        <p:spPr>
          <a:xfrm>
            <a:off x="2437409" y="1811778"/>
            <a:ext cx="2985863" cy="3033447"/>
          </a:xfrm>
        </p:spPr>
      </p:pic>
    </p:spTree>
    <p:extLst>
      <p:ext uri="{BB962C8B-B14F-4D97-AF65-F5344CB8AC3E}">
        <p14:creationId xmlns:p14="http://schemas.microsoft.com/office/powerpoint/2010/main" val="2153491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MÁM ROZBITÉ KOLENO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6</a:t>
            </a:fld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28" b="57209"/>
          <a:stretch/>
        </p:blipFill>
        <p:spPr>
          <a:xfrm>
            <a:off x="6628712" y="1876624"/>
            <a:ext cx="2960348" cy="2760715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47" b="52695"/>
          <a:stretch/>
        </p:blipFill>
        <p:spPr>
          <a:xfrm>
            <a:off x="2591955" y="1740257"/>
            <a:ext cx="2985863" cy="3033447"/>
          </a:xfrm>
        </p:spPr>
      </p:pic>
    </p:spTree>
    <p:extLst>
      <p:ext uri="{BB962C8B-B14F-4D97-AF65-F5344CB8AC3E}">
        <p14:creationId xmlns:p14="http://schemas.microsoft.com/office/powerpoint/2010/main" val="1526587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JSEM NEMOCNÝ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7</a:t>
            </a:fld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28" b="57209"/>
          <a:stretch/>
        </p:blipFill>
        <p:spPr>
          <a:xfrm>
            <a:off x="6628712" y="1876624"/>
            <a:ext cx="2960348" cy="2760715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47" b="52695"/>
          <a:stretch/>
        </p:blipFill>
        <p:spPr>
          <a:xfrm>
            <a:off x="2591955" y="1740257"/>
            <a:ext cx="2985863" cy="3033447"/>
          </a:xfrm>
        </p:spPr>
      </p:pic>
    </p:spTree>
    <p:extLst>
      <p:ext uri="{BB962C8B-B14F-4D97-AF65-F5344CB8AC3E}">
        <p14:creationId xmlns:p14="http://schemas.microsoft.com/office/powerpoint/2010/main" val="398825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MÁM TĚ RÁD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8</a:t>
            </a:fld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28" b="57209"/>
          <a:stretch/>
        </p:blipFill>
        <p:spPr>
          <a:xfrm>
            <a:off x="6628712" y="1948145"/>
            <a:ext cx="2960348" cy="2760715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47" b="52695"/>
          <a:stretch/>
        </p:blipFill>
        <p:spPr>
          <a:xfrm>
            <a:off x="2437409" y="1811778"/>
            <a:ext cx="2985863" cy="3033447"/>
          </a:xfrm>
        </p:spPr>
      </p:pic>
    </p:spTree>
    <p:extLst>
      <p:ext uri="{BB962C8B-B14F-4D97-AF65-F5344CB8AC3E}">
        <p14:creationId xmlns:p14="http://schemas.microsoft.com/office/powerpoint/2010/main" val="3031741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91158"/>
            <a:ext cx="9509760" cy="1088136"/>
          </a:xfrm>
        </p:spPr>
        <p:txBody>
          <a:bodyPr/>
          <a:lstStyle/>
          <a:p>
            <a:pPr algn="ctr"/>
            <a:r>
              <a:rPr lang="cs-CZ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NEMŮŽU NAJÍT MÍČ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9</a:t>
            </a:fld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28" b="57209"/>
          <a:stretch/>
        </p:blipFill>
        <p:spPr>
          <a:xfrm>
            <a:off x="6628712" y="1876624"/>
            <a:ext cx="2960348" cy="2760715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47" b="52695"/>
          <a:stretch/>
        </p:blipFill>
        <p:spPr>
          <a:xfrm>
            <a:off x="2514682" y="1675413"/>
            <a:ext cx="2985863" cy="3033447"/>
          </a:xfrm>
        </p:spPr>
      </p:pic>
    </p:spTree>
    <p:extLst>
      <p:ext uri="{BB962C8B-B14F-4D97-AF65-F5344CB8AC3E}">
        <p14:creationId xmlns:p14="http://schemas.microsoft.com/office/powerpoint/2010/main" val="3068844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/>
            </a:r>
            <a:br>
              <a:rPr lang="cs-CZ" dirty="0"/>
            </a:br>
            <a:r>
              <a:rPr lang="cs-CZ" dirty="0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TĚŠÍM SE NA TEBE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10</a:t>
            </a:fld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28" b="57209"/>
          <a:stretch/>
        </p:blipFill>
        <p:spPr>
          <a:xfrm>
            <a:off x="6628712" y="1948145"/>
            <a:ext cx="2960348" cy="2760715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47" b="52695"/>
          <a:stretch/>
        </p:blipFill>
        <p:spPr>
          <a:xfrm>
            <a:off x="2437409" y="1811778"/>
            <a:ext cx="2985863" cy="3033447"/>
          </a:xfrm>
        </p:spPr>
      </p:pic>
    </p:spTree>
    <p:extLst>
      <p:ext uri="{BB962C8B-B14F-4D97-AF65-F5344CB8AC3E}">
        <p14:creationId xmlns:p14="http://schemas.microsoft.com/office/powerpoint/2010/main" val="506534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91158"/>
            <a:ext cx="9509760" cy="1088136"/>
          </a:xfrm>
        </p:spPr>
        <p:txBody>
          <a:bodyPr/>
          <a:lstStyle/>
          <a:p>
            <a:pPr algn="ctr"/>
            <a:r>
              <a:rPr lang="cs-CZ" dirty="0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ZTRATIL JSEM SE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11</a:t>
            </a:fld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28" b="57209"/>
          <a:stretch/>
        </p:blipFill>
        <p:spPr>
          <a:xfrm>
            <a:off x="6628712" y="1876624"/>
            <a:ext cx="2960348" cy="2760715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47" b="52695"/>
          <a:stretch/>
        </p:blipFill>
        <p:spPr>
          <a:xfrm>
            <a:off x="2514682" y="1675413"/>
            <a:ext cx="2985863" cy="3033447"/>
          </a:xfrm>
        </p:spPr>
      </p:pic>
    </p:spTree>
    <p:extLst>
      <p:ext uri="{BB962C8B-B14F-4D97-AF65-F5344CB8AC3E}">
        <p14:creationId xmlns:p14="http://schemas.microsoft.com/office/powerpoint/2010/main" val="497886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91158"/>
            <a:ext cx="9509760" cy="1088136"/>
          </a:xfrm>
        </p:spPr>
        <p:txBody>
          <a:bodyPr/>
          <a:lstStyle/>
          <a:p>
            <a:pPr algn="ctr"/>
            <a:r>
              <a:rPr lang="cs-CZ" dirty="0" smtClean="0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BOLÍ MĚ ZUB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12</a:t>
            </a:fld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28" b="57209"/>
          <a:stretch/>
        </p:blipFill>
        <p:spPr>
          <a:xfrm>
            <a:off x="6628712" y="1876624"/>
            <a:ext cx="2960348" cy="2760715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47" b="52695"/>
          <a:stretch/>
        </p:blipFill>
        <p:spPr>
          <a:xfrm>
            <a:off x="2514682" y="1675413"/>
            <a:ext cx="2985863" cy="3033447"/>
          </a:xfrm>
        </p:spPr>
      </p:pic>
    </p:spTree>
    <p:extLst>
      <p:ext uri="{BB962C8B-B14F-4D97-AF65-F5344CB8AC3E}">
        <p14:creationId xmlns:p14="http://schemas.microsoft.com/office/powerpoint/2010/main" val="4107503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DOSTAL JSEM DÁREK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13</a:t>
            </a:fld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228" b="57209"/>
          <a:stretch/>
        </p:blipFill>
        <p:spPr>
          <a:xfrm>
            <a:off x="6628712" y="1948145"/>
            <a:ext cx="2960348" cy="2760715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47" b="52695"/>
          <a:stretch/>
        </p:blipFill>
        <p:spPr>
          <a:xfrm>
            <a:off x="2437409" y="1811778"/>
            <a:ext cx="2985863" cy="3033447"/>
          </a:xfrm>
        </p:spPr>
      </p:pic>
    </p:spTree>
    <p:extLst>
      <p:ext uri="{BB962C8B-B14F-4D97-AF65-F5344CB8AC3E}">
        <p14:creationId xmlns:p14="http://schemas.microsoft.com/office/powerpoint/2010/main" val="3820861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Vlastní ilustrace</a:t>
            </a: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přiřazují „</a:t>
            </a:r>
            <a:r>
              <a:rPr lang="cs-CZ" dirty="0" err="1" smtClean="0"/>
              <a:t>smajlíka</a:t>
            </a:r>
            <a:r>
              <a:rPr lang="cs-CZ" dirty="0" smtClean="0"/>
              <a:t> nebo </a:t>
            </a:r>
            <a:r>
              <a:rPr lang="cs-CZ" dirty="0" err="1" smtClean="0"/>
              <a:t>mračíka</a:t>
            </a:r>
            <a:r>
              <a:rPr lang="cs-CZ" dirty="0" smtClean="0"/>
              <a:t>“ k dané situaci.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dirty="0"/>
              <a:t>Porozumět běžným projevům emocí a </a:t>
            </a:r>
            <a:r>
              <a:rPr lang="cs-CZ" dirty="0" smtClean="0"/>
              <a:t>nálad.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Po přečtení úvodní věty, rozhovoru a navození dané situace na snímku děti kliknutím na obrázek vybírají, jak se v tu chvíli člověk cítí. Správný obrázek se zvětší, nesprávný zmizí.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odnocení situace.</a:t>
            </a:r>
          </a:p>
          <a:p>
            <a:r>
              <a:rPr lang="cs-CZ" dirty="0" smtClean="0"/>
              <a:t>Rozvoj myšlenkového potenciálu.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417</Words>
  <Application>Microsoft Office PowerPoint</Application>
  <PresentationFormat>Širokoúhlá obrazovka</PresentationFormat>
  <Paragraphs>97</Paragraphs>
  <Slides>19</Slides>
  <Notes>19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Arial</vt:lpstr>
      <vt:lpstr>Century Gothic</vt:lpstr>
      <vt:lpstr>Sheer Green 16x9</vt:lpstr>
      <vt:lpstr>JAK SE CÍTÍ? </vt:lpstr>
      <vt:lpstr> HURÁ, PRÁZDNINY! </vt:lpstr>
      <vt:lpstr> MÁM LÍZÁTKO </vt:lpstr>
      <vt:lpstr>TATÍNEK SE NA MĚ ZLOBÍ</vt:lpstr>
      <vt:lpstr> SVÍTÍ SLUNÍČKO </vt:lpstr>
      <vt:lpstr> MÁM ROZBITÉ KOLENO </vt:lpstr>
      <vt:lpstr>JSEM NEMOCNÝ </vt:lpstr>
      <vt:lpstr> MÁM TĚ RÁD </vt:lpstr>
      <vt:lpstr>NEMŮŽU NAJÍT MÍČ</vt:lpstr>
      <vt:lpstr> TĚŠÍM SE NA TEBE</vt:lpstr>
      <vt:lpstr>ZTRATIL JSEM SE </vt:lpstr>
      <vt:lpstr>BOLÍ MĚ ZUB </vt:lpstr>
      <vt:lpstr> DOSTAL JSEM DÁREK 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Zajícova chaloupka</dc:title>
  <dc:creator/>
  <cp:lastModifiedBy/>
  <cp:revision>3</cp:revision>
  <dcterms:created xsi:type="dcterms:W3CDTF">2014-08-05T12:38:58Z</dcterms:created>
  <dcterms:modified xsi:type="dcterms:W3CDTF">2015-04-20T09:02:04Z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