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3" r:id="rId4"/>
    <p:sldId id="282" r:id="rId5"/>
    <p:sldId id="284" r:id="rId6"/>
    <p:sldId id="285" r:id="rId7"/>
    <p:sldId id="286" r:id="rId8"/>
    <p:sldId id="287" r:id="rId9"/>
    <p:sldId id="288" r:id="rId10"/>
    <p:sldId id="289" r:id="rId11"/>
    <p:sldId id="275" r:id="rId12"/>
    <p:sldId id="276" r:id="rId13"/>
    <p:sldId id="277" r:id="rId14"/>
    <p:sldId id="278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8" d="100"/>
          <a:sy n="88" d="100"/>
        </p:scale>
        <p:origin x="216" y="9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7101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15636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7764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1379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75665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1416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91567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59938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1869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20687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90980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1188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PŘÍBĚH KNIHY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4" name="Obrázek 3" descr="IMG_560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6425" y="128944"/>
            <a:ext cx="5177307" cy="6262712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10157353" y="1931830"/>
            <a:ext cx="928459" cy="927279"/>
            <a:chOff x="9632217" y="2021983"/>
            <a:chExt cx="1218663" cy="77273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9659155" y="2021983"/>
              <a:ext cx="1191725" cy="772732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9632217" y="2051530"/>
              <a:ext cx="1157166" cy="74318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10131929" y="4361369"/>
            <a:ext cx="1398740" cy="1088264"/>
            <a:chOff x="10131929" y="4361369"/>
            <a:chExt cx="1398740" cy="1088264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10131929" y="4934478"/>
              <a:ext cx="528033" cy="515155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0625070" y="4361369"/>
              <a:ext cx="905599" cy="1088264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62841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4" name="Obrázek 3" descr="IMG_5605.JPG"/>
          <p:cNvPicPr>
            <a:picLocks noChangeAspect="1"/>
          </p:cNvPicPr>
          <p:nvPr/>
        </p:nvPicPr>
        <p:blipFill>
          <a:blip r:embed="rId3"/>
          <a:srcRect l="9705" t="18739" r="25" b="33"/>
          <a:stretch>
            <a:fillRect/>
          </a:stretch>
        </p:blipFill>
        <p:spPr>
          <a:xfrm>
            <a:off x="2881871" y="117475"/>
            <a:ext cx="5504196" cy="6274181"/>
          </a:xfrm>
          <a:prstGeom prst="rect">
            <a:avLst/>
          </a:prstGeom>
        </p:spPr>
      </p:pic>
      <p:grpSp>
        <p:nvGrpSpPr>
          <p:cNvPr id="9" name="Skupina 8"/>
          <p:cNvGrpSpPr/>
          <p:nvPr/>
        </p:nvGrpSpPr>
        <p:grpSpPr>
          <a:xfrm>
            <a:off x="10157353" y="1931830"/>
            <a:ext cx="928459" cy="927279"/>
            <a:chOff x="9632217" y="2021983"/>
            <a:chExt cx="1218663" cy="77273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9659155" y="2021983"/>
              <a:ext cx="1191725" cy="772732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9632217" y="2051530"/>
              <a:ext cx="1157166" cy="74318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10131929" y="4361369"/>
            <a:ext cx="1398740" cy="1088264"/>
            <a:chOff x="10131929" y="4361369"/>
            <a:chExt cx="1398740" cy="1088264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10131929" y="4934478"/>
              <a:ext cx="528033" cy="515155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10625070" y="4361369"/>
              <a:ext cx="905599" cy="1088264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03035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4" name="Obrázek 3" descr="IMG_560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1386" y="115910"/>
            <a:ext cx="5139485" cy="6275746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10157353" y="1931830"/>
            <a:ext cx="928459" cy="927279"/>
            <a:chOff x="9632217" y="2021983"/>
            <a:chExt cx="1218663" cy="77273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9659155" y="2021983"/>
              <a:ext cx="1191725" cy="772732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9632217" y="2051530"/>
              <a:ext cx="1157166" cy="74318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10131929" y="4361369"/>
            <a:ext cx="1398740" cy="1088264"/>
            <a:chOff x="10131929" y="4361369"/>
            <a:chExt cx="1398740" cy="1088264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10131929" y="4934478"/>
              <a:ext cx="528033" cy="515155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0625070" y="4361369"/>
              <a:ext cx="905599" cy="1088264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275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Obrázek 3" descr="IMG_5608.JPG"/>
          <p:cNvPicPr>
            <a:picLocks noChangeAspect="1"/>
          </p:cNvPicPr>
          <p:nvPr/>
        </p:nvPicPr>
        <p:blipFill>
          <a:blip r:embed="rId3"/>
          <a:srcRect l="-19" t="5213" r="10942" b="7"/>
          <a:stretch>
            <a:fillRect/>
          </a:stretch>
        </p:blipFill>
        <p:spPr>
          <a:xfrm>
            <a:off x="3464418" y="123825"/>
            <a:ext cx="4881092" cy="6267831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10157353" y="1931830"/>
            <a:ext cx="928459" cy="927279"/>
            <a:chOff x="9632217" y="2021983"/>
            <a:chExt cx="1218663" cy="77273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9659155" y="2021983"/>
              <a:ext cx="1191725" cy="772732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9632217" y="2051530"/>
              <a:ext cx="1157166" cy="74318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10131929" y="4361369"/>
            <a:ext cx="1398740" cy="1088264"/>
            <a:chOff x="10131929" y="4361369"/>
            <a:chExt cx="1398740" cy="1088264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10131929" y="4934478"/>
              <a:ext cx="528033" cy="515155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0625070" y="4361369"/>
              <a:ext cx="905599" cy="1088264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300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4" name="Obrázek 3" descr="IMG_5611.JPG"/>
          <p:cNvPicPr>
            <a:picLocks noChangeAspect="1"/>
          </p:cNvPicPr>
          <p:nvPr/>
        </p:nvPicPr>
        <p:blipFill>
          <a:blip r:embed="rId3"/>
          <a:srcRect l="3754" t="7568" r="7598" b="13"/>
          <a:stretch>
            <a:fillRect/>
          </a:stretch>
        </p:blipFill>
        <p:spPr>
          <a:xfrm>
            <a:off x="3567448" y="109538"/>
            <a:ext cx="4790940" cy="6282118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10157353" y="1931830"/>
            <a:ext cx="928459" cy="927279"/>
            <a:chOff x="9632217" y="2021983"/>
            <a:chExt cx="1218663" cy="77273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9659155" y="2021983"/>
              <a:ext cx="1191725" cy="772732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9632217" y="2051530"/>
              <a:ext cx="1157166" cy="74318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10131929" y="4361369"/>
            <a:ext cx="1398740" cy="1088264"/>
            <a:chOff x="10131929" y="4361369"/>
            <a:chExt cx="1398740" cy="1088264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10131929" y="4934478"/>
              <a:ext cx="528033" cy="515155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0625070" y="4361369"/>
              <a:ext cx="905599" cy="1088264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04647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4" name="Obrázek 3" descr="IMG_5612.JPG"/>
          <p:cNvPicPr>
            <a:picLocks noChangeAspect="1"/>
          </p:cNvPicPr>
          <p:nvPr/>
        </p:nvPicPr>
        <p:blipFill>
          <a:blip r:embed="rId3"/>
          <a:srcRect l="-20" t="12973" r="7588" b="23"/>
          <a:stretch>
            <a:fillRect/>
          </a:stretch>
        </p:blipFill>
        <p:spPr>
          <a:xfrm>
            <a:off x="3554569" y="189120"/>
            <a:ext cx="4778062" cy="6202536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10157353" y="1931830"/>
            <a:ext cx="928459" cy="927279"/>
            <a:chOff x="9632217" y="2021983"/>
            <a:chExt cx="1218663" cy="77273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9659155" y="2021983"/>
              <a:ext cx="1191725" cy="772732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9632217" y="2051530"/>
              <a:ext cx="1157166" cy="74318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10131929" y="4361369"/>
            <a:ext cx="1398740" cy="1088264"/>
            <a:chOff x="10131929" y="4361369"/>
            <a:chExt cx="1398740" cy="1088264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10131929" y="4934478"/>
              <a:ext cx="528033" cy="515155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0625070" y="4361369"/>
              <a:ext cx="905599" cy="1088264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94874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4" name="Obrázek 3" descr="IMG_5615.JPG"/>
          <p:cNvPicPr>
            <a:picLocks noChangeAspect="1"/>
          </p:cNvPicPr>
          <p:nvPr/>
        </p:nvPicPr>
        <p:blipFill>
          <a:blip r:embed="rId3"/>
          <a:srcRect t="-17" b="11841"/>
          <a:stretch>
            <a:fillRect/>
          </a:stretch>
        </p:blipFill>
        <p:spPr>
          <a:xfrm>
            <a:off x="3477296" y="63500"/>
            <a:ext cx="5023576" cy="6328156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10157353" y="1931830"/>
            <a:ext cx="928459" cy="927279"/>
            <a:chOff x="9632217" y="2021983"/>
            <a:chExt cx="1218663" cy="77273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9659155" y="2021983"/>
              <a:ext cx="1191725" cy="772732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9632217" y="2051530"/>
              <a:ext cx="1157166" cy="74318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10131929" y="4361369"/>
            <a:ext cx="1398740" cy="1088264"/>
            <a:chOff x="10131929" y="4361369"/>
            <a:chExt cx="1398740" cy="1088264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10131929" y="4934478"/>
              <a:ext cx="528033" cy="515155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0625070" y="4361369"/>
              <a:ext cx="905599" cy="1088264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71293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4" name="Obrázek 3" descr="IMG_5620.JPG"/>
          <p:cNvPicPr>
            <a:picLocks noChangeAspect="1"/>
          </p:cNvPicPr>
          <p:nvPr/>
        </p:nvPicPr>
        <p:blipFill>
          <a:blip r:embed="rId3"/>
          <a:srcRect l="16670" t="7973" r="16845" b="31"/>
          <a:stretch>
            <a:fillRect/>
          </a:stretch>
        </p:blipFill>
        <p:spPr>
          <a:xfrm>
            <a:off x="2549237" y="200831"/>
            <a:ext cx="5834910" cy="6190825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10157353" y="1931830"/>
            <a:ext cx="928459" cy="927279"/>
            <a:chOff x="9632217" y="2021983"/>
            <a:chExt cx="1218663" cy="77273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9659155" y="2021983"/>
              <a:ext cx="1191725" cy="772732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9632217" y="2051530"/>
              <a:ext cx="1157166" cy="74318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10131929" y="4361369"/>
            <a:ext cx="1398740" cy="1088264"/>
            <a:chOff x="10131929" y="4361369"/>
            <a:chExt cx="1398740" cy="1088264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10131929" y="4934478"/>
              <a:ext cx="528033" cy="515155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0625070" y="4361369"/>
              <a:ext cx="905599" cy="1088264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1746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</a:t>
            </a:r>
            <a:r>
              <a:rPr lang="cs-CZ" dirty="0" smtClean="0"/>
              <a:t>(dovednost)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Děti určují správné zacházení s knihou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Označí </a:t>
            </a:r>
            <a:r>
              <a:rPr lang="cs-CZ" dirty="0"/>
              <a:t>správné a špatné.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Správné zacházení s knihou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jednotlivých snímcích se dětem ukazují různé situace s knihou a oni určují správný a špatný postup.</a:t>
            </a:r>
          </a:p>
          <a:p>
            <a:r>
              <a:rPr lang="cs-CZ" dirty="0" smtClean="0"/>
              <a:t>Díky animačním efektům a aktivační události se dětem nabízí zpětná vazba.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Postarat se o své osobní věci, o hračky a pomůcky</a:t>
            </a:r>
          </a:p>
          <a:p>
            <a:r>
              <a:rPr lang="cs-CZ" dirty="0" smtClean="0"/>
              <a:t>Práce s interaktivní tabulí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341</Words>
  <Application>Microsoft Office PowerPoint</Application>
  <PresentationFormat>Širokoúhlá obrazovka</PresentationFormat>
  <Paragraphs>73</Paragraphs>
  <Slides>15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Arial</vt:lpstr>
      <vt:lpstr>Century Gothic</vt:lpstr>
      <vt:lpstr>Sheer Green 16x9</vt:lpstr>
      <vt:lpstr>PŘÍBĚH KNIHY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(dovednost)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PŘÍBĚH KNIHY</dc:title>
  <dc:creator/>
  <cp:lastModifiedBy/>
  <cp:revision>4</cp:revision>
  <dcterms:created xsi:type="dcterms:W3CDTF">2014-08-05T12:38:58Z</dcterms:created>
  <dcterms:modified xsi:type="dcterms:W3CDTF">2015-04-20T09:10:50Z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