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85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2" d="100"/>
          <a:sy n="72" d="100"/>
        </p:scale>
        <p:origin x="216" y="6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824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824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8249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6577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358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3692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140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13242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020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microsoft.com/office/2007/relationships/hdphoto" Target="../media/hdphoto1.wdp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7.png"/><Relationship Id="rId18" Type="http://schemas.openxmlformats.org/officeDocument/2006/relationships/image" Target="../media/image22.pn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11" Type="http://schemas.openxmlformats.org/officeDocument/2006/relationships/image" Target="../media/image15.png"/><Relationship Id="rId5" Type="http://schemas.openxmlformats.org/officeDocument/2006/relationships/image" Target="../media/image12.png"/><Relationship Id="rId15" Type="http://schemas.openxmlformats.org/officeDocument/2006/relationships/image" Target="../media/image19.png"/><Relationship Id="rId10" Type="http://schemas.microsoft.com/office/2007/relationships/hdphoto" Target="../media/hdphoto5.wdp"/><Relationship Id="rId4" Type="http://schemas.microsoft.com/office/2007/relationships/hdphoto" Target="../media/hdphoto2.wdp"/><Relationship Id="rId9" Type="http://schemas.openxmlformats.org/officeDocument/2006/relationships/image" Target="../media/image14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Vytrhávání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Dovednost – jemná motorika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05849" y="106877"/>
            <a:ext cx="3811979" cy="12112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99459" y="4845132"/>
            <a:ext cx="5545777" cy="13656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85008" y="106877"/>
            <a:ext cx="11649693" cy="59139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77362">
            <a:off x="6178082" y="3956262"/>
            <a:ext cx="2290509" cy="2182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135" y="1670002"/>
            <a:ext cx="3848584" cy="2559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69329">
            <a:off x="3743137" y="4207010"/>
            <a:ext cx="2191250" cy="1681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7060" y="3473187"/>
            <a:ext cx="2574564" cy="1900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73967">
            <a:off x="1650597" y="4818026"/>
            <a:ext cx="1620665" cy="1419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34" t="5417" r="26601" b="13871"/>
          <a:stretch/>
        </p:blipFill>
        <p:spPr bwMode="auto">
          <a:xfrm rot="1443405">
            <a:off x="-59746" y="2038648"/>
            <a:ext cx="1808948" cy="3119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8059" y="285007"/>
            <a:ext cx="77308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4">
                    <a:lumMod val="75000"/>
                  </a:schemeClr>
                </a:solidFill>
              </a:rPr>
              <a:t>POSKLÁDEJ </a:t>
            </a:r>
          </a:p>
          <a:p>
            <a:r>
              <a:rPr lang="cs-CZ" sz="2800" b="1" i="1" dirty="0" smtClean="0">
                <a:solidFill>
                  <a:schemeClr val="accent4">
                    <a:lumMod val="75000"/>
                  </a:schemeClr>
                </a:solidFill>
              </a:rPr>
              <a:t>VYTRHANÝ </a:t>
            </a:r>
          </a:p>
          <a:p>
            <a:r>
              <a:rPr lang="cs-CZ" sz="2800" b="1" i="1" dirty="0" smtClean="0">
                <a:solidFill>
                  <a:schemeClr val="accent4">
                    <a:lumMod val="75000"/>
                  </a:schemeClr>
                </a:solidFill>
              </a:rPr>
              <a:t>OBRÁZEK</a:t>
            </a:r>
            <a:endParaRPr lang="cs-CZ" sz="28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3071" b="59495" l="41412" r="612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966" t="41874" r="36267" b="38528"/>
          <a:stretch/>
        </p:blipFill>
        <p:spPr>
          <a:xfrm rot="15421363">
            <a:off x="7040933" y="1614174"/>
            <a:ext cx="1926071" cy="2899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05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15048E-6 2.37743E-6 C 0.00899 0.00555 0.01745 0.01688 0.02734 0.01735 C 0.04583 0.0185 0.06431 0.0185 0.08279 0.01896 C 0.09646 0.01758 0.10571 0.01272 0.11885 0.01041 C 0.12731 0.00671 0.13565 0.00185 0.14411 -0.00162 C 0.15582 -0.01202 0.16741 -0.02428 0.17821 -0.03793 C 0.18069 -0.04093 0.18407 -0.04024 0.18693 -0.0414 C 0.19279 -0.0518 0.20073 -0.05365 0.20646 -0.06406 C 0.21232 -0.0747 0.217 -0.09042 0.22403 -0.09852 C 0.22885 -0.11332 0.23367 -0.12789 0.24057 -0.14015 C 0.24148 -0.14709 0.24343 -0.15472 0.24538 -0.16096 C 0.24681 -0.16582 0.24864 -0.16998 0.25033 -0.17461 C 0.25098 -0.17646 0.25228 -0.17993 0.25228 -0.17993 C 0.25319 -0.18709 0.25476 -0.1938 0.25619 -0.20074 C 0.25502 -0.23127 0.25814 -0.23797 0.25228 -0.25601 C 0.25072 -0.26087 0.25059 -0.26758 0.24838 -0.27151 C 0.24577 -0.27613 0.24057 -0.28538 0.24057 -0.28538 C 0.24018 -0.28723 0.24031 -0.28931 0.23952 -0.2907 C 0.23887 -0.29186 0.23744 -0.2914 0.23666 -0.29232 C 0.22872 -0.3025 0.2364 -0.29718 0.22989 -0.30088 C 0.22651 -0.30689 0.22482 -0.30943 0.22013 -0.31128 C 0.21128 -0.32701 0.22495 -0.30458 0.19865 -0.32354 C 0.18798 -0.33117 0.17704 -0.33233 0.16559 -0.33395 C 0.1484 -0.33326 0.13109 -0.33372 0.11391 -0.3321 C 0.10531 -0.33141 0.10024 -0.31499 0.09256 -0.31128 C 0.08956 -0.30342 0.08501 -0.2981 0.08084 -0.29232 C 0.07017 -0.27729 0.05936 -0.2574 0.04674 -0.24746 C 0.03984 -0.24214 0.02851 -0.24283 0.02239 -0.24214 C 0.01289 -0.24491 0.00508 -0.24607 -0.0039 -0.25416 C -0.01119 -0.26064 -0.01835 -0.26896 -0.02629 -0.27151 C -0.02759 -0.27336 -0.02876 -0.27544 -0.0302 -0.27683 C -0.03137 -0.27798 -0.03293 -0.27729 -0.0341 -0.27844 C -0.04569 -0.29116 -0.03241 -0.28168 -0.04087 -0.28723 C -0.04491 -0.2944 -0.04894 -0.29718 -0.0535 -0.30273 C -0.05701 -0.30712 -0.05897 -0.31221 -0.06326 -0.31475 C -0.06639 -0.31915 -0.07016 -0.32192 -0.07302 -0.32701 C -0.07888 -0.33742 -0.0712 -0.33187 -0.07784 -0.33557 C -0.08409 -0.34274 -0.09086 -0.3469 -0.09737 -0.35291 C -0.09841 -0.35384 -0.09906 -0.35592 -0.10023 -0.35638 C -0.1057 -0.35869 -0.11143 -0.35846 -0.11689 -0.35985 C -0.12496 -0.35916 -0.13316 -0.35962 -0.14124 -0.358 C -0.14436 -0.35731 -0.14774 -0.35129 -0.15087 -0.34944 C -0.15647 -0.34181 -0.16363 -0.33881 -0.17039 -0.33557 C -0.173 -0.33626 -0.17573 -0.33557 -0.17821 -0.33742 C -0.18081 -0.33927 -0.18497 -0.34598 -0.18497 -0.34598 C -0.18641 -0.34968 -0.18719 -0.35499 -0.18888 -0.358 " pathEditMode="relative" ptsTypes="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8641E-6 7.88159E-6 C -0.00495 -0.003 -0.00898 -0.00924 -0.01367 -0.01225 C -0.03033 -0.02312 -0.05311 -0.01988 -0.06926 -0.02081 C -0.07472 -0.02196 -0.08032 -0.02312 -0.08579 -0.02428 C -0.08865 -0.02497 -0.09451 -0.02613 -0.09451 -0.02613 C -0.09711 -0.02775 -0.09959 -0.02983 -0.10232 -0.03122 C -0.10453 -0.03237 -0.10701 -0.03168 -0.10909 -0.03307 C -0.11482 -0.03677 -0.12002 -0.04255 -0.12562 -0.04671 C -0.13018 -0.0592 -0.12432 -0.04486 -0.13148 -0.0555 C -0.13343 -0.05827 -0.13486 -0.06244 -0.13643 -0.06591 C -0.14176 -0.0777 -0.14515 -0.09134 -0.14996 -0.10383 C -0.15699 -0.15032 -0.1471 -0.17067 -0.13447 -0.2042 C -0.13174 -0.2116 -0.12888 -0.21762 -0.12471 -0.22317 C -0.11599 -0.23496 -0.10128 -0.23936 -0.0906 -0.24236 C -0.04556 -0.24028 -0.05923 -0.2456 -0.03216 -0.22664 C -0.02656 -0.21669 -0.01953 -0.2086 -0.01172 -0.20605 C -0.00911 -0.20374 -0.00651 -0.20143 -0.00391 -0.19912 C -0.00261 -0.19796 4.18641E-6 -0.19565 4.18641E-6 -0.19565 C 0.02694 -0.19819 0.03163 -0.19102 0.04764 -0.21299 C 0.04881 -0.22386 0.05116 -0.23357 0.0535 -0.24398 C 0.05298 -0.27035 0.05714 -0.29949 0.04074 -0.30619 C 0.03202 -0.30203 0.02343 -0.29671 0.01458 -0.29417 C 0.00494 -0.28584 -0.00612 -0.28468 -0.01666 -0.28214 C -0.02838 -0.27682 -0.03216 -0.28237 -0.04387 -0.28908 C -0.06535 -0.30134 -0.08501 -0.31452 -0.10323 -0.33926 C -0.10544 -0.34574 -0.10818 -0.35175 -0.10818 -0.35985 C -0.10818 -0.38344 -0.10531 -0.39777 -0.09841 -0.41535 C -0.09399 -0.42645 -0.09321 -0.43593 -0.08475 -0.4394 C -0.07902 -0.44796 -0.07446 -0.45004 -0.06821 -0.45675 C -0.04713 -0.47918 -0.02942 -0.48797 -0.00495 -0.49306 C 0.01119 -0.49259 0.02733 -0.49236 0.04374 -0.49144 C 0.05415 -0.49074 0.06404 -0.47872 0.07303 -0.47062 C 0.0755 -0.46438 0.08058 -0.45536 0.08266 -0.44819 C 0.0837 -0.44449 0.08396 -0.43986 0.08461 -0.43616 C 0.08669 -0.42391 0.08956 -0.41304 0.09242 -0.40147 C 0.09542 -0.38922 0.09776 -0.37812 0.10414 -0.37025 C 0.10843 -0.37118 0.11546 -0.37141 0.11976 -0.37557 C 0.12392 -0.37973 0.12705 -0.38667 0.13134 -0.38945 C 0.13356 -0.395 0.13212 -0.39454 0.13434 -0.39454 " pathEditMode="relative" ptsTypes="ffffffffffffffffffffffffffffffffffffffA">
                                      <p:cBhvr>
                                        <p:cTn id="1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34314E-7 9.71323E-7 C -0.00104 -0.00047 -0.00221 -0.00047 -0.00299 -0.00162 C -0.00547 -0.00509 -0.00677 -0.01157 -0.00976 -0.01365 C -0.01145 -0.0148 -0.01302 -0.01596 -0.01471 -0.01712 C -0.02317 -0.03215 -0.01653 -0.02174 -0.03515 -0.03978 C -0.04907 -0.05319 -0.06417 -0.06291 -0.07993 -0.0673 C -0.08696 -0.07239 -0.09581 -0.07424 -0.10232 -0.06568 C -0.10987 -0.05551 -0.10284 -0.06083 -0.10908 -0.05689 C -0.12171 -0.02914 -0.10726 -0.06314 -0.11403 -0.0414 C -0.11872 -0.02614 -0.12575 -0.01365 -0.13147 9.71323E-7 C -0.13785 0.01503 -0.14514 0.03029 -0.15582 0.03469 C -0.17821 0.05458 -0.2058 0.03885 -0.2308 0.03816 C -0.24447 0.03376 -0.2567 0.02359 -0.26972 0.01572 C -0.27519 0.00832 -0.27753 0.00693 -0.28443 0.00532 C -0.29172 9.71323E-7 -0.29914 -0.00023 -0.30682 -0.00162 C -0.31229 -0.00047 -0.31788 0.00023 -0.32335 0.00185 C -0.32543 0.00254 -0.32921 0.00532 -0.32921 0.00532 C -0.33259 0.00971 -0.33403 0.01526 -0.33793 0.01734 C -0.34535 0.03052 -0.35889 0.05411 -0.36917 0.05897 C -0.37555 0.06683 -0.38401 0.07192 -0.39156 0.07446 C -0.40497 0.08418 -0.42085 0.08996 -0.4353 0.09343 C -0.45873 0.10522 -0.48932 0.10337 -0.51328 0.10569 C -0.53619 0.11193 -0.55949 0.10707 -0.5824 0.10222 C -0.59958 0.09459 -0.58071 0.10407 -0.59789 0.09181 C -0.60674 0.08557 -0.61559 0.0814 -0.62327 0.071 C -0.62497 0.0636 -0.62614 0.06036 -0.62614 0.05203 C -0.62614 0.00994 -0.59451 -0.00047 -0.57745 -0.01203 C -0.56808 -0.0185 -0.56027 -0.02452 -0.55025 -0.02752 C -0.54556 -0.02891 -0.5384 -0.03007 -0.53371 -0.03099 C -0.48893 -0.05343 -0.40133 -0.03955 -0.37881 -0.03978 C -0.35056 -0.04325 -0.32244 -0.04764 -0.29419 -0.05019 C -0.27922 -0.05458 -0.26438 -0.06129 -0.24928 -0.06383 C -0.23848 -0.07031 -0.22741 -0.07748 -0.21622 -0.08118 C -0.21361 -0.08349 -0.21101 -0.0858 -0.20841 -0.08812 C -0.20724 -0.08927 -0.20672 -0.09205 -0.20554 -0.09344 C -0.20463 -0.09436 -0.20359 -0.09459 -0.20255 -0.09505 C -0.20008 -0.10361 -0.19969 -0.11309 -0.19669 -0.12096 C -0.19708 -0.13529 -0.1937 -0.15287 -0.19864 -0.1642 C -0.20385 -0.176 -0.21088 -0.18733 -0.21921 -0.1901 C -0.22858 -0.20144 -0.24889 -0.20745 -0.26009 -0.2093 C -0.28222 -0.20814 -0.29354 -0.20629 -0.31268 -0.20236 C -0.31619 -0.20074 -0.31984 -0.19866 -0.32335 -0.19704 C -0.34548 -0.19774 -0.36761 -0.19658 -0.38961 -0.19889 C -0.39065 -0.19889 -0.39013 -0.20236 -0.39052 -0.20398 C -0.39221 -0.21115 -0.39182 -0.20976 -0.39443 -0.21439 " pathEditMode="relative" ptsTypes="ffffffffffffffffffffffffffffffffffffffffffffA">
                                      <p:cBhvr>
                                        <p:cTn id="1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0357E-6 9.70398E-6 C 0.00885 0.00463 0.01927 0.01087 0.02721 0.01897 C 0.03046 0.02244 0.0328 0.02729 0.03606 0.03099 C 0.0384 0.03932 0.04478 0.04996 0.04868 0.05713 C 0.05051 0.06615 0.04921 0.0606 0.0535 0.07262 C 0.05584 0.0791 0.05689 0.08812 0.05845 0.09506 C 0.06027 0.10315 0.06431 0.11934 0.06431 0.11934 C 0.07173 0.18849 0.06079 0.26457 0.02538 0.30088 C 0.02083 0.30551 0.01666 0.31198 0.01171 0.31476 C 0.01041 0.31661 0.00937 0.31892 0.00781 0.32008 C 0.00508 0.32193 -0.00091 0.32355 -0.00091 0.32355 C -0.00872 0.32285 -0.01653 0.32309 -0.02434 0.3217 C -0.03333 0.32008 -0.05181 0.3062 -0.0604 0.29926 C -0.06183 0.29811 -0.06873 0.29256 -0.07108 0.28886 C -0.07993 0.27475 -0.07446 0.27891 -0.08084 0.27498 C -0.08227 0.26689 -0.08644 0.26064 -0.08865 0.25255 C -0.08943 0.24538 -0.0906 0.2389 -0.09151 0.23173 C -0.09125 0.2248 -0.09177 0.21763 -0.0906 0.21092 C -0.09034 0.20907 -0.08852 0.21023 -0.08761 0.2093 C -0.07967 0.20028 -0.08956 0.20768 -0.08175 0.20075 C -0.07745 0.19704 -0.07264 0.19334 -0.06821 0.19034 C -0.06626 0.18918 -0.06431 0.18779 -0.06235 0.18687 C -0.05884 0.18548 -0.05155 0.1834 -0.05155 0.1834 C -0.04244 0.18456 -0.03333 0.18456 -0.02434 0.18687 C -0.01966 0.18803 -0.01289 0.19658 -0.00872 0.20075 C -0.00091 0.20861 0.0069 0.2167 0.01458 0.2248 C 0.01614 0.22642 0.01692 0.22988 0.01848 0.23173 C 0.02682 0.24237 0.0358 0.24769 0.04387 0.25949 C 0.05168 0.27082 0.05988 0.28076 0.06821 0.29071 C 0.0712 0.29418 0.07485 0.2958 0.07784 0.29926 C 0.08591 0.30852 0.07941 0.30482 0.0867 0.30782 C 0.09281 0.31915 0.10778 0.33858 0.11585 0.34413 C 0.12093 0.3476 0.12484 0.34968 0.12952 0.35454 C 0.15439 0.37975 0.18836 0.40426 0.21713 0.41166 C 0.23978 0.41744 0.24824 0.41582 0.27558 0.41698 C 0.29771 0.41629 0.31971 0.41629 0.34184 0.41513 C 0.35069 0.41467 0.35772 0.40542 0.36618 0.4031 C 0.37607 0.39408 0.3913 0.37813 0.39638 0.35986 C 0.39859 0.35223 0.39976 0.34321 0.40211 0.33557 C 0.40354 0.33072 0.40705 0.3217 0.40705 0.3217 C 0.41031 0.30343 0.40979 0.30828 0.40705 0.27151 C 0.40666 0.26666 0.40341 0.26388 0.40211 0.25949 C 0.39586 0.2396 0.38623 0.20791 0.37295 0.20075 C 0.37009 0.19658 0.36787 0.18988 0.36423 0.18849 C 0.35694 0.18548 0.35017 0.17947 0.34275 0.17646 C 0.33663 0.17692 0.33038 0.17716 0.32426 0.17808 C 0.31723 0.17924 0.31086 0.18664 0.30383 0.18849 C 0.29836 0.19519 0.29172 0.19889 0.28534 0.20236 C 0.28118 0.20791 0.27714 0.21 0.27271 0.21439 C 0.2597 0.22711 0.27037 0.2204 0.25801 0.22665 C 0.25709 0.22827 0.25631 0.23058 0.25514 0.23173 C 0.25332 0.23359 0.24928 0.2352 0.24928 0.2352 C 0.24616 0.23937 0.23887 0.24677 0.23562 0.25255 C 0.2308 0.26087 0.22689 0.26758 0.22208 0.27498 C 0.22012 0.27799 0.21895 0.28261 0.21713 0.28539 C 0.21622 0.28655 0.21518 0.28631 0.21427 0.28724 C 0.21309 0.28816 0.21205 0.28932 0.21127 0.29071 C 0.20802 0.29533 0.20646 0.29857 0.20255 0.30088 C 0.19747 0.30713 0.19279 0.30875 0.18693 0.31129 C 0.18276 0.31083 0.17847 0.3106 0.1743 0.30967 C 0.16897 0.30852 0.16493 0.2988 0.15972 0.2958 C 0.15647 0.29025 0.15413 0.28955 0.14996 0.28724 C 0.14462 0.27729 0.14892 0.28678 0.14605 0.27683 C 0.14553 0.27498 0.1441 0.27151 0.1441 0.27151 " pathEditMode="relative" ptsTypes="fffffffffffffffffffffffffffffffffffffffffffffffffffffffffffffffA">
                                      <p:cBhvr>
                                        <p:cTn id="2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9547E-6 -4.29232E-6 C 0.01289 -0.00601 0.02694 -0.00277 0.03996 -0.00185 C 0.04387 0.00347 0.04673 0.00648 0.05155 0.00856 C 0.0548 0.01712 0.05923 0.02567 0.06326 0.03284 C 0.06951 0.04394 0.07758 0.05273 0.08175 0.0673 C 0.08396 0.0754 0.08722 0.08233 0.08956 0.08997 C 0.09151 0.09644 0.09242 0.1043 0.09437 0.11055 C 0.10349 0.13969 0.11325 0.16837 0.12757 0.1901 C 0.13343 0.19889 0.13863 0.21138 0.14605 0.21624 C 0.15113 0.22364 0.15933 0.23428 0.16558 0.23682 C 0.17534 0.24862 0.18563 0.25463 0.19669 0.2611 C 0.20711 0.26712 0.21791 0.27544 0.22884 0.27845 C 0.26022 0.28701 0.29159 0.28839 0.32322 0.29232 C 0.33637 0.29741 0.34978 0.29788 0.36318 0.30088 C 0.37737 0.30412 0.39169 0.31013 0.40601 0.31129 C 0.43439 0.31383 0.48464 0.3143 0.50729 0.31476 C 0.53489 0.3143 0.56248 0.31383 0.59008 0.31314 C 0.62353 0.31221 0.69044 0.30967 0.69044 0.30967 C 0.70593 0.30343 0.72156 0.29811 0.73718 0.29394 C 0.74915 0.29071 0.76061 0.28261 0.77219 0.2766 C 0.77545 0.27475 0.77701 0.27567 0.78 0.27336 C 0.79029 0.26527 0.80018 0.25139 0.81112 0.24723 C 0.81801 0.23983 0.82465 0.23035 0.83155 0.22318 C 0.83871 0.21578 0.84887 0.20768 0.85394 0.19542 C 0.86449 0.16975 0.86969 0.13784 0.88024 0.1124 C 0.88258 0.09621 0.88531 0.07979 0.88805 0.06383 C 0.89 0.01596 0.89326 -0.03908 0.88024 -0.08302 C 0.87907 -0.09227 0.87776 -0.10083 0.87542 -0.10916 C 0.87386 -0.12187 0.87113 -0.13413 0.86761 -0.14546 C 0.86644 -0.14916 0.86449 -0.15194 0.86371 -0.15587 C 0.86188 -0.16535 0.86084 -0.17113 0.85694 -0.1783 C 0.85407 -0.20166 0.85837 -0.17622 0.85303 -0.19033 C 0.85225 -0.19241 0.85264 -0.19519 0.85199 -0.19727 C 0.85134 -0.19935 0.84991 -0.20074 0.84913 -0.20259 C 0.84522 -0.21184 0.84197 -0.22016 0.8365 -0.22664 C 0.83416 -0.23866 0.83754 -0.22595 0.83155 -0.23358 C 0.83025 -0.2352 0.82986 -0.23843 0.82869 -0.24051 C 0.82543 -0.2463 0.82127 -0.25069 0.81697 -0.25277 C 0.80942 -0.26318 0.79797 -0.27312 0.78873 -0.27682 C 0.78365 -0.28122 0.77219 -0.28376 0.77219 -0.28376 C 0.7666 -0.28862 0.76191 -0.28931 0.75566 -0.2907 C 0.74655 -0.29001 0.73653 -0.2944 0.72832 -0.28723 C 0.71557 -0.2759 0.73106 -0.28631 0.72156 -0.28029 C 0.71856 -0.27289 0.71544 -0.27081 0.71179 -0.2648 C 0.71062 -0.26064 0.70906 -0.25693 0.70789 -0.25277 C 0.70437 -0.24005 0.7032 -0.2234 0.70203 -0.20953 C 0.70138 -0.12257 0.71296 -0.05018 0.67573 0.00694 C 0.67313 0.01087 0.67001 0.01758 0.66701 0.02059 C 0.66207 0.02567 0.65491 0.02776 0.64944 0.03099 C 0.63043 0.03007 0.61716 0.02891 0.59984 0.02405 C 0.59294 0.01804 0.58669 0.01272 0.58032 0.00509 C 0.57927 0.00393 0.57394 -0.00254 0.57355 -0.00347 C 0.5699 -0.01202 0.57185 -0.00879 0.56769 -0.01387 C 0.56313 -0.02636 0.56899 -0.01202 0.56183 -0.02266 C 0.55819 -0.02798 0.55558 -0.03723 0.55207 -0.04324 C 0.5509 -0.04972 0.55155 -0.04787 0.5492 -0.05365 C 0.54725 -0.05828 0.54335 -0.06753 0.54335 -0.06753 C 0.54204 -0.0747 0.53996 -0.07863 0.53749 -0.08487 C 0.53619 -0.08834 0.53358 -0.09528 0.53358 -0.09528 C 0.53189 -0.10476 0.52825 -0.11193 0.52382 -0.11771 C 0.52317 -0.12002 0.52265 -0.12257 0.52187 -0.12465 C 0.52109 -0.1265 0.51978 -0.12766 0.519 -0.12974 C 0.51848 -0.13136 0.51887 -0.1339 0.51809 -0.13506 C 0.51705 -0.13644 0.51549 -0.13621 0.51419 -0.13668 C 0.5121 -0.13899 0.5095 -0.14408 0.50729 -0.14014 " pathEditMode="relative" ptsTypes="ffffffffffffffffffffffffffffffffffffffffffffffffffffffffffffffffA">
                                      <p:cBhvr>
                                        <p:cTn id="2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0698E-7 -1.12858E-6 C -0.00664 0.00278 -0.01224 0.00856 -0.01861 0.01203 C -0.02447 0.01526 -0.03098 0.01642 -0.0371 0.01896 C -0.07342 0.01735 -0.06417 0.01526 -0.0906 0.01203 C -0.10427 0.00879 -0.11611 -0.00254 -0.12952 -0.00694 C -0.13499 -0.01179 -0.13929 -0.01688 -0.14514 -0.0192 C -0.14671 -0.02081 -0.14827 -0.0229 -0.14996 -0.02428 C -0.15113 -0.02521 -0.15269 -0.02475 -0.15387 -0.0259 C -0.16285 -0.03377 -0.17001 -0.04556 -0.17821 -0.0555 C -0.17886 -0.05712 -0.17925 -0.05944 -0.18016 -0.06059 C -0.18094 -0.06175 -0.18237 -0.06105 -0.18315 -0.06244 C -0.1842 -0.06429 -0.18433 -0.06707 -0.18511 -0.06915 C -0.18732 -0.07562 -0.1881 -0.07632 -0.19096 -0.08141 C -0.1924 -0.08927 -0.19435 -0.09482 -0.19773 -0.10037 C -0.19969 -0.1117 -0.20255 -0.12118 -0.20554 -0.13159 C -0.20633 -0.14084 -0.20828 -0.14847 -0.20945 -0.15749 C -0.21023 -0.16374 -0.2114 -0.17646 -0.2114 -0.17646 C -0.21101 -0.19473 -0.21309 -0.23034 -0.19969 -0.2389 C -0.19578 -0.24907 -0.20008 -0.24006 -0.19474 -0.24561 C -0.18732 -0.25324 -0.18185 -0.26156 -0.17339 -0.26642 C -0.16831 -0.2722 -0.16285 -0.2722 -0.15686 -0.27336 C -0.13421 -0.284 -0.13161 -0.26943 -0.11494 -0.26295 C -0.10479 -0.25069 -0.09125 -0.24676 -0.07993 -0.2389 C -0.06925 -0.2315 -0.05871 -0.2271 -0.04777 -0.22155 C -0.03957 -0.21739 -0.03306 -0.21277 -0.02434 -0.21115 C -0.00651 -0.20421 0.01015 -0.20976 0.02825 -0.21277 C 0.03254 -0.21485 0.04296 -0.22179 0.04569 -0.22664 C 0.05077 -0.23566 0.04778 -0.23289 0.05454 -0.23543 C 0.05845 -0.24237 0.06235 -0.24468 0.06717 -0.24907 C 0.07342 -0.25463 0.0798 -0.2648 0.08461 -0.27336 C 0.08696 -0.28538 0.0837 -0.27243 0.08852 -0.28215 C 0.09347 -0.29232 0.09685 -0.30574 0.09932 -0.31846 C 0.09854 -0.34366 0.10167 -0.35384 0.08956 -0.3617 C 0.0867 -0.36101 0.0837 -0.36124 0.08084 -0.35985 C 0.07967 -0.35939 0.07889 -0.35731 0.07785 -0.35638 C 0.06925 -0.35014 0.05936 -0.34806 0.05064 -0.34251 C 0.02604 -0.34343 -0.00065 -0.34274 -0.02538 -0.34944 C -0.03541 -0.35222 -0.03697 -0.35176 -0.04582 -0.35823 C -0.05012 -0.36124 -0.05845 -0.36864 -0.05845 -0.36864 C -0.05962 -0.37465 -0.06079 -0.37997 -0.06235 -0.38575 C -0.06209 -0.39269 -0.06209 -0.39963 -0.06144 -0.40657 C -0.05975 -0.42345 -0.05285 -0.42623 -0.04582 -0.43247 C -0.04178 -0.4401 -0.03723 -0.44172 -0.03215 -0.44635 C -0.0276 -0.45467 -0.02278 -0.45814 -0.01666 -0.46022 C -0.01132 -0.46647 -0.01601 -0.46207 -0.00781 -0.46554 C -0.00586 -0.46647 -0.00195 -0.46878 -0.00195 -0.46878 C -0.00104 -0.46994 -0.00013 -0.47132 0.00091 -0.47225 C 0.00273 -0.47364 0.00677 -0.47572 0.00677 -0.47572 C 0.01185 -0.4852 0.01744 -0.48936 0.02434 -0.49306 C 0.02942 -0.50254 0.04374 -0.51041 0.05155 -0.51041 " pathEditMode="relative" ptsTypes="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75631E-6 -2.11841E-6 C 0.0121 -0.01711 0.00533 -0.00925 0.02043 -0.02243 C 0.02473 -0.02613 0.02967 -0.02636 0.0341 -0.02937 C 0.04712 -0.03816 0.03944 -0.03469 0.04868 -0.03816 C 0.05206 -0.03677 0.05883 -0.03492 0.06235 -0.03122 C 0.07081 -0.0222 0.07745 -0.01087 0.0876 -0.00694 C 0.10648 0.00948 0.08083 -0.01226 0.09932 0.00162 C 0.10648 0.00694 0.11077 0.01365 0.11871 0.0155 C 0.13407 0.02313 0.14865 0.02521 0.16453 0.02752 C 0.19461 0.02637 0.21348 0.02937 0.2386 0.00694 C 0.24173 0.00116 0.24407 -0.00486 0.24733 -0.01041 C 0.24759 -0.01434 0.24759 -0.0185 0.24824 -0.02243 C 0.24863 -0.02451 0.25019 -0.02567 0.25019 -0.02775 C 0.25019 -0.06568 0.24798 -0.08811 0.22689 -0.0969 C 0.21804 -0.10476 0.20788 -0.10361 0.19864 -0.10893 C 0.19304 -0.11216 0.18953 -0.1198 0.18406 -0.1228 C 0.18055 -0.13228 0.17963 -0.13483 0.1782 -0.14547 C 0.17872 -0.15888 0.17859 -0.18039 0.18979 -0.18178 C 0.20606 -0.18386 0.2386 -0.18524 0.2386 -0.18524 C 0.24134 -0.20074 0.23522 -0.20675 0.23079 -0.21808 C 0.22936 -0.22178 0.22819 -0.22618 0.22689 -0.23011 C 0.22611 -0.23242 0.22494 -0.23705 0.22494 -0.23705 C 0.22949 -0.2463 0.23327 -0.25717 0.2386 -0.2648 C 0.23886 -0.26503 0.25344 -0.26943 0.25514 -0.26989 C 0.25982 -0.28238 0.258 -0.27659 0.26099 -0.28723 C 0.2606 -0.29648 0.26073 -0.30573 0.25995 -0.31499 C 0.25982 -0.31707 0.258 -0.32007 0.258 -0.32007 C 0.25995 -0.32979 0.25527 -0.33672 0.25214 -0.34436 C 0.24511 -0.36147 0.2347 -0.3654 0.22389 -0.37211 C 0.21713 -0.37141 0.21023 -0.37234 0.20346 -0.37026 C 0.20216 -0.3698 0.20163 -0.36656 0.20059 -0.36517 C 0.19877 -0.36263 0.19474 -0.35823 0.19474 -0.35823 C 0.19031 -0.34621 0.19591 -0.35939 0.18888 -0.34944 C 0.17963 -0.33626 0.18666 -0.34112 0.18016 -0.33742 C 0.17143 -0.32724 0.16076 -0.32331 0.15087 -0.31845 C 0.13629 -0.31984 0.13525 -0.31684 0.12561 -0.32539 C 0.12106 -0.33742 0.12301 -0.3321 0.11975 -0.34089 C 0.11832 -0.34505 0.1126 -0.35106 0.11103 -0.35291 C 0.10101 -0.36494 0.09112 -0.36494 0.07888 -0.36679 C 0.07107 -0.3661 0.06027 -0.37257 0.05545 -0.3617 C 0.04556 -0.3395 0.06664 -0.37696 0.05154 -0.35129 C 0.04985 -0.34112 0.04347 -0.33626 0.03801 -0.33395 C 0.03228 -0.32724 0.03124 -0.32909 0.0233 -0.33048 C 0.0164 -0.33326 0.01158 -0.34227 0.00481 -0.34597 C -0.00079 -0.35592 0.0026 -0.35083 -0.00495 -0.35985 C -0.0069 -0.36216 -0.01068 -0.36679 -0.01068 -0.36679 C -0.01432 -0.36633 -0.01797 -0.36656 -0.02148 -0.36517 C -0.02266 -0.36471 -0.02331 -0.36263 -0.02435 -0.3617 C -0.02799 -0.358 -0.03307 -0.35684 -0.03606 -0.35129 C -0.04088 -0.34251 -0.04192 -0.33141 -0.04869 -0.32701 C -0.05103 -0.33326 -0.05012 -0.33025 -0.05168 -0.33557 " pathEditMode="relative" ptsTypes="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05849" y="106877"/>
            <a:ext cx="3811979" cy="12112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99459" y="4845132"/>
            <a:ext cx="5545777" cy="13656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54378" y="225630"/>
            <a:ext cx="11863449" cy="58545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00644" y="439387"/>
            <a:ext cx="8336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VYTRHEJ TVARY PODLE ZADÁNÍ:</a:t>
            </a:r>
            <a:endParaRPr lang="cs-CZ" sz="24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5400000">
            <a:off x="894974" y="2481249"/>
            <a:ext cx="2661412" cy="95851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721434" y="3412142"/>
            <a:ext cx="2315688" cy="2030682"/>
          </a:xfrm>
          <a:prstGeom prst="ellipse">
            <a:avLst/>
          </a:prstGeom>
          <a:solidFill>
            <a:srgbClr val="FFC000"/>
          </a:solidFill>
          <a:ln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endParaRPr lang="cs-CZ"/>
          </a:p>
        </p:txBody>
      </p:sp>
      <p:sp>
        <p:nvSpPr>
          <p:cNvPr id="11" name="Vývojový diagram: zpoždění 10"/>
          <p:cNvSpPr/>
          <p:nvPr/>
        </p:nvSpPr>
        <p:spPr>
          <a:xfrm rot="16200000">
            <a:off x="5408579" y="913755"/>
            <a:ext cx="1355045" cy="2103099"/>
          </a:xfrm>
          <a:prstGeom prst="flowChartDelay">
            <a:avLst/>
          </a:prstGeom>
          <a:solidFill>
            <a:srgbClr val="00B050"/>
          </a:solidFill>
          <a:ln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8537099" y="896870"/>
            <a:ext cx="1922046" cy="1815921"/>
          </a:xfrm>
          <a:prstGeom prst="triangle">
            <a:avLst/>
          </a:prstGeom>
          <a:solidFill>
            <a:srgbClr val="00B0F0"/>
          </a:solidFill>
          <a:ln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504762" y="3560467"/>
            <a:ext cx="1937590" cy="1783629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973615" y="3560467"/>
            <a:ext cx="763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4x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5395" y="2070586"/>
            <a:ext cx="5374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2x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037122" y="2251126"/>
            <a:ext cx="613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5x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62554" y="4777420"/>
            <a:ext cx="655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2x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40729" y="4793544"/>
            <a:ext cx="601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3x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04877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05849" y="106877"/>
            <a:ext cx="3811979" cy="12112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99459" y="4845132"/>
            <a:ext cx="5545777" cy="13656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54378" y="118691"/>
            <a:ext cx="11863449" cy="58545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4667" b="33646" l="36037" r="54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727" t="12295" r="43173" b="63982"/>
          <a:stretch/>
        </p:blipFill>
        <p:spPr>
          <a:xfrm rot="10800000">
            <a:off x="1510155" y="665603"/>
            <a:ext cx="1151907" cy="29012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2678" b="49701" l="63471" r="9611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026" t="30823" r="11302" b="50130"/>
          <a:stretch/>
        </p:blipFill>
        <p:spPr>
          <a:xfrm rot="6625823">
            <a:off x="8230361" y="-53749"/>
            <a:ext cx="2170274" cy="21315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8199" b="66000" l="7507" r="24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88" t="45974" r="73418" b="31775"/>
          <a:stretch/>
        </p:blipFill>
        <p:spPr>
          <a:xfrm rot="16815341">
            <a:off x="10679463" y="4684122"/>
            <a:ext cx="1056904" cy="15259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81913" b="92373" l="63971" r="8111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828" t="80606" r="16739" b="6320"/>
          <a:stretch/>
        </p:blipFill>
        <p:spPr>
          <a:xfrm rot="7474600">
            <a:off x="2211240" y="4812352"/>
            <a:ext cx="1697419" cy="142394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5783" b="65731" l="46230" r="6813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491" t="43290" r="29122" b="31775"/>
          <a:stretch/>
        </p:blipFill>
        <p:spPr>
          <a:xfrm rot="2536233">
            <a:off x="5403271" y="156985"/>
            <a:ext cx="1365662" cy="1710048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17739">
            <a:off x="281853" y="1572710"/>
            <a:ext cx="1152525" cy="162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974" y="787960"/>
            <a:ext cx="1152525" cy="2918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21807">
            <a:off x="354389" y="816059"/>
            <a:ext cx="1152525" cy="162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92896">
            <a:off x="10710847" y="3855129"/>
            <a:ext cx="1054100" cy="153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47723">
            <a:off x="8771989" y="1748450"/>
            <a:ext cx="1328738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188" y="-131517"/>
            <a:ext cx="2170112" cy="218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655" y="4429254"/>
            <a:ext cx="1073150" cy="89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752" y="5079494"/>
            <a:ext cx="1073150" cy="89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106">
            <a:off x="-22833" y="3508071"/>
            <a:ext cx="2061732" cy="1723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40319" y="297019"/>
            <a:ext cx="62623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POSKLÁDEJ HRAD </a:t>
            </a:r>
          </a:p>
          <a:p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Z VYTRHANÝCH TVARŮ</a:t>
            </a:r>
            <a:endParaRPr lang="cs-CZ" sz="24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2856" y="292280"/>
            <a:ext cx="2762250" cy="2779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7161" y="4421475"/>
            <a:ext cx="2146300" cy="221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1885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6764E-6 5.06938E-6 C 0.00313 0.0081 0.00664 0.01596 0.00977 0.02406 C 0.01146 0.02822 0.01198 0.03377 0.01367 0.03793 C 0.01458 0.04025 0.01562 0.04256 0.01653 0.04487 C 0.0181 0.0525 0.01914 0.05806 0.02239 0.06407 C 0.02591 0.08211 0.02395 0.07471 0.02734 0.0865 C 0.02825 0.09529 0.02942 0.10246 0.03124 0.11078 C 0.0315 0.11772 0.03216 0.12443 0.03216 0.13137 C 0.03216 0.1538 0.03177 0.17646 0.03124 0.1989 C 0.03059 0.22411 0.02018 0.25001 0.00781 0.26111 C 0.00352 0.26504 0.003 0.26365 -0.00091 0.26805 C -0.00846 0.27637 -0.01536 0.28007 -0.02434 0.28192 C -0.0328 0.28053 -0.04191 0.28308 -0.04959 0.27683 C -0.05324 0.27383 -0.05936 0.26458 -0.05936 0.26458 C -0.05962 0.26342 -0.06131 0.25533 -0.06131 0.25417 C -0.06131 0.2433 -0.05428 0.23775 -0.04959 0.23359 C -0.04803 0.2322 -0.04634 0.23127 -0.04478 0.23012 C -0.04282 0.22896 -0.03892 0.22665 -0.03892 0.22665 C -0.03345 0.22711 -0.02785 0.22642 -0.02239 0.22827 C -0.01796 0.22989 -0.01145 0.24769 -0.00781 0.25417 C -0.00559 0.2655 -0.0082 0.25348 -0.00481 0.26458 C -0.00338 0.2692 -0.00091 0.27845 -0.00091 0.27845 C -0.00117 0.28793 0.00013 0.31985 -0.00586 0.33211 C -0.00898 0.33835 -0.01471 0.34506 -0.01848 0.34945 C -0.02017 0.35153 -0.02434 0.35292 -0.02434 0.35292 C -0.02603 0.35269 -0.03319 0.352 -0.03606 0.34945 C -0.04426 0.34228 -0.04855 0.32448 -0.05649 0.31661 C -0.05701 0.31615 -0.06378 0.31337 -0.0643 0.31314 C -0.07615 0.31407 -0.08695 0.31361 -0.09828 0.31823 C -0.11104 0.32956 -0.11924 0.33997 -0.12757 0.36148 C -0.13017 0.37628 -0.12601 0.35477 -0.13147 0.37374 C -0.1333 0.37998 -0.13356 0.38784 -0.13538 0.39432 C -0.1372 0.40102 -0.1398 0.40588 -0.14215 0.41166 C -0.14436 0.41698 -0.14579 0.42554 -0.14801 0.43063 C -0.14996 0.43502 -0.15595 0.44751 -0.15868 0.45144 C -0.16272 0.45745 -0.16727 0.46277 -0.17131 0.46879 C -0.17769 0.47827 -0.18589 0.48729 -0.1937 0.49307 C -0.19526 0.49423 -0.19955 0.49423 -0.19955 0.49816 " pathEditMode="relative" ptsTypes="fffffffffffffffffffffffffffffffffffff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89326E-7 -3.82054E-6 C -0.00208 0.01688 -0.00599 0.03261 -0.00976 0.04834 C -0.01067 0.05227 -0.01067 0.05666 -0.01171 0.06036 C -0.01341 0.06637 -0.01562 0.07193 -0.01757 0.07771 C -0.01874 0.08118 -0.01926 0.08673 -0.02148 0.08811 C -0.0246 0.0902 -0.02707 0.09297 -0.0302 0.09505 C -0.04335 0.0939 -0.0561 0.09205 -0.06912 0.08996 C -0.08552 0.08094 -0.10244 0.07886 -0.11885 0.06915 C -0.11976 0.06799 -0.12067 0.06637 -0.12171 0.06568 C -0.12327 0.06452 -0.1251 0.06522 -0.12666 0.06383 C -0.12848 0.06221 -0.12978 0.05921 -0.13147 0.05689 C -0.13512 0.05204 -0.1398 0.04741 -0.1441 0.04487 C -0.14879 0.03215 -0.15178 0.02382 -0.14124 0.01711 C -0.13251 0.01989 -0.12796 0.02937 -0.1208 0.03793 C -0.11689 0.04834 -0.11377 0.05874 -0.10999 0.06915 C -0.10908 0.07794 -0.10674 0.08464 -0.10518 0.0932 C -0.10596 0.12489 -0.10726 0.14871 -0.11299 0.17808 C -0.11481 0.1871 -0.11585 0.19612 -0.11885 0.20398 C -0.12405 0.23196 -0.13551 0.25971 -0.15191 0.26804 C -0.15868 0.26758 -0.16558 0.26781 -0.17235 0.26642 C -0.17586 0.26573 -0.18211 0.25948 -0.18211 0.25948 C -0.18914 0.25 -0.19656 0.24214 -0.20359 0.23335 C -0.20737 0.22872 -0.21075 0.22294 -0.21426 0.21785 C -0.21622 0.21508 -0.21882 0.21485 -0.22103 0.21277 C -0.23548 0.19889 -0.24798 0.18478 -0.26386 0.17808 C -0.28235 0.18201 -0.28911 0.17576 -0.2951 0.20236 C -0.29719 0.23728 -0.29003 0.2648 -0.28143 0.29579 C -0.28026 0.29995 -0.28026 0.30504 -0.27948 0.30967 C -0.27597 0.33002 -0.27128 0.35106 -0.26581 0.37003 C -0.26425 0.39385 -0.26256 0.39454 -0.26581 0.42553 C -0.2662 0.42946 -0.26803 0.43224 -0.26881 0.43594 C -0.27441 0.46115 -0.28156 0.48289 -0.29211 0.50162 C -0.29693 0.51018 -0.30304 0.52405 -0.30968 0.52752 C -0.31307 0.53215 -0.31554 0.53562 -0.31945 0.53793 C -0.32361 0.54325 -0.32647 0.5444 -0.33103 0.54834 C -0.33455 0.55157 -0.33819 0.55643 -0.34184 0.55874 C -0.34496 0.56082 -0.34834 0.56106 -0.3516 0.56221 C -0.37165 0.56129 -0.38115 0.56314 -0.39729 0.55689 C -0.40067 0.55342 -0.40471 0.55227 -0.40796 0.54834 C -0.40927 0.54672 -0.40966 0.54325 -0.41096 0.5414 C -0.41369 0.53747 -0.41695 0.53492 -0.41968 0.53099 C -0.42085 0.52498 -0.42254 0.51966 -0.42359 0.51365 C -0.42189 0.50046 -0.41968 0.50301 -0.41291 0.50509 C -0.40992 0.51203 -0.40601 0.5155 -0.40315 0.52243 C -0.40067 0.52845 -0.39742 0.54255 -0.39534 0.54995 C -0.39573 0.56198 -0.39325 0.59089 -0.40224 0.60014 C -0.40432 0.60222 -0.40679 0.60245 -0.40901 0.60361 C -0.41955 0.59112 -0.41057 0.59852 -0.41877 0.59852 " pathEditMode="relative" ptsTypes="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7735E-7 -5.62442E-6 C -0.00899 0.00277 -0.00586 0.00161 -0.01276 0.0104 C -0.01719 0.01618 -0.03229 0.02751 -0.03801 0.02959 C -0.04778 0.0289 -0.05754 0.02913 -0.0673 0.02774 C -0.07954 0.02589 -0.09243 0.01757 -0.10427 0.01225 C -0.11313 0.00832 -0.12029 -0.0007 -0.12862 -0.00671 C -0.13187 -0.00903 -0.13838 -0.01365 -0.13838 -0.01365 C -0.14528 -0.0266 -0.1363 -0.01088 -0.15192 -0.02938 C -0.16103 -0.04025 -0.17131 -0.04765 -0.18017 -0.05875 C -0.18173 -0.0606 -0.18251 -0.06384 -0.18407 -0.06569 C -0.18902 -0.07193 -0.19566 -0.07471 -0.2006 -0.08118 C -0.20243 -0.08373 -0.2036 -0.08766 -0.20555 -0.08997 C -0.21336 -0.09992 -0.22312 -0.10685 -0.2308 -0.11749 C -0.23302 -0.1205 -0.23432 -0.12536 -0.23666 -0.1279 C -0.23939 -0.13067 -0.24265 -0.13091 -0.24551 -0.13322 C -0.25684 -0.14201 -0.24851 -0.13946 -0.26218 -0.15218 C -0.26478 -0.15473 -0.2679 -0.15519 -0.27077 -0.15727 C -0.27376 -0.15935 -0.27675 -0.16143 -0.27949 -0.16421 C -0.28196 -0.16675 -0.28391 -0.17045 -0.28639 -0.173 C -0.30071 -0.18757 -0.3188 -0.19705 -0.33507 -0.20052 C -0.36306 -0.21486 -0.41578 -0.20445 -0.4344 -0.20399 C -0.44117 -0.20098 -0.44793 -0.19913 -0.45483 -0.19705 C -0.45835 -0.19289 -0.4616 -0.19011 -0.4646 -0.18502 C -0.46733 -0.17531 -0.4685 -0.16421 -0.47045 -0.1538 C -0.47111 -0.1501 -0.47254 -0.14686 -0.47332 -0.14339 C -0.4741 -0.14016 -0.47462 -0.13669 -0.47527 -0.13322 C -0.47592 -0.12906 -0.47644 -0.12512 -0.47722 -0.12096 C -0.47839 -0.11402 -0.48113 -0.10015 -0.48113 -0.10015 C -0.48204 -0.08812 -0.48308 -0.07586 -0.48399 -0.06384 C -0.4849 -0.0384 -0.48673 -0.01458 -0.48894 0.0104 C -0.49102 0.03491 -0.49376 0.07631 -0.50443 0.09527 C -0.51198 0.13459 -0.50235 0.09042 -0.51224 0.12118 C -0.52018 0.14615 -0.50886 0.12534 -0.522 0.14546 C -0.53125 0.1739 -0.54452 0.19056 -0.56093 0.2042 C -0.56288 0.20582 -0.5647 0.20813 -0.56678 0.20952 C -0.57121 0.2123 -0.58045 0.21646 -0.58045 0.21646 C -0.65075 0.21438 -0.62588 0.23149 -0.65543 0.19726 C -0.65999 0.18107 -0.65413 0.19934 -0.66129 0.18524 C -0.66311 0.18154 -0.66454 0.17714 -0.66611 0.17321 C -0.66793 0.16859 -0.6691 0.16072 -0.67001 0.15587 C -0.6704 0.15402 -0.67105 0.15055 -0.67105 0.15055 C -0.67014 0.13575 -0.66754 0.10591 -0.6583 0.09874 C -0.654 0.09551 -0.64814 0.09458 -0.64372 0.09342 C -0.62731 0.09435 -0.61482 0.08972 -0.60089 0.09874 C -0.59842 0.10314 -0.59529 0.10614 -0.59308 0.11077 C -0.58683 0.12395 -0.59881 0.10846 -0.58917 0.11956 C -0.58384 0.13251 -0.56418 0.15078 -0.55806 0.15748 C -0.54413 0.17252 -0.53059 0.18778 -0.5181 0.20605 C -0.5099 0.21808 -0.50118 0.2301 -0.4948 0.24583 C -0.4935 0.24907 -0.49297 0.253 -0.4918 0.25624 C -0.49037 0.2604 -0.48699 0.26826 -0.48699 0.26826 C -0.48438 0.28561 -0.48816 0.2641 -0.48308 0.28214 C -0.47918 0.29601 -0.47345 0.3307 -0.46746 0.34088 C -0.46186 0.36077 -0.45262 0.38505 -0.44221 0.398 C -0.43765 0.40355 -0.43205 0.40633 -0.4275 0.41188 C -0.4206 0.4202 -0.41357 0.42622 -0.40615 0.43269 C -0.40563 0.43316 -0.39873 0.44056 -0.39743 0.44125 C -0.37803 0.45119 -0.35603 0.45767 -0.33598 0.46021 C -0.31672 0.46553 -0.29667 0.46576 -0.27754 0.45674 C -0.27428 0.45281 -0.27116 0.45212 -0.2679 0.44819 C -0.26673 0.44472 -0.26465 0.44171 -0.264 0.43778 C -0.26361 0.43547 -0.26335 0.43316 -0.26296 0.43084 C -0.2627 0.42922 -0.26218 0.42576 -0.26218 0.42576 " pathEditMode="relative" ptsTypes="fff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0776E-6 2.39593E-6 C 0.00286 0.01434 0.00885 0.02474 0.01263 0.03816 C 0.01393 0.04255 0.01432 0.04764 0.01562 0.05203 C 0.01848 0.06221 0.02187 0.07192 0.02343 0.08302 C 0.02577 0.09921 0.0263 0.11656 0.02734 0.13321 C 0.02721 0.13621 0.02721 0.17715 0.02538 0.19218 C 0.02018 0.23589 0.01328 0.28423 0.00104 0.32354 C -0.00338 0.33765 -0.00482 0.34806 -0.01067 0.35985 C -0.01432 0.36702 -0.01614 0.37419 -0.02135 0.37719 C -0.02577 0.38228 -0.02564 0.3839 -0.03306 0.37905 C -0.03424 0.37835 -0.03424 0.37534 -0.03502 0.37373 C -0.03749 0.36887 -0.04283 0.35985 -0.04283 0.35985 C -0.044 0.35314 -0.04647 0.35176 -0.04869 0.34597 C -0.04829 0.34135 -0.04816 0.33695 -0.04764 0.33233 C -0.04751 0.33048 -0.04751 0.32817 -0.04673 0.32701 C -0.04335 0.32238 -0.03983 0.32053 -0.03606 0.31845 C -0.02916 0.31961 -0.02226 0.31984 -0.01549 0.32192 C -0.01041 0.32331 -0.00677 0.33464 -0.00195 0.33742 C 0.00482 0.34898 0.00924 0.36378 0.01458 0.37719 C 0.01809 0.38598 0.02278 0.39431 0.0263 0.4031 C 0.02955 0.41142 0.03176 0.4216 0.03411 0.43085 C 0.03476 0.43316 0.03541 0.43547 0.03606 0.43779 C 0.03697 0.44079 0.03814 0.44334 0.03892 0.44634 C 0.04166 0.45721 0.04335 0.4697 0.04582 0.48103 C 0.04777 0.49028 0.05038 0.49792 0.05259 0.50694 C 0.05454 0.5148 0.05571 0.5222 0.05845 0.52937 C 0.06092 0.53561 0.06313 0.5444 0.06717 0.54671 C 0.0716 0.55874 0.08175 0.56938 0.08956 0.57262 C 0.10036 0.5821 0.11377 0.5814 0.12562 0.5814 " pathEditMode="relative" ptsTypes="ffffffffffffffffffffffffffffA">
                                      <p:cBhvr>
                                        <p:cTn id="1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2913E-6 1.82239E-6 C 0.01861 0.00393 0.03762 0.00416 0.05636 0.00532 C 0.07524 0.01063 0.09411 0.0141 0.11286 0.02081 C 0.11989 0.02335 0.12731 0.02405 0.13434 0.02775 C 0.14983 0.03584 0.16506 0.04833 0.18107 0.05203 C 0.19044 0.05758 0.2019 0.06244 0.21127 0.06914 C 0.2157 0.07238 0.21817 0.07747 0.22299 0.07955 C 0.23626 0.09297 0.24902 0.10638 0.26386 0.11239 C 0.26737 0.1154 0.27076 0.11864 0.27453 0.12118 C 0.27753 0.12326 0.28104 0.12396 0.2843 0.12627 C 0.31189 0.14685 0.27922 0.12696 0.29888 0.13853 C 0.29979 0.14014 0.30083 0.14199 0.30187 0.14361 C 0.30369 0.14616 0.3076 0.15055 0.3076 0.15055 C 0.31202 0.16258 0.30929 0.1598 0.3145 0.16258 C 0.3184 0.17507 0.32491 0.18108 0.33103 0.19033 C 0.34079 0.2049 0.35004 0.21438 0.36214 0.22155 C 0.36709 0.22456 0.37073 0.22849 0.37581 0.23011 C 0.38011 0.23519 0.3844 0.23704 0.38948 0.23866 C 0.39729 0.24815 0.4077 0.24976 0.41668 0.25092 C 0.43999 0.25855 0.46615 0.25462 0.48971 0.2456 C 0.49544 0.23982 0.50794 0.23242 0.5121 0.22317 C 0.51744 0.21137 0.52017 0.1975 0.52486 0.18524 C 0.52668 0.16096 0.52642 0.16905 0.52486 0.12974 C 0.52473 0.12511 0.52056 0.11586 0.51991 0.11424 C 0.51497 0.10083 0.5069 0.09181 0.49856 0.08649 C 0.48711 0.0888 0.47917 0.09019 0.46928 0.09852 C 0.46745 0.10291 0.46472 0.10592 0.46342 0.11077 C 0.46199 0.11563 0.46199 0.12141 0.46042 0.12627 C 0.46081 0.14014 0.45964 0.15495 0.46251 0.1679 C 0.47735 0.23404 0.51783 0.23334 0.55194 0.23519 C 0.57355 0.23473 0.59489 0.23473 0.61637 0.23358 C 0.62666 0.23311 0.64019 0.21739 0.64944 0.20929 C 0.6592 0.20074 0.66558 0.19634 0.67079 0.1783 C 0.67039 0.15425 0.67443 0.13274 0.66506 0.11586 C 0.66167 0.10985 0.65985 0.11008 0.65529 0.1073 C 0.65191 0.10522 0.64462 0.10383 0.64462 0.10383 C 0.64163 0.1043 0.6385 0.10337 0.63577 0.10545 C 0.63421 0.10661 0.6303 0.1228 0.629 0.12627 C 0.62978 0.14523 0.6277 0.16581 0.63186 0.18339 C 0.63616 0.20143 0.64436 0.21461 0.65035 0.23011 C 0.65842 0.25023 0.66727 0.26942 0.68055 0.27844 C 0.68992 0.29139 0.70007 0.30203 0.71075 0.31151 C 0.717 0.31706 0.7239 0.31868 0.73028 0.32354 C 0.75293 0.34112 0.72168 0.32331 0.75254 0.33903 C 0.75891 0.34227 0.76581 0.34204 0.77219 0.34435 C 0.79732 0.34366 0.83884 0.3536 0.86449 0.32516 C 0.8667 0.31521 0.86761 0.31036 0.86852 0.29926 C 0.86904 0.29301 0.87047 0.28029 0.87047 0.28029 C 0.86982 0.26248 0.8706 0.24907 0.86449 0.23519 C 0.86292 0.22548 0.86514 0.23427 0.86071 0.22664 C 0.85798 0.22224 0.85967 0.22039 0.85589 0.21808 C 0.85069 0.21507 0.84379 0.21299 0.83832 0.21114 C 0.83181 0.21161 0.8253 0.21045 0.81892 0.21276 C 0.8115 0.21531 0.80604 0.2456 0.80317 0.25786 C 0.7981 0.30666 0.80252 0.29671 0.80031 0.38922 C 0.80005 0.40217 0.79666 0.41651 0.79159 0.42553 C 0.78508 0.44865 0.77128 0.46045 0.75852 0.47062 C 0.75553 0.47294 0.75306 0.47756 0.7498 0.47756 " pathEditMode="relative" ptsTypes="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3819E-6 -3.68178E-6 C 0.00442 -0.00624 0.00898 -0.01179 0.01367 -0.01734 C 0.01497 -0.01896 0.0164 -0.02058 0.01757 -0.02266 C 0.01874 -0.02474 0.01926 -0.02752 0.02044 -0.02937 C 0.02343 -0.03376 0.02864 -0.03538 0.03215 -0.03631 C 0.03879 -0.04047 0.04452 -0.04209 0.05168 -0.04324 C 0.05845 -0.04209 0.06535 -0.04163 0.07211 -0.03977 C 0.08253 -0.037 0.09177 -0.02544 0.10036 -0.01572 C 0.10687 -0.00832 0.11442 -0.00277 0.1208 0.00509 C 0.13265 0.01966 0.14501 0.03354 0.15777 0.04487 C 0.18758 0.07146 0.16128 0.04718 0.18315 0.06221 C 0.18589 0.06406 0.1881 0.06753 0.19083 0.06915 C 0.21296 0.08303 0.2377 0.09066 0.261 0.09505 C 0.28274 0.09459 0.30448 0.09505 0.32621 0.09344 C 0.349 0.09182 0.37073 0.0673 0.39143 0.05366 C 0.39729 0.04556 0.40367 0.03701 0.40901 0.02752 C 0.41356 0.01943 0.41551 0.01018 0.42072 0.00347 C 0.42333 -0.00786 0.42554 -0.01595 0.42944 -0.0259 C 0.43205 -0.04001 0.43478 -0.05434 0.43634 -0.06915 C 0.43478 -0.11262 0.43843 -0.11725 0.42853 -0.14361 C 0.42372 -0.15633 0.42319 -0.16489 0.41486 -0.16952 C 0.40484 -0.18385 0.39039 -0.18871 0.37789 -0.19218 C 0.35524 -0.19126 0.33832 -0.19519 0.3184 -0.18524 C 0.30786 -0.17391 0.31229 -0.17692 0.30578 -0.17298 C 0.30148 -0.16743 0.3007 -0.16304 0.29797 -0.15587 C 0.29627 -0.15148 0.29393 -0.14778 0.29211 -0.14361 C 0.29029 -0.13321 0.2912 -0.13829 0.28729 -0.12118 C 0.28638 -0.11725 0.28443 -0.10916 0.28443 -0.10916 C 0.28404 -0.10569 0.28391 -0.10222 0.28339 -0.09875 C 0.283 -0.0962 0.28183 -0.09435 0.28143 -0.09181 C 0.2787 -0.07562 0.27701 -0.05828 0.27558 -0.04163 C 0.27532 -0.03816 0.27493 -0.03469 0.27467 -0.03122 C 0.27428 -0.02729 0.27362 -0.01919 0.27362 -0.01919 C 0.27245 0.00879 0.27206 0.03631 0.26972 0.06406 C 0.26868 0.10777 0.26959 0.15218 0.26581 0.19542 C 0.26503 0.22179 0.26425 0.24862 0.26295 0.27498 C 0.26165 0.30088 0.25813 0.32702 0.25813 0.35292 " pathEditMode="relative" ptsTypes="ffffffffffffffffffffffffffffffffffffA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76 0.05713 C 0.00104 0.05204 0.01158 0.04626 0.02239 0.0414 C 0.02681 0.03932 0.03059 0.034 0.03502 0.03284 C 0.04204 0.03122 0.0492 0.03169 0.05636 0.03122 C 0.06769 0.03169 0.07914 0.03146 0.09047 0.03284 C 0.10661 0.03469 0.1221 0.04741 0.13824 0.05019 C 0.18576 0.07285 0.23731 0.07817 0.28625 0.08118 C 0.34275 0.08025 0.39703 0.08025 0.45274 0.071 C 0.46003 0.06661 0.46811 0.0643 0.47513 0.05875 C 0.47865 0.05597 0.48386 0.04487 0.48386 0.0451 C 0.48425 0.04325 0.48438 0.0414 0.4849 0.03978 C 0.48581 0.03677 0.48711 0.03423 0.48776 0.03122 C 0.49024 0.02035 0.49115 0.01342 0.49271 0.00347 C 0.49232 -0.0141 0.49531 -0.04371 0.48685 -0.05874 C 0.48386 -0.07863 0.46771 -0.10314 0.45665 -0.1073 C 0.45209 -0.11286 0.44754 -0.11424 0.44207 -0.11586 C 0.43179 -0.12187 0.4215 -0.12187 0.41083 -0.11933 C 0.40094 -0.11378 0.39182 -0.10291 0.38167 -0.09875 C 0.38102 -0.09644 0.38076 -0.09366 0.37972 -0.09181 C 0.37907 -0.09042 0.37763 -0.09135 0.37685 -0.08996 C 0.37555 -0.08765 0.3749 -0.08418 0.37386 -0.0814 C 0.3736 -0.07909 0.37334 -0.07678 0.37295 -0.07446 C 0.37243 -0.071 0.371 -0.06406 0.371 -0.06383 C 0.37165 -0.03677 0.37087 -0.02266 0.37881 -0.00185 C 0.38518 0.0148 0.37555 0.00023 0.38453 0.01203 C 0.38961 0.02591 0.40015 0.04603 0.40796 0.05528 C 0.41096 0.05898 0.41473 0.06036 0.41773 0.06406 C 0.4314 0.08025 0.44637 0.09297 0.4586 0.1124 C 0.48334 0.15148 0.49752 0.20491 0.50924 0.25949 C 0.51002 0.27105 0.51106 0.28261 0.5121 0.29418 C 0.51158 0.30666 0.51497 0.35107 0.50338 0.36332 C 0.50039 0.36656 0.49674 0.36749 0.49362 0.37026 C 0.47735 0.36864 0.45314 0.36957 0.43621 0.35801 C 0.42684 0.35153 0.41825 0.34205 0.40992 0.3321 C 0.40679 0.3284 0.40302 0.32586 0.40015 0.3217 C 0.39599 0.31568 0.39234 0.31036 0.38753 0.3062 C 0.38024 0.30782 0.37959 0.30828 0.37581 0.31823 C 0.37555 0.31985 0.37438 0.32702 0.37386 0.32863 C 0.37269 0.33233 0.36995 0.33904 0.36995 0.33927 " pathEditMode="relative" rAng="0" ptsTypes="ffffffffffffffffffffffffffffffffffffffA">
                                      <p:cBhvr>
                                        <p:cTn id="3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230" y="67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1812E-6 -5.78168E-6 C 0.00091 -0.01481 0.00299 -0.02452 0.00377 -0.03978 C 0.00364 -0.04557 0.00742 -0.11911 -0.00196 -0.14362 C -0.00365 -0.15496 -0.00547 -0.16027 -0.00977 -0.16952 C -0.01133 -0.1797 -0.01315 -0.17669 -0.01562 -0.18525 C -0.01614 -0.18687 -0.01588 -0.18918 -0.01667 -0.19034 C -0.02018 -0.19566 -0.02435 -0.19959 -0.02825 -0.20422 C -0.02968 -0.20583 -0.03164 -0.20537 -0.0332 -0.20607 C -0.03515 -0.20699 -0.03906 -0.20953 -0.03906 -0.20953 C -0.05207 -0.20838 -0.06197 -0.20676 -0.07407 -0.2026 C -0.07837 -0.19751 -0.08305 -0.19288 -0.08774 -0.18872 C -0.09269 -0.1797 -0.09607 -0.16906 -0.10037 -0.15935 C -0.10284 -0.1538 -0.10401 -0.1464 -0.10714 -0.142 C -0.11052 -0.13738 -0.11482 -0.1346 -0.11794 -0.12975 C -0.11794 -0.12975 -0.12523 -0.1168 -0.12666 -0.11425 C -0.12783 -0.11217 -0.12849 -0.1094 -0.12953 -0.10731 C -0.13044 -0.10546 -0.13252 -0.10223 -0.13252 -0.10223 " pathEditMode="relative" ptsTypes="ffffffffffffffff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3624E-6 -2.96947E-6 C -0.00064 -0.01341 -0.00038 -0.03006 -0.00286 -0.04325 C -0.00754 -0.0666 -0.01913 -0.08603 -0.02915 -0.10199 C -0.03853 -0.11656 -0.02512 -0.0969 -0.03501 -0.11425 C -0.03996 -0.12326 -0.04855 -0.12696 -0.05441 -0.13321 C -0.06313 -0.14223 -0.07263 -0.1524 -0.0807 -0.16258 C -0.08539 -0.16813 -0.09203 -0.17137 -0.09723 -0.17461 C -0.10361 -0.17854 -0.1096 -0.18409 -0.11572 -0.18848 C -0.13134 -0.19958 -0.14891 -0.20074 -0.16545 -0.20421 C -0.17208 -0.2056 -0.18484 -0.20768 -0.18484 -0.20768 C -0.20281 -0.21415 -0.22116 -0.21623 -0.23938 -0.2197 C -0.26399 -0.22942 -0.28234 -0.2241 -0.31046 -0.22317 C -0.32126 -0.21554 -0.30916 -0.2234 -0.32126 -0.21808 C -0.32894 -0.21485 -0.33597 -0.20814 -0.34365 -0.20421 C -0.35094 -0.19635 -0.35954 -0.18548 -0.368 -0.18154 C -0.38062 -0.16813 -0.39403 -0.15726 -0.40588 -0.14177 C -0.41174 -0.12673 -0.40223 -0.14963 -0.41278 -0.13136 C -0.41577 -0.12627 -0.41694 -0.1154 -0.41863 -0.10893 C -0.42033 -0.09019 -0.4228 -0.07192 -0.41759 -0.05365 C -0.41668 -0.04463 -0.41707 -0.0414 -0.41278 -0.03631 C -0.40978 -0.02567 -0.40744 -0.02266 -0.40119 -0.01896 C -0.39143 -0.0074 -0.38466 -0.01272 -0.3719 -0.01388 C -0.368 -0.01549 -0.36539 -0.01688 -0.36214 -0.02081 C -0.36019 -0.02798 -0.35797 -0.03353 -0.35524 -0.03978 C -0.35042 -0.07701 -0.35407 -0.13575 -0.37385 -0.16096 C -0.37815 -0.16651 -0.38297 -0.17091 -0.38739 -0.17646 C -0.3995 -0.19172 -0.41069 -0.20305 -0.4254 -0.20768 C -0.43139 -0.21277 -0.43751 -0.21762 -0.44389 -0.2197 C -0.4491 -0.22132 -0.45951 -0.22317 -0.45951 -0.22317 C -0.46758 -0.22687 -0.47565 -0.2278 -0.48385 -0.23011 C -0.50403 -0.22942 -0.52434 -0.23242 -0.54425 -0.22664 C -0.55011 -0.22502 -0.55597 -0.21878 -0.5617 -0.21623 C -0.56365 -0.21392 -0.56547 -0.21115 -0.56755 -0.2093 C -0.56873 -0.20814 -0.57029 -0.20883 -0.57146 -0.20768 C -0.57797 -0.20143 -0.58174 -0.19403 -0.58799 -0.18848 C -0.59255 -0.18432 -0.60075 -0.17299 -0.60075 -0.17299 C -0.60387 -0.16351 -0.607 -0.16004 -0.61142 -0.15217 C -0.61442 -0.13575 -0.60947 -0.15911 -0.61533 -0.14362 C -0.61611 -0.14153 -0.61572 -0.13876 -0.61624 -0.13668 C -0.61676 -0.13483 -0.61754 -0.13321 -0.61819 -0.13136 C -0.61884 -0.12928 -0.61962 -0.12696 -0.62015 -0.12465 C -0.62275 -0.11286 -0.62405 -0.09898 -0.62509 -0.08649 C -0.62457 -0.07054 -0.626 -0.04695 -0.61728 -0.03631 C -0.61286 -0.02474 -0.60452 -0.01711 -0.59684 -0.01388 C -0.58409 -0.01549 -0.58552 -0.01434 -0.57732 -0.02428 C -0.57537 -0.03099 -0.5738 -0.0377 -0.5725 -0.04486 C -0.57289 -0.0629 -0.57029 -0.10176 -0.58409 -0.11078 C -0.58773 -0.11702 -0.5919 -0.1235 -0.59684 -0.12627 C -0.60218 -0.13275 -0.60908 -0.13714 -0.61533 -0.14015 C -0.62678 -0.13899 -0.63498 -0.1376 -0.64553 -0.13321 C -0.65178 -0.12211 -0.66167 -0.11864 -0.66792 -0.10731 C -0.67013 -0.10314 -0.67208 -0.09852 -0.67469 -0.09505 C -0.67599 -0.09343 -0.67742 -0.09204 -0.67859 -0.08996 C -0.68276 -0.08279 -0.68666 -0.07239 -0.69031 -0.06406 C -0.69213 -0.05365 -0.6989 -0.03677 -0.70202 -0.0259 C -0.70372 -0.01318 -0.70879 -0.00486 -0.71166 0.00694 C -0.71296 0.01226 -0.7166 0.02243 -0.7166 0.02243 C -0.71765 0.02868 -0.71947 0.03492 -0.71947 0.04163 " pathEditMode="relative" ptsTypes="fffffffffffff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3301E-7 1.09158E-6 C -0.00781 0.00462 -0.01419 0.0111 -0.02239 0.01387 C -0.02824 0.02104 -0.0354 0.02405 -0.04191 0.02937 C -0.05011 0.03631 -0.05844 0.04533 -0.06717 0.05018 C -0.08057 0.06845 -0.09763 0.07655 -0.11195 0.09181 C -0.11898 0.09944 -0.12561 0.10707 -0.13343 0.11262 C -0.13681 0.12049 -0.13967 0.12396 -0.14514 0.12627 C -0.14826 0.1302 -0.15061 0.13483 -0.15386 0.13853 C -0.1523 0.15148 -0.14957 0.15286 -0.14319 0.16096 C -0.13434 0.17229 -0.12535 0.18247 -0.11585 0.19218 C -0.11247 0.19565 -0.1109 0.20027 -0.10713 0.20236 C -0.10062 0.20999 -0.09515 0.21438 -0.0876 0.21808 C -0.07901 0.2271 -0.06925 0.2352 -0.05936 0.2389 C -0.05649 0.24237 -0.05389 0.24375 -0.05063 0.24583 C -0.05519 0.25647 -0.0591 0.25763 -0.0643 0.2648 C -0.06925 0.2715 -0.07328 0.28052 -0.07888 0.28538 C -0.08227 0.28862 -0.08656 0.29186 -0.08956 0.29579 C -0.09867 0.30735 -0.10596 0.32192 -0.1139 0.33533 C -0.11767 0.34204 -0.12197 0.34759 -0.12561 0.35476 C -0.12848 0.36008 -0.1329 0.36101 -0.13629 0.36517 C -0.13863 0.37118 -0.14071 0.37141 -0.1441 0.37558 C -0.14657 0.3876 -0.14384 0.39778 -0.14124 0.40842 C -0.13811 0.42183 -0.13434 0.43455 -0.12952 0.44634 C -0.12731 0.45189 -0.12405 0.45675 -0.12171 0.46207 C -0.11715 0.47224 -0.11507 0.48173 -0.10908 0.48959 C -0.10362 0.50416 -0.10687 0.49699 -0.09932 0.5104 C -0.09841 0.51202 -0.09646 0.51549 -0.09646 0.51549 C -0.09372 0.52983 -0.09841 0.50832 -0.08956 0.53122 C -0.08891 0.53284 -0.08851 0.53492 -0.0876 0.53631 C -0.08149 0.54579 -0.08175 0.53885 -0.08175 0.54509 " pathEditMode="relative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1424E-6 -3.68178E-6 C -0.00469 0.01249 -0.0086 0.02637 -0.01367 0.03816 C -0.01641 0.05342 -0.01172 0.0296 -0.01758 0.05019 C -0.01823 0.05227 -0.01797 0.05504 -0.01849 0.05712 C -0.02174 0.07054 -0.02682 0.08441 -0.03112 0.0969 C -0.03229 0.10014 -0.03294 0.10384 -0.03411 0.10731 C -0.03528 0.11101 -0.03802 0.11772 -0.03802 0.11772 C -0.0401 0.13321 -0.04765 0.14339 -0.05155 0.15749 C -0.04986 0.16998 -0.04635 0.16744 -0.03997 0.17299 C -0.02656 0.18478 -0.01185 0.19403 0.00299 0.19889 C 0.01132 0.20675 0.02082 0.213 0.0302 0.21624 C 0.04087 0.22572 0.0259 0.21323 0.03996 0.22156 C 0.04204 0.22271 0.04373 0.22549 0.04582 0.22664 C 0.05167 0.22988 0.05922 0.23057 0.06521 0.23173 C 0.06691 0.23289 0.06847 0.23427 0.07016 0.2352 C 0.07472 0.23798 0.07602 0.23612 0.07016 0.23867 C 0.06886 0.23983 0.06743 0.24052 0.06625 0.24214 C 0.06404 0.24514 0.063 0.25093 0.0604 0.25254 C 0.05532 0.25578 0.05285 0.26087 0.04868 0.26642 C 0.0453 0.27082 0.04152 0.27452 0.03801 0.27845 C 0.03397 0.28307 0.03189 0.28978 0.02733 0.29232 C 0.02147 0.30273 0.01431 0.30967 0.00781 0.31822 C 0.00195 0.32609 0.00768 0.32193 0.00195 0.32516 C -0.00287 0.33071 -0.00547 0.33488 -0.01068 0.33742 C -0.01458 0.34251 -0.01784 0.35014 -0.02239 0.35291 C -0.02734 0.35592 -0.03229 0.35916 -0.03697 0.36332 C -0.04387 0.36933 -0.04921 0.3772 -0.0565 0.38229 C -0.05884 0.38853 -0.06028 0.39061 -0.06431 0.39269 C -0.05273 0.41328 -0.02669 0.41513 -0.01172 0.41859 C -0.00716 0.41975 -0.00248 0.4216 0.00195 0.42391 C 0.0039 0.42507 0.00585 0.42623 0.00781 0.42738 C 0.00872 0.42785 0.01067 0.429 0.01067 0.429 " pathEditMode="relative" ptsTypes="fffffffffffffffffffffffffffffff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9417E-6 1.96115E-6 C 0.0039 0.00254 0.0078 0.00393 0.01158 0.00694 C 0.02017 0.01388 0.02863 0.02313 0.03787 0.02775 C 0.04855 0.0333 0.05922 0.03723 0.07003 0.04163 C 0.07328 0.04302 0.07653 0.04579 0.07979 0.04672 C 0.0876 0.0488 0.10595 0.04972 0.1109 0.05019 C 0.13264 0.04949 0.15451 0.04949 0.17625 0.04834 C 0.18471 0.04787 0.2015 0.0451 0.2015 0.0451 C 0.21387 0.03932 0.22767 0.03654 0.24042 0.03469 C 0.24576 0.03145 0.25149 0.02868 0.25696 0.0259 C 0.26177 0.02035 0.26906 0.01457 0.27453 0.01203 C 0.28013 0.00555 0.28351 -0.00393 0.28716 -0.01388 C 0.28755 -0.01619 0.28755 -0.01873 0.2882 -0.02081 C 0.28898 -0.02336 0.29054 -0.02498 0.29106 -0.02775 C 0.29171 -0.03099 0.29288 -0.05365 0.29301 -0.05527 C 0.29145 -0.08788 0.29249 -0.08233 0.27258 -0.08487 C 0.25539 -0.08372 0.24042 -0.08094 0.22389 -0.07794 C 0.21348 -0.074 0.20345 -0.07215 0.19278 -0.071 C 0.18406 -0.07146 0.17521 -0.07169 0.16648 -0.07262 C 0.15959 -0.07331 0.16336 -0.07447 0.15763 -0.07794 C 0.15282 -0.08071 0.14852 -0.08094 0.14409 -0.08487 C 0.13967 -0.08857 0.13602 -0.09389 0.13147 -0.0969 C 0.12938 -0.10708 0.12756 -0.1154 0.12652 -0.12627 C 0.12691 -0.13437 0.12613 -0.14292 0.12756 -0.15055 C 0.12978 -0.16189 0.14201 -0.17206 0.14787 -0.17461 C 0.15204 -0.17831 0.1549 -0.18316 0.15959 -0.18501 C 0.16375 -0.18871 0.16674 -0.19033 0.1713 -0.19195 C 0.17312 -0.19426 0.17482 -0.1982 0.17716 -0.19889 C 0.1894 -0.20282 0.20163 -0.21022 0.21413 -0.21277 C 0.22467 -0.21924 0.24277 -0.21647 0.25604 -0.2197 C 0.2593 -0.22155 0.26425 -0.22387 0.26672 -0.22826 " pathEditMode="relative" ptsTypes="ffffffffffffffffffffffffffffffA">
                                      <p:cBhvr>
                                        <p:cTn id="5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7735E-7 -2.09991E-6 C -0.00261 -0.01618 -0.00508 -0.03191 -0.00677 -0.04856 C -0.00586 -0.06174 -0.00482 -0.07955 0.00195 -0.08834 C 0.00325 -0.08996 0.00468 -0.09135 0.00585 -0.09343 C 0.00989 -0.1006 0.00976 -0.10499 0.01562 -0.1073 C 0.019 -0.11147 0.0272 -0.11424 0.0272 -0.11424 C 0.03553 -0.12164 0.03319 -0.12118 0.04868 -0.11424 C 0.05324 -0.11216 0.06287 -0.09643 0.06717 -0.09181 C 0.07602 -0.08233 0.09021 -0.0703 0.10023 -0.06753 C 0.1083 -0.06128 0.11637 -0.05411 0.12457 -0.04856 C 0.148 -0.0326 0.17873 -0.02659 0.20346 -0.02428 C 0.22559 -0.02474 0.24759 -0.02451 0.26972 -0.0259 C 0.28573 -0.02682 0.31749 -0.03122 0.31749 -0.03122 C 0.32752 -0.03607 0.3378 -0.03885 0.34756 -0.04509 C 0.35173 -0.04787 0.35511 -0.05272 0.35928 -0.0555 C 0.3637 -0.06544 0.36527 -0.07608 0.36904 -0.08649 C 0.37243 -0.09597 0.37685 -0.10684 0.38076 -0.11586 C 0.38258 -0.1332 0.38727 -0.14893 0.38948 -0.16604 C 0.39065 -0.19796 0.3913 -0.23149 0.38362 -0.26133 C 0.38232 -0.26618 0.37503 -0.2826 0.37386 -0.28538 C 0.36787 -0.29925 0.36292 -0.31429 0.35251 -0.32007 C 0.34691 -0.32654 0.34144 -0.33001 0.33493 -0.33209 C 0.32882 -0.33649 0.32205 -0.33834 0.31554 -0.33903 C 0.30513 -0.33996 0.2843 -0.34088 0.2843 -0.34088 " pathEditMode="relative" ptsTypes="fffffffffffffffffffffffA">
                                      <p:cBhvr>
                                        <p:cTn id="54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1877E-6 -1.68363E-6 C 0.00104 -0.01133 0.00364 -0.0178 0.00677 -0.02775 C 0.00872 -0.03376 0.01041 -0.04116 0.01262 -0.04671 C 0.02187 -0.06984 0.0397 -0.07978 0.0535 -0.08996 C 0.06534 -0.09875 0.07355 -0.1073 0.08656 -0.11077 C 0.10661 -0.12257 0.14163 -0.1147 0.15868 -0.11424 C 0.16818 -0.10823 0.17677 -0.09782 0.18589 -0.08996 C 0.19213 -0.08464 0.19825 -0.07747 0.2045 -0.07261 C 0.20632 -0.07123 0.20867 -0.07123 0.21036 -0.06914 C 0.21713 -0.06082 0.21387 -0.06313 0.21999 -0.06059 C 0.22481 -0.05481 0.22793 -0.05087 0.23366 -0.04856 C 0.23743 -0.04347 0.24082 -0.0407 0.24538 -0.03815 C 0.2528 -0.03006 0.26829 -0.0148 0.27558 -0.0104 C 0.28052 -0.0074 0.28261 -0.0067 0.28716 -0.00185 C 0.30109 0.01319 0.31489 0.02961 0.33103 0.03631 C 0.33936 0.0451 0.34665 0.04718 0.35641 0.05019 C 0.36644 0.05921 0.3831 0.0569 0.3943 0.05875 C 0.39976 0.05967 0.41083 0.06222 0.41083 0.06222 C 0.44272 0.06175 0.47448 0.06222 0.50638 0.0606 C 0.50937 0.06037 0.51223 0.05805 0.5151 0.05713 C 0.54048 0.04834 0.56235 0.03516 0.58331 0.00694 C 0.59086 -0.00323 0.59489 -0.01919 0.6027 -0.02937 C 0.60336 -0.03168 0.60388 -0.03399 0.60466 -0.0363 C 0.60531 -0.03815 0.60609 -0.03977 0.60661 -0.04162 C 0.60804 -0.04602 0.61051 -0.05527 0.61051 -0.05527 C 0.61403 -0.08186 0.62184 -0.10568 0.62418 -0.13321 C 0.62444 -0.14246 0.62509 -0.15171 0.62509 -0.16096 C 0.62509 -0.2012 0.62601 -0.27012 0.59789 -0.28538 C 0.59581 -0.28654 0.59424 -0.29 0.59203 -0.2907 C 0.5837 -0.29324 0.57498 -0.29255 0.56665 -0.29579 C 0.56508 -0.29648 0.56339 -0.29694 0.56183 -0.29764 C 0.55272 -0.29694 0.54374 -0.29671 0.53462 -0.29579 C 0.53098 -0.29532 0.53189 -0.29324 0.52877 -0.2907 C 0.52694 -0.28931 0.52291 -0.28723 0.52291 -0.28723 C 0.51666 -0.28006 0.51054 -0.27405 0.50338 -0.27173 C 0.4901 -0.25994 0.50989 -0.27682 0.49466 -0.26642 C 0.49062 -0.26364 0.48854 -0.26133 0.48399 -0.25948 C 0.48086 -0.25578 0.47683 -0.25555 0.47422 -0.25092 " pathEditMode="relative" ptsTypes="fffffffffffffffffffffffffffffffffffffA">
                                      <p:cBhvr>
                                        <p:cTn id="58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06925E-6 2.77521E-7 C 0.24551 -0.00231 0.2994 0.18224 0.3339 -0.01897 C 0.33507 -0.03816 0.33611 -0.05712 0.3378 -0.07609 C 0.34327 -0.0747 0.34887 -0.07447 0.35434 -0.07262 C 0.36488 -0.06915 0.3749 -0.06175 0.38558 -0.05874 C 0.39339 -0.05181 0.40328 -0.04995 0.41187 -0.04834 C 0.42137 -0.04394 0.43023 -0.04279 0.44012 -0.0414 C 0.45717 -0.03585 0.47357 -0.0259 0.49076 -0.02243 C 0.49492 -0.02475 0.49492 -0.02798 0.49662 -0.03446 C 0.49974 -0.04649 0.50508 -0.06707 0.5112 -0.07424 C 0.51692 -0.08811 0.5108 -0.07563 0.51796 -0.08465 C 0.52239 -0.09043 0.52604 -0.09806 0.53059 -0.10361 C 0.5315 -0.10847 0.5315 -0.10985 0.53359 -0.11402 C 0.53541 -0.11772 0.53944 -0.12442 0.53944 -0.12442 C 0.54127 -0.13483 0.54452 -0.14154 0.54816 -0.15032 C 0.55064 -0.16374 0.54934 -0.15726 0.55207 -0.16952 C 0.55428 -0.19103 0.55793 -0.23127 0.54231 -0.23867 C 0.5315 -0.25278 0.51458 -0.25671 0.50143 -0.25948 C 0.48776 -0.26758 0.4741 -0.2611 0.45952 -0.2611 " pathEditMode="relative" ptsTypes="ffffffffffffffffffA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2913E-6 -1.26735E-6 C 0.0026 -0.00625 0.00364 -0.01249 0.00572 -0.01896 C 0.01015 -0.03284 0.00703 -0.01966 0.01158 -0.03122 C 0.01523 -0.04047 0.01822 -0.04857 0.02239 -0.05712 C 0.02681 -0.06614 0.03111 -0.0747 0.03788 -0.07794 C 0.0591 -0.10546 0.08526 -0.11101 0.11091 -0.11425 C 0.17222 -0.11217 0.14748 -0.11841 0.18589 -0.10546 C 0.20815 -0.09783 0.23001 -0.08279 0.25123 -0.06915 C 0.26126 -0.06267 0.27115 -0.05597 0.28117 -0.05019 C 0.28755 -0.04672 0.29432 -0.04556 0.29992 -0.03978 C 0.30669 -0.03261 0.31307 -0.02937 0.32023 -0.02428 C 0.32791 -0.01896 0.33363 -0.0111 0.3417 -0.00694 C 0.36969 0.02382 0.40185 0.03654 0.43309 0.0518 C 0.44532 0.05782 0.45691 0.06707 0.46928 0.07262 C 0.48021 0.07747 0.49219 0.07955 0.50338 0.08117 C 0.52382 0.08927 0.54504 0.0895 0.56573 0.09158 C 0.59672 0.09112 0.62809 0.09135 0.6592 0.08996 C 0.67847 0.08904 0.69721 0.074 0.7157 0.06568 C 0.71882 0.06221 0.72207 0.05828 0.72546 0.05527 C 0.72871 0.05227 0.73275 0.05134 0.73613 0.04833 C 0.73952 0.0451 0.74251 0.04001 0.74577 0.03631 C 0.75214 0.02914 0.7593 0.02359 0.76529 0.01549 C 0.77414 0.00347 0.78013 -0.00786 0.78768 -0.02243 C 0.79172 -0.0303 0.79732 -0.03608 0.80031 -0.0451 C 0.80187 -0.04972 0.8033 -0.05481 0.80513 -0.05897 C 0.81098 -0.07216 0.81879 -0.08187 0.82361 -0.0969 C 0.82908 -0.11402 0.83402 -0.1339 0.83819 -0.15217 C 0.84001 -0.17877 0.84014 -0.1723 0.83741 -0.21115 C 0.83663 -0.22179 0.83142 -0.23266 0.82843 -0.24052 C 0.82049 -0.26295 0.81502 -0.27012 0.80226 -0.28538 C 0.79901 -0.28955 0.79601 -0.29533 0.79263 -0.29926 C 0.77154 -0.32239 0.7498 -0.33464 0.72637 -0.34783 C 0.71609 -0.35361 0.70867 -0.35291 0.69812 -0.35638 C 0.68185 -0.3617 0.68979 -0.3617 0.67482 -0.36517 C 0.67118 -0.3661 0.66753 -0.3661 0.66402 -0.36679 C 0.6592 -0.36772 0.64944 -0.37026 0.64944 -0.37026 C 0.62275 -0.36933 0.60635 -0.36957 0.58318 -0.36332 C 0.57914 -0.35847 0.57511 -0.35662 0.57055 -0.35477 C 0.56404 -0.34251 0.55363 -0.3395 0.54517 -0.3321 C 0.53814 -0.32586 0.53345 -0.31476 0.52681 -0.30805 C 0.52317 -0.30435 0.51887 -0.30134 0.5151 -0.29764 C 0.51132 -0.29394 0.50846 -0.28955 0.50429 -0.28724 C 0.49414 -0.2729 0.50651 -0.28885 0.49661 -0.2803 C 0.49518 -0.27914 0.49414 -0.27637 0.49271 -0.27521 C 0.48802 -0.27128 0.48451 -0.27012 0.47995 -0.26827 C 0.47357 -0.26064 0.46498 -0.25833 0.45743 -0.2544 C 0.45652 -0.25324 0.4547 -0.25093 0.4547 -0.25093 " pathEditMode="relative" ptsTypes="ffffffffffffffffffffffffffffffffffffffffffffffA">
                                      <p:cBhvr>
                                        <p:cTn id="66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(dovednost)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Poskládat obrázek z vytrhaných částí, vytrhává požadované tvary podle zadání, z geometrických tvarů skládá hrad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Složí části v celek, vytrhává podle zadání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První snímek: Kliknutím na vytrhané části složí obrázek sněhuláka</a:t>
            </a:r>
          </a:p>
          <a:p>
            <a:r>
              <a:rPr lang="cs-CZ" dirty="0" smtClean="0"/>
              <a:t>Druhý snímek: Vytrhá tvary podle zadání</a:t>
            </a:r>
          </a:p>
          <a:p>
            <a:r>
              <a:rPr lang="cs-CZ" dirty="0" smtClean="0"/>
              <a:t>Třetí snímek: Z vytrhaných částí z předchozího snímku staví každý svůj hrad podle toho, jak se po kliknutí staví hrad na obrazovce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Schopnost vytrhávat tvary podle zadání</a:t>
            </a:r>
          </a:p>
          <a:p>
            <a:r>
              <a:rPr lang="cs-CZ" dirty="0" smtClean="0"/>
              <a:t>Skládání vlastního hradu podle posouvání částí na obrazovce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304</Words>
  <Application>Microsoft Office PowerPoint</Application>
  <PresentationFormat>Širokoúhlá obrazovka</PresentationFormat>
  <Paragraphs>71</Paragraphs>
  <Slides>10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Vytrhávání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(dovednost)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Zajícova chaloupka</dc:title>
  <dc:creator/>
  <cp:lastModifiedBy/>
  <cp:revision>2</cp:revision>
  <dcterms:created xsi:type="dcterms:W3CDTF">2014-08-05T12:38:58Z</dcterms:created>
  <dcterms:modified xsi:type="dcterms:W3CDTF">2015-04-20T09:29:42Z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