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3" r:id="rId4"/>
    <p:sldId id="284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7" autoAdjust="0"/>
    <p:restoredTop sz="91681" autoAdjust="0"/>
  </p:normalViewPr>
  <p:slideViewPr>
    <p:cSldViewPr snapToGrid="0">
      <p:cViewPr varScale="1">
        <p:scale>
          <a:sx n="79" d="100"/>
          <a:sy n="79" d="100"/>
        </p:scale>
        <p:origin x="-114" y="-38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5824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1624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06577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0358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3692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140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59130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13242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1020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s-CZ" dirty="0">
                <a:solidFill>
                  <a:srgbClr val="624D38">
                    <a:lumMod val="75000"/>
                  </a:srgbClr>
                </a:solidFill>
              </a:rPr>
              <a:t>MY DAY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82543" y="2618148"/>
            <a:ext cx="2522237" cy="189167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75067" y="2618148"/>
            <a:ext cx="2571468" cy="192860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8784" y="2618148"/>
            <a:ext cx="2678132" cy="1928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82543" y="430295"/>
            <a:ext cx="2525714" cy="189428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75066" y="430295"/>
            <a:ext cx="2529317" cy="18969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8784" y="411120"/>
            <a:ext cx="2678132" cy="191346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100" y="4777392"/>
            <a:ext cx="2602544" cy="19519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74160" y="4815840"/>
            <a:ext cx="2551280" cy="1913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132" y="161044"/>
            <a:ext cx="1774085" cy="13305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0516" y="1835397"/>
            <a:ext cx="1823316" cy="13674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0516" y="3576152"/>
            <a:ext cx="1823363" cy="136752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0516" y="5254185"/>
            <a:ext cx="1823316" cy="136748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65923" y="5210750"/>
            <a:ext cx="1770898" cy="132817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27301" y="3485842"/>
            <a:ext cx="1809520" cy="129285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2720" y="172928"/>
            <a:ext cx="1825437" cy="136907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27301" y="1853030"/>
            <a:ext cx="1799805" cy="1349854"/>
          </a:xfrm>
          <a:prstGeom prst="rect">
            <a:avLst/>
          </a:prstGeom>
        </p:spPr>
      </p:pic>
      <p:sp>
        <p:nvSpPr>
          <p:cNvPr id="17" name="Obdélník 16"/>
          <p:cNvSpPr/>
          <p:nvPr/>
        </p:nvSpPr>
        <p:spPr>
          <a:xfrm>
            <a:off x="5346744" y="-65863"/>
            <a:ext cx="5677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393571" y="787646"/>
            <a:ext cx="46942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85851" y="1710976"/>
            <a:ext cx="482675" cy="9410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86015" y="2642025"/>
            <a:ext cx="5677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95209" y="3603015"/>
            <a:ext cx="5677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295209" y="4416208"/>
            <a:ext cx="5677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343296" y="5167368"/>
            <a:ext cx="51050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314655" y="5937928"/>
            <a:ext cx="5677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4953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 děti se seznamují s  režimem dne v angličtině</a:t>
            </a:r>
          </a:p>
          <a:p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 nová slovní zásoba </a:t>
            </a:r>
            <a:r>
              <a:rPr lang="cs-CZ" dirty="0" smtClean="0"/>
              <a:t>- režim </a:t>
            </a:r>
            <a:r>
              <a:rPr lang="cs-CZ" dirty="0" smtClean="0"/>
              <a:t>dne anglicky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Na druhém snímku děti popisují režim dne v angličtině</a:t>
            </a:r>
          </a:p>
          <a:p>
            <a:r>
              <a:rPr lang="cs-CZ" dirty="0"/>
              <a:t>Na třetím snímku děti pomocí barevného pera spojují obrázek se správným číslem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sestavují </a:t>
            </a:r>
            <a:r>
              <a:rPr lang="cs-CZ" dirty="0" err="1" smtClean="0"/>
              <a:t>zalaminované</a:t>
            </a:r>
            <a:r>
              <a:rPr lang="cs-CZ" dirty="0" smtClean="0"/>
              <a:t> obrázky s režimem dne na magnetické tabulce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běžnými předměty denní potřeby, hračkami, pomůckami,   </a:t>
            </a:r>
          </a:p>
          <a:p>
            <a:pPr marL="45720" indent="0">
              <a:buNone/>
            </a:pPr>
            <a:r>
              <a:rPr lang="cs-CZ" dirty="0" smtClean="0"/>
              <a:t>    nástroji </a:t>
            </a:r>
            <a:r>
              <a:rPr lang="cs-CZ" dirty="0"/>
              <a:t>a </a:t>
            </a:r>
            <a:r>
              <a:rPr lang="cs-CZ" dirty="0" smtClean="0"/>
              <a:t>materiály</a:t>
            </a:r>
          </a:p>
          <a:p>
            <a:r>
              <a:rPr lang="cs-CZ" dirty="0"/>
              <a:t>Připravuje se pro život v mnohojazyčné evropské společnosti </a:t>
            </a:r>
          </a:p>
          <a:p>
            <a:r>
              <a:rPr lang="cs-CZ" dirty="0"/>
              <a:t>Znát, že lidé se dorozumívají i jinými jazyky a že je možno se jim učit</a:t>
            </a:r>
          </a:p>
          <a:p>
            <a:r>
              <a:rPr lang="cs-CZ" dirty="0"/>
              <a:t>Rozpoznat některé grafické znaky s abstraktní podobou (např. zná některé číslice, písmena, dopravní značky)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267</Words>
  <Application>Microsoft Office PowerPoint</Application>
  <PresentationFormat>Vlastní</PresentationFormat>
  <Paragraphs>73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MY DAY</vt:lpstr>
      <vt:lpstr>Snímek 2</vt:lpstr>
      <vt:lpstr>Snímek 3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Zajícova chaloupka</dc:title>
  <dc:creator/>
  <cp:lastModifiedBy/>
  <cp:revision>3</cp:revision>
  <dcterms:created xsi:type="dcterms:W3CDTF">2014-08-05T12:38:58Z</dcterms:created>
  <dcterms:modified xsi:type="dcterms:W3CDTF">2015-04-20T09:55:26Z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