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73" r:id="rId4"/>
    <p:sldId id="282" r:id="rId5"/>
    <p:sldId id="292" r:id="rId6"/>
    <p:sldId id="283" r:id="rId7"/>
    <p:sldId id="284" r:id="rId8"/>
    <p:sldId id="287" r:id="rId9"/>
    <p:sldId id="286" r:id="rId10"/>
    <p:sldId id="291" r:id="rId11"/>
    <p:sldId id="290" r:id="rId12"/>
    <p:sldId id="289" r:id="rId13"/>
    <p:sldId id="275" r:id="rId14"/>
    <p:sldId id="276" r:id="rId15"/>
    <p:sldId id="277" r:id="rId16"/>
    <p:sldId id="278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BFBFB"/>
    <a:srgbClr val="FAFAF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10" Type="http://schemas.openxmlformats.org/officeDocument/2006/relationships/image" Target="../media/image4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21.png"/><Relationship Id="rId7" Type="http://schemas.openxmlformats.org/officeDocument/2006/relationships/image" Target="../media/image24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11" Type="http://schemas.openxmlformats.org/officeDocument/2006/relationships/image" Target="../media/image26.png"/><Relationship Id="rId5" Type="http://schemas.openxmlformats.org/officeDocument/2006/relationships/image" Target="../media/image14.png"/><Relationship Id="rId10" Type="http://schemas.openxmlformats.org/officeDocument/2006/relationships/image" Target="../media/image25.png"/><Relationship Id="rId4" Type="http://schemas.openxmlformats.org/officeDocument/2006/relationships/image" Target="../media/image15.png"/><Relationship Id="rId9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</a:t>
            </a: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ajícova chaloupka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Řešení problémů učením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8052" y="265043"/>
            <a:ext cx="378162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Zajícova chaloupka</a:t>
            </a:r>
            <a:endParaRPr lang="cs-CZ" dirty="0"/>
          </a:p>
          <a:p>
            <a:r>
              <a:rPr lang="cs-CZ" dirty="0"/>
              <a:t>Byla jedna liška a zajíc. Liška si postavila chaloupku z ledu a zajíc z kůry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Přišlo jaro, liščina chaloupka roztála, ale zajícova zůstala stát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Liška </a:t>
            </a:r>
            <a:r>
              <a:rPr lang="cs-CZ" dirty="0"/>
              <a:t>požádala zajíce, aby ji vzal k sobě na noc, ale pak ho z jeho chaloupky vystrnadila. </a:t>
            </a:r>
            <a:endParaRPr lang="cs-CZ" dirty="0" smtClean="0"/>
          </a:p>
          <a:p>
            <a:r>
              <a:rPr lang="cs-CZ" dirty="0" smtClean="0"/>
              <a:t>Jak </a:t>
            </a:r>
            <a:r>
              <a:rPr lang="cs-CZ" dirty="0"/>
              <a:t>tak zajíček šel a plakal, potkal na cestě psy. „Haf ..... </a:t>
            </a:r>
            <a:r>
              <a:rPr lang="cs-CZ" dirty="0" err="1"/>
              <a:t>ňaf</a:t>
            </a:r>
            <a:r>
              <a:rPr lang="cs-CZ" dirty="0"/>
              <a:t> ..... haf! Pročpak, zajíčku, naříkáš?“ </a:t>
            </a:r>
            <a:br>
              <a:rPr lang="cs-CZ" dirty="0"/>
            </a:br>
            <a:r>
              <a:rPr lang="cs-CZ" dirty="0"/>
              <a:t>„Jakpak nemám plakat, naříkat? Měl jsem chaloupku z kůry a liška z ledu. Chaloupka jí roztála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Včera u mne přespala a dneska mě vyhnala.“ </a:t>
            </a:r>
            <a:br>
              <a:rPr lang="cs-CZ" dirty="0"/>
            </a:br>
            <a:r>
              <a:rPr lang="cs-CZ" dirty="0"/>
              <a:t>„Neplač, zajíčku,“ povídali psi, „my lišku </a:t>
            </a:r>
            <a:r>
              <a:rPr lang="cs-CZ" dirty="0" err="1"/>
              <a:t>vyženem</a:t>
            </a:r>
            <a:r>
              <a:rPr lang="cs-CZ" dirty="0"/>
              <a:t>.“ </a:t>
            </a:r>
            <a:br>
              <a:rPr lang="cs-CZ" dirty="0"/>
            </a:br>
            <a:r>
              <a:rPr lang="cs-CZ" dirty="0"/>
              <a:t>„Kdepak, tu nevyženete!“ </a:t>
            </a:r>
            <a:br>
              <a:rPr lang="cs-CZ" dirty="0"/>
            </a:br>
            <a:r>
              <a:rPr lang="cs-CZ" dirty="0"/>
              <a:t>„Ale </a:t>
            </a:r>
            <a:r>
              <a:rPr lang="cs-CZ" dirty="0" err="1"/>
              <a:t>vyženem</a:t>
            </a:r>
            <a:r>
              <a:rPr lang="cs-CZ" dirty="0"/>
              <a:t>!“ A hned se vydali k chaloupce. „Haf ..... </a:t>
            </a:r>
            <a:r>
              <a:rPr lang="cs-CZ" dirty="0" err="1"/>
              <a:t>ňaf</a:t>
            </a:r>
            <a:r>
              <a:rPr lang="cs-CZ" dirty="0"/>
              <a:t> ..... haf</a:t>
            </a:r>
            <a:r>
              <a:rPr lang="cs-CZ" dirty="0" smtClean="0"/>
              <a:t>!</a:t>
            </a:r>
          </a:p>
          <a:p>
            <a:r>
              <a:rPr lang="cs-CZ" dirty="0" smtClean="0"/>
              <a:t> </a:t>
            </a:r>
            <a:r>
              <a:rPr lang="cs-CZ" dirty="0"/>
              <a:t>Polez, liško, polez ven!“ Ale liška se dál rozvalovala na peci a křikla: </a:t>
            </a:r>
            <a:br>
              <a:rPr lang="cs-CZ" dirty="0"/>
            </a:br>
            <a:r>
              <a:rPr lang="cs-CZ" dirty="0"/>
              <a:t>„Chcete, abych vylezla? Chcete, abych byla zlá? </a:t>
            </a:r>
            <a:endParaRPr lang="cs-CZ" dirty="0" smtClean="0"/>
          </a:p>
          <a:p>
            <a:r>
              <a:rPr lang="cs-CZ" dirty="0" smtClean="0"/>
              <a:t>Zmizte </a:t>
            </a:r>
            <a:r>
              <a:rPr lang="cs-CZ" dirty="0"/>
              <a:t>rychle od chalupy, než z </a:t>
            </a:r>
            <a:r>
              <a:rPr lang="cs-CZ" dirty="0" smtClean="0"/>
              <a:t>vás </a:t>
            </a:r>
            <a:r>
              <a:rPr lang="cs-CZ" dirty="0"/>
              <a:t>budou lítat chlupy!“ Psi se lekli a utekli. </a:t>
            </a:r>
            <a:br>
              <a:rPr lang="cs-CZ" dirty="0"/>
            </a:br>
            <a:r>
              <a:rPr lang="cs-CZ" dirty="0"/>
              <a:t>A zajíček zase šel a plakal. V tom se valil proti němu medvěd. </a:t>
            </a:r>
            <a:br>
              <a:rPr lang="cs-CZ" dirty="0"/>
            </a:br>
            <a:r>
              <a:rPr lang="cs-CZ" dirty="0"/>
              <a:t>„Pročpak, zajíčku, naříkáš?“ 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3792" y="1249250"/>
            <a:ext cx="1023954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„Jakpak nemám plakat, naříkat? Měl jsem chaloupku z kůry a liška z ledu. Chaloupka jí roztála. </a:t>
            </a:r>
            <a:endParaRPr lang="cs-CZ" dirty="0" smtClean="0"/>
          </a:p>
          <a:p>
            <a:r>
              <a:rPr lang="cs-CZ" dirty="0" smtClean="0"/>
              <a:t>Včera </a:t>
            </a:r>
            <a:r>
              <a:rPr lang="cs-CZ" dirty="0"/>
              <a:t>u mne přespala a dneska mě vyhnala.“ </a:t>
            </a:r>
            <a:br>
              <a:rPr lang="cs-CZ" dirty="0"/>
            </a:br>
            <a:r>
              <a:rPr lang="cs-CZ" dirty="0"/>
              <a:t>„Neplač, zajíčku,“ povídal medvěd, </a:t>
            </a:r>
            <a:r>
              <a:rPr lang="cs-CZ" dirty="0" smtClean="0"/>
              <a:t>„já </a:t>
            </a:r>
            <a:r>
              <a:rPr lang="cs-CZ" dirty="0"/>
              <a:t>lišku vyženu.“ </a:t>
            </a:r>
            <a:br>
              <a:rPr lang="cs-CZ" dirty="0"/>
            </a:br>
            <a:r>
              <a:rPr lang="cs-CZ" dirty="0"/>
              <a:t>„Kdepak, medvěde, to se Ti nepodaří. Psi už to zkusili, sami utéct museli, a Ty ji taky nevyženeš</a:t>
            </a:r>
            <a:r>
              <a:rPr lang="cs-CZ" dirty="0" smtClean="0"/>
              <a:t>.“ Medvěd přišel k chaloupce a zařval:</a:t>
            </a:r>
          </a:p>
          <a:p>
            <a:r>
              <a:rPr lang="cs-CZ" dirty="0"/>
              <a:t>„Polez, liško, polez ven!“ A ta zase spustila z pece: </a:t>
            </a:r>
            <a:br>
              <a:rPr lang="cs-CZ" dirty="0"/>
            </a:br>
            <a:r>
              <a:rPr lang="cs-CZ" dirty="0"/>
              <a:t>„Chceš, abych vylezla? Chceš, abych byla zlá?</a:t>
            </a:r>
          </a:p>
          <a:p>
            <a:r>
              <a:rPr lang="cs-CZ" dirty="0"/>
              <a:t> Když nezmizíš od chalupy, budou z Tebe lítat chlupy!“ </a:t>
            </a:r>
            <a:r>
              <a:rPr lang="cs-CZ" dirty="0" smtClean="0"/>
              <a:t>Medvěd se </a:t>
            </a:r>
            <a:r>
              <a:rPr lang="cs-CZ" dirty="0"/>
              <a:t>lekl a utekl</a:t>
            </a:r>
            <a:r>
              <a:rPr lang="cs-CZ" dirty="0" smtClean="0"/>
              <a:t>.</a:t>
            </a:r>
          </a:p>
          <a:p>
            <a:r>
              <a:rPr lang="cs-CZ" dirty="0"/>
              <a:t>A zajíček zase šel a plakal. V </a:t>
            </a:r>
            <a:r>
              <a:rPr lang="cs-CZ" dirty="0" smtClean="0"/>
              <a:t>tom potkal býka.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„Pročpak, zajíčku, naříkáš</a:t>
            </a:r>
            <a:r>
              <a:rPr lang="cs-CZ" dirty="0" smtClean="0"/>
              <a:t>?“</a:t>
            </a:r>
          </a:p>
          <a:p>
            <a:r>
              <a:rPr lang="cs-CZ" dirty="0"/>
              <a:t>„Jakpak nemám plakat, naříkat? Měl jsem chaloupku z kůry a liška z ledu. Chaloupka jí roztála. </a:t>
            </a:r>
          </a:p>
          <a:p>
            <a:r>
              <a:rPr lang="cs-CZ" dirty="0"/>
              <a:t>„Zaveď mě tam, já ji vyženu!“ </a:t>
            </a:r>
            <a:r>
              <a:rPr lang="cs-CZ" dirty="0" smtClean="0"/>
              <a:t>křikl býk.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65954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0761" y="1527048"/>
            <a:ext cx="962051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„Kdepak</a:t>
            </a:r>
            <a:r>
              <a:rPr lang="cs-CZ" dirty="0" smtClean="0"/>
              <a:t>, býku, </a:t>
            </a:r>
            <a:r>
              <a:rPr lang="cs-CZ" dirty="0"/>
              <a:t>to se Ti nepodaří. </a:t>
            </a:r>
          </a:p>
          <a:p>
            <a:r>
              <a:rPr lang="cs-CZ" dirty="0"/>
              <a:t>Psi už to zkusili, sami utéct museli, medvěd už to zkusil, sám utéct musel, a Ty ji taky nevyženeš.“ </a:t>
            </a:r>
            <a:br>
              <a:rPr lang="cs-CZ" dirty="0"/>
            </a:br>
            <a:r>
              <a:rPr lang="cs-CZ" dirty="0"/>
              <a:t>„Ale vyženu!“ Zastavili u chaloupky. Býk zabučel: </a:t>
            </a:r>
            <a:br>
              <a:rPr lang="cs-CZ" dirty="0"/>
            </a:br>
            <a:r>
              <a:rPr lang="cs-CZ" dirty="0"/>
              <a:t>„Polez, liško, polez ven!“ A ta zase spustila z pece: </a:t>
            </a:r>
            <a:br>
              <a:rPr lang="cs-CZ" dirty="0"/>
            </a:br>
            <a:r>
              <a:rPr lang="cs-CZ" dirty="0"/>
              <a:t>„Chceš, abych vylezla? Chceš, abych byla zlá?</a:t>
            </a:r>
          </a:p>
          <a:p>
            <a:r>
              <a:rPr lang="cs-CZ" dirty="0"/>
              <a:t> Když nezmizíš od chalupy, budou z Tebe lítat chlupy!“ Býk se lekl a utekl. </a:t>
            </a:r>
          </a:p>
        </p:txBody>
      </p:sp>
    </p:spTree>
    <p:extLst>
      <p:ext uri="{BB962C8B-B14F-4D97-AF65-F5344CB8AC3E}">
        <p14:creationId xmlns:p14="http://schemas.microsoft.com/office/powerpoint/2010/main" xmlns="" val="428433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316" y="759345"/>
            <a:ext cx="9618339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Zajíček se vydal znovu na cestu, plakal, slzy mu tekly proudem</a:t>
            </a:r>
            <a:r>
              <a:rPr lang="cs-CZ" dirty="0" smtClean="0"/>
              <a:t>,</a:t>
            </a:r>
          </a:p>
          <a:p>
            <a:r>
              <a:rPr lang="cs-CZ" dirty="0" smtClean="0"/>
              <a:t> </a:t>
            </a:r>
            <a:r>
              <a:rPr lang="cs-CZ" dirty="0"/>
              <a:t>málem pro ně ani neviděl kohoutka s kosou.</a:t>
            </a:r>
          </a:p>
          <a:p>
            <a:r>
              <a:rPr lang="cs-CZ" dirty="0"/>
              <a:t> „</a:t>
            </a:r>
            <a:r>
              <a:rPr lang="cs-CZ" dirty="0" err="1"/>
              <a:t>Kykyrykyký</a:t>
            </a:r>
            <a:r>
              <a:rPr lang="cs-CZ" dirty="0"/>
              <a:t>! Pročpak, zajíčku, naříkáš?“ </a:t>
            </a:r>
            <a:br>
              <a:rPr lang="cs-CZ" dirty="0"/>
            </a:br>
            <a:r>
              <a:rPr lang="cs-CZ" dirty="0"/>
              <a:t>„Jakpak nemám plakat, naříkat? Měl jsem chaloupku z kůry a liška z ledu. </a:t>
            </a:r>
            <a:endParaRPr lang="cs-CZ" dirty="0" smtClean="0"/>
          </a:p>
          <a:p>
            <a:r>
              <a:rPr lang="cs-CZ" dirty="0" smtClean="0"/>
              <a:t>Chaloupka </a:t>
            </a:r>
            <a:r>
              <a:rPr lang="cs-CZ" dirty="0"/>
              <a:t>jí roztála. Včera u mne přespala a dneska mě vyhnala.“ </a:t>
            </a:r>
            <a:br>
              <a:rPr lang="cs-CZ" dirty="0"/>
            </a:br>
            <a:r>
              <a:rPr lang="cs-CZ" dirty="0"/>
              <a:t>„Tak pojď, já ji vyženu!“ </a:t>
            </a:r>
            <a:br>
              <a:rPr lang="cs-CZ" dirty="0"/>
            </a:br>
            <a:r>
              <a:rPr lang="cs-CZ" dirty="0"/>
              <a:t>„Kdepak, kohoutku, to se Ti nepodaří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Psi už to zkusili, sami utéct museli, medvěd už to zkusil, sám utéct musel, býk to zkusil, </a:t>
            </a:r>
            <a:endParaRPr lang="cs-CZ" dirty="0" smtClean="0"/>
          </a:p>
          <a:p>
            <a:r>
              <a:rPr lang="cs-CZ" dirty="0" smtClean="0"/>
              <a:t>utéct </a:t>
            </a:r>
            <a:r>
              <a:rPr lang="cs-CZ" dirty="0"/>
              <a:t>musel, a Ty ji už vůbec nevyženeš.“ </a:t>
            </a:r>
            <a:br>
              <a:rPr lang="cs-CZ" dirty="0"/>
            </a:br>
            <a:r>
              <a:rPr lang="cs-CZ" dirty="0"/>
              <a:t>„Ale vyženu!“ </a:t>
            </a:r>
            <a:br>
              <a:rPr lang="cs-CZ" dirty="0"/>
            </a:br>
            <a:r>
              <a:rPr lang="cs-CZ" dirty="0"/>
              <a:t>Přišli k chaloupce. Kohoutek se postavil před dveře, mávl kosou a zaplácal křídly:</a:t>
            </a:r>
          </a:p>
          <a:p>
            <a:r>
              <a:rPr lang="cs-CZ" dirty="0"/>
              <a:t>„</a:t>
            </a:r>
            <a:r>
              <a:rPr lang="cs-CZ" dirty="0" err="1"/>
              <a:t>Kykyrykyký</a:t>
            </a:r>
            <a:r>
              <a:rPr lang="cs-CZ" dirty="0"/>
              <a:t>! K chaloupce v lese kohout kosu nese, </a:t>
            </a:r>
            <a:br>
              <a:rPr lang="cs-CZ" dirty="0"/>
            </a:br>
            <a:r>
              <a:rPr lang="cs-CZ" dirty="0"/>
              <a:t>zlobí se a mračí, vylez, liško, radši, </a:t>
            </a:r>
            <a:r>
              <a:rPr lang="cs-CZ" dirty="0" err="1"/>
              <a:t>hajdy</a:t>
            </a:r>
            <a:r>
              <a:rPr lang="cs-CZ" dirty="0"/>
              <a:t> z pece, </a:t>
            </a:r>
            <a:br>
              <a:rPr lang="cs-CZ" dirty="0"/>
            </a:br>
            <a:r>
              <a:rPr lang="cs-CZ" dirty="0"/>
              <a:t>jestli nechceš být o hlavu kratší!“</a:t>
            </a:r>
          </a:p>
          <a:p>
            <a:r>
              <a:rPr lang="cs-CZ" dirty="0"/>
              <a:t>Liška to uslyšela, lekla se a zavolala: </a:t>
            </a:r>
            <a:br>
              <a:rPr lang="cs-CZ" dirty="0"/>
            </a:br>
            <a:r>
              <a:rPr lang="cs-CZ" dirty="0"/>
              <a:t>„Už se obouvám ..... Už se chystám ..... .“ 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9577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3217" y="1751527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76518" y="772732"/>
            <a:ext cx="9195516" cy="46517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„</a:t>
            </a:r>
            <a:r>
              <a:rPr lang="cs-CZ" dirty="0" err="1">
                <a:ea typeface="Calibri" panose="020F0502020204030204" pitchFamily="34" charset="0"/>
                <a:cs typeface="Times New Roman" panose="02020603050405020304" pitchFamily="18" charset="0"/>
              </a:rPr>
              <a:t>Kykyrykyký</a:t>
            </a: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! K chaloupce v lese kohout kosu nese,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zlobí se a mračí, vylez, liško, radši, </a:t>
            </a:r>
            <a:r>
              <a:rPr lang="cs-CZ" dirty="0" err="1">
                <a:ea typeface="Calibri" panose="020F0502020204030204" pitchFamily="34" charset="0"/>
                <a:cs typeface="Times New Roman" panose="02020603050405020304" pitchFamily="18" charset="0"/>
              </a:rPr>
              <a:t>hajdy</a:t>
            </a: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 z pece,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jestli nechceš být o hlavu kratší!“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Liška mu odpověděla: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„Už se oblékám ..... Už jdu ..... “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Kohoutek zazpíval potřetí: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„</a:t>
            </a:r>
            <a:r>
              <a:rPr lang="cs-CZ" dirty="0" err="1">
                <a:ea typeface="Calibri" panose="020F0502020204030204" pitchFamily="34" charset="0"/>
                <a:cs typeface="Times New Roman" panose="02020603050405020304" pitchFamily="18" charset="0"/>
              </a:rPr>
              <a:t>Kykyrykyký</a:t>
            </a: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! K chaloupce v lese kohout kosu nese,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zlobí se a mračí, vylez, liško, radši, </a:t>
            </a:r>
            <a:r>
              <a:rPr lang="cs-CZ" dirty="0" err="1">
                <a:ea typeface="Calibri" panose="020F0502020204030204" pitchFamily="34" charset="0"/>
                <a:cs typeface="Times New Roman" panose="02020603050405020304" pitchFamily="18" charset="0"/>
              </a:rPr>
              <a:t>hajdy</a:t>
            </a: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 z pece,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jestli nechceš být o hlavu kratší!“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Z chalupy se ozvalo: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„Už si beru kožich ..... Už otvírám ..... “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Liška otevřela dveře, vyběhla a kohoutek šmik! a usekl jí kosou hlavu. </a:t>
            </a:r>
            <a:b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dirty="0">
                <a:ea typeface="Calibri" panose="020F0502020204030204" pitchFamily="34" charset="0"/>
                <a:cs typeface="Times New Roman" panose="02020603050405020304" pitchFamily="18" charset="0"/>
              </a:rPr>
              <a:t>A od té doby žijí zajíc a kohout v chaloupce spolu.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dirty="0"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cs-CZ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8488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7929" y="-389048"/>
            <a:ext cx="4617879" cy="615717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6339" y="3639559"/>
            <a:ext cx="2561502" cy="34153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39447" y="298709"/>
            <a:ext cx="2680416" cy="35738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40114" y="3180187"/>
            <a:ext cx="2540357" cy="338714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9346" y="35489"/>
            <a:ext cx="2358524" cy="3144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01417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25053" y="130839"/>
            <a:ext cx="3977268" cy="53030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7156" y="130839"/>
            <a:ext cx="2399227" cy="319896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6536" y="3779371"/>
            <a:ext cx="2071177" cy="27615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9661" y="373805"/>
            <a:ext cx="2399185" cy="319891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32697" y="2832339"/>
            <a:ext cx="2554578" cy="3406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56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0210" y="1137160"/>
            <a:ext cx="1599520" cy="21326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31987" y="3942547"/>
            <a:ext cx="1697074" cy="22627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484" y="3606848"/>
            <a:ext cx="1948848" cy="25984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4572" y="769280"/>
            <a:ext cx="1380111" cy="18401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8963" y="2241188"/>
            <a:ext cx="1582825" cy="211043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4883" y="2229812"/>
            <a:ext cx="1739474" cy="23192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9374" y="478740"/>
            <a:ext cx="1644783" cy="21930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70668" y="769280"/>
            <a:ext cx="1875430" cy="250057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4157" y="-283335"/>
            <a:ext cx="3398549" cy="463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4322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27654" y="63014"/>
            <a:ext cx="2985109" cy="398014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40210" y="1137160"/>
            <a:ext cx="1599520" cy="213269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31987" y="3942547"/>
            <a:ext cx="1697074" cy="22627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484" y="3606848"/>
            <a:ext cx="1948848" cy="25984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4572" y="769280"/>
            <a:ext cx="1380111" cy="184014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8963" y="2241188"/>
            <a:ext cx="1582825" cy="211043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4883" y="2229812"/>
            <a:ext cx="1739474" cy="231929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9374" y="478740"/>
            <a:ext cx="1644783" cy="219304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70668" y="769280"/>
            <a:ext cx="1875430" cy="250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13030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5564" y="3541640"/>
            <a:ext cx="1877747" cy="250366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98602" y="439067"/>
            <a:ext cx="1875430" cy="250057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052950" y="2019566"/>
            <a:ext cx="1697074" cy="22627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87575" y="4282331"/>
            <a:ext cx="1599520" cy="213269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43136" y="700123"/>
            <a:ext cx="1867873" cy="249049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8576" y="1144468"/>
            <a:ext cx="1815921" cy="242122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765183" y="3670479"/>
            <a:ext cx="2730321" cy="1275008"/>
          </a:xfrm>
          <a:prstGeom prst="rect">
            <a:avLst/>
          </a:prstGeom>
          <a:solidFill>
            <a:srgbClr val="FBFB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181082" y="4797106"/>
            <a:ext cx="5847190" cy="1281722"/>
          </a:xfrm>
          <a:prstGeom prst="rect">
            <a:avLst/>
          </a:prstGeom>
          <a:solidFill>
            <a:srgbClr val="FAFAFA"/>
          </a:soli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6731" y="238041"/>
            <a:ext cx="1948848" cy="25984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4544" y="769280"/>
            <a:ext cx="1380111" cy="184014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89544" y="3421867"/>
            <a:ext cx="2285430" cy="30472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2102" y="3269853"/>
            <a:ext cx="2536956" cy="3382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401832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99 0.08634 L 0.03099 0.08657 C 0.03125 0.09189 0.03125 0.09768 0.03203 0.10324 C 0.03229 0.10532 0.03346 0.10694 0.03411 0.10879 C 0.03489 0.11111 0.03555 0.11389 0.0362 0.11643 C 0.0375 0.12176 0.03685 0.12314 0.03932 0.12754 C 0.04101 0.13055 0.0431 0.13217 0.04466 0.13518 C 0.04635 0.13819 0.04752 0.14259 0.04883 0.14629 C 0.04961 0.14838 0.05 0.15069 0.05104 0.15208 L 0.05521 0.15764 C 0.0582 0.17384 0.05351 0.15277 0.0595 0.16713 C 0.06159 0.17222 0.06237 0.17893 0.06471 0.18402 C 0.0664 0.18726 0.06901 0.18865 0.07109 0.19143 C 0.08229 0.20578 0.07552 0.20023 0.08581 0.20648 C 0.08659 0.20833 0.08698 0.21064 0.08802 0.21203 C 0.09127 0.21713 0.09557 0.21666 0.09961 0.21759 C 0.10833 0.22268 0.0944 0.21481 0.11015 0.22129 C 0.11263 0.22222 0.11927 0.22685 0.12174 0.22893 C 0.12318 0.23009 0.12461 0.23171 0.12604 0.23287 C 0.12969 0.23564 0.13216 0.23541 0.13659 0.23657 C 0.14427 0.23588 0.15208 0.23588 0.15976 0.23472 C 0.16823 0.2331 0.16901 0.22986 0.17669 0.22685 C 0.17956 0.22592 0.18229 0.22592 0.18515 0.225 C 0.19375 0.21759 0.19153 0.21851 0.20312 0.21389 C 0.2069 0.2125 0.21094 0.21203 0.21471 0.21018 C 0.21875 0.20833 0.22226 0.20347 0.2263 0.20254 C 0.23724 0.19976 0.24818 0.20023 0.25911 0.19884 C 0.26263 0.19838 0.26614 0.19745 0.26966 0.19699 C 0.27148 0.19652 0.27318 0.1956 0.275 0.19514 C 0.28333 0.19236 0.28763 0.19236 0.29505 0.18773 C 0.29752 0.18611 0.29987 0.18379 0.30247 0.18217 C 0.30482 0.18055 0.30742 0.18009 0.30976 0.17824 C 0.31276 0.17615 0.31523 0.17199 0.31823 0.17083 C 0.33008 0.16666 0.32539 0.16851 0.33307 0.16504 C 0.33476 0.16296 0.33659 0.16134 0.33841 0.15949 C 0.33984 0.15787 0.34388 0.15185 0.3457 0.15023 C 0.34674 0.1493 0.34792 0.14884 0.34896 0.14838 C 0.36341 0.13101 0.34857 0.14907 0.3595 0.13518 C 0.36055 0.13379 0.36159 0.13264 0.36263 0.13148 C 0.36588 0.12708 0.36979 0.12384 0.372 0.11828 C 0.37604 0.10902 0.3737 0.11157 0.37851 0.10879 C 0.38125 0.10393 0.38685 0.09259 0.39114 0.08819 C 0.40104 0.07824 0.38594 0.09745 0.39857 0.08264 C 0.40143 0.07916 0.4039 0.07407 0.40703 0.07129 C 0.41237 0.06643 0.40989 0.06898 0.41445 0.06389 C 0.42122 0.04537 0.41055 0.07384 0.41966 0.05069 C 0.42109 0.04699 0.42278 0.04351 0.42396 0.03935 C 0.4293 0.02037 0.42239 0.04375 0.42917 0.0243 C 0.43307 0.01342 0.42903 0.01944 0.4345 0.01296 C 0.43919 0.00046 0.43568 0.01111 0.44088 -0.01505 C 0.4414 -0.01829 0.44232 -0.0213 0.44297 -0.02454 C 0.44427 -0.03149 0.44375 -0.03473 0.44609 -0.04144 C 0.44687 -0.04352 0.44831 -0.04491 0.44922 -0.04699 C 0.45286 -0.05463 0.45 -0.05255 0.4556 -0.06019 C 0.4569 -0.06181 0.45859 -0.06227 0.45989 -0.06389 C 0.46146 -0.06598 0.4625 -0.06922 0.46406 -0.07153 C 0.46497 -0.07292 0.46614 -0.07385 0.46719 -0.07524 C 0.47292 -0.09028 0.46549 -0.07199 0.47252 -0.08449 C 0.47344 -0.08611 0.47383 -0.08843 0.47461 -0.09028 C 0.47695 -0.09514 0.4845 -0.10625 0.4862 -0.10718 C 0.48906 -0.10834 0.49193 -0.10926 0.49466 -0.11088 C 0.49687 -0.11204 0.49883 -0.11389 0.50104 -0.11459 C 0.50286 -0.11528 0.50456 -0.11574 0.50638 -0.11644 C 0.51042 -0.11829 0.50989 -0.11945 0.51471 -0.12223 C 0.51862 -0.12431 0.52487 -0.12477 0.52851 -0.12593 C 0.55182 -0.13241 0.52812 -0.12871 0.56341 -0.13149 C 0.57174 -0.13357 0.5832 -0.13704 0.59193 -0.13704 C 0.59479 -0.13704 0.59752 -0.13588 0.60039 -0.13519 C 0.60547 -0.13218 0.60208 -0.13496 0.60768 -0.12778 C 0.6112 -0.12338 0.61276 -0.12246 0.61614 -0.11644 C 0.61784 -0.11366 0.61901 -0.11019 0.62044 -0.10718 L 0.62357 -0.09028 L 0.62461 -0.08449 C 0.625 -0.0757 0.62513 -0.0669 0.62565 -0.05834 C 0.62578 -0.05625 0.62682 -0.05463 0.62669 -0.05255 C 0.62643 -0.02824 0.62552 -0.00371 0.62461 0.0206 C 0.62448 0.02615 0.62435 0.03194 0.62357 0.0375 C 0.62318 0.04027 0.622 0.04236 0.62148 0.0449 C 0.6207 0.04861 0.62018 0.05254 0.6194 0.05625 C 0.61875 0.05949 0.61771 0.0625 0.61719 0.06574 C 0.6164 0.07129 0.61614 0.07708 0.6151 0.08264 C 0.60781 0.12199 0.61575 0.06666 0.60989 0.10509 C 0.60937 0.1081 0.60963 0.11134 0.60885 0.11458 C 0.60807 0.11689 0.60638 0.11782 0.6056 0.12014 C 0.60325 0.12731 0.60299 0.13726 0.59935 0.14259 C 0.59752 0.14514 0.5957 0.14745 0.59401 0.15023 C 0.58737 0.16088 0.58515 0.16898 0.57604 0.17824 C 0.57357 0.18078 0.57096 0.18287 0.56862 0.18588 C 0.56015 0.19652 0.5625 0.19838 0.55286 0.20648 C 0.51979 0.23356 0.54818 0.20694 0.50846 0.22685 L 0.50104 0.23101 C 0.49818 0.23217 0.49544 0.23333 0.49258 0.23472 C 0.48906 0.23634 0.48568 0.23912 0.48203 0.24027 C 0.47851 0.24143 0.475 0.24166 0.47148 0.24213 C 0.46823 0.24398 0.4651 0.24606 0.46198 0.24791 C 0.45703 0.25046 0.45208 0.25254 0.44713 0.25532 C 0.44401 0.25717 0.44062 0.25833 0.43763 0.26088 C 0.43138 0.26643 0.43489 0.26389 0.42708 0.26851 C 0.42812 0.28217 0.4375 0.30439 0.43021 0.30972 C 0.41107 0.32384 0.38867 0.31041 0.36797 0.31157 C 0.36575 0.3118 0.36367 0.31273 0.36159 0.31342 C 0.35833 0.31481 0.35716 0.31551 0.35417 0.31736 C 0.35364 0.31805 0.34805 0.32569 0.34674 0.32662 C 0.34479 0.32824 0.34245 0.32916 0.34049 0.33032 L 0.33724 0.3324 L 0.33411 0.33426 C 0.32851 0.34097 0.3319 0.33634 0.32461 0.3493 C 0.32057 0.35648 0.32226 0.35254 0.31927 0.36041 C 0.31758 0.3699 0.31914 0.36319 0.3151 0.37361 C 0.31367 0.37731 0.31224 0.38125 0.31094 0.38472 C 0.31015 0.38657 0.30963 0.38889 0.30872 0.39051 L 0.3056 0.39606 C 0.30299 0.41041 0.30651 0.39282 0.30247 0.4074 C 0.29805 0.42291 0.30534 0.40254 0.29922 0.41875 C 0.29896 0.4206 0.2987 0.42245 0.29818 0.4243 C 0.2944 0.43796 0.29765 0.42106 0.29401 0.4375 C 0.2931 0.4412 0.29271 0.44514 0.29193 0.44884 L 0.28971 0.4581 C 0.28945 0.46412 0.28945 0.47083 0.28867 0.47685 C 0.28841 0.47916 0.28724 0.48055 0.28659 0.48264 C 0.28581 0.48495 0.28542 0.48796 0.2845 0.48981 C 0.27812 0.5037 0.28346 0.48611 0.28021 0.49768 L 0.28021 0.49791 " pathEditMode="relative" rAng="0" ptsTypes="AAAAAAAAAAAAAAAAAAAAAAAAAAAAAAAAAAAAAAAAAAAAAAAAAAAAAAAAAAAAAAAAAAAAAAAAAAAAAAAAAAAAAAAAAAAAAAAAAAAAAAAAAAAAAAAAAAAAAAAAAAA">
                                      <p:cBhvr>
                                        <p:cTn id="6" dur="9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779" y="939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9167E-6 -6.66667E-6 L -7.29167E-6 -6.66667E-6 C 0.00064 0.00555 0.0013 0.0111 0.00208 0.01689 C 0.00234 0.01921 0.00286 0.02175 0.00312 0.0243 C 0.00689 0.06527 0.00195 0.0199 0.0052 0.0486 C 0.00598 0.0868 0.00546 0.09282 0.00728 0.12198 C 0.00833 0.13703 0.01054 0.16712 0.01054 0.16712 C 0.01015 0.20902 0.01015 0.25092 0.0095 0.29282 C 0.00937 0.29583 0.00807 0.30763 0.00728 0.31157 C 0.00676 0.31481 0.00585 0.31782 0.0052 0.32106 C 0.00481 0.32337 0.00455 0.32592 0.00416 0.32847 C 0.00351 0.3324 0.0039 0.33749 0.00208 0.33981 C -0.00326 0.34606 0.00012 0.34282 -0.00847 0.34722 C -0.00912 0.35023 -0.01107 0.35833 -0.01173 0.36226 C -0.01212 0.3655 -0.01225 0.36851 -0.01277 0.37175 C -0.01303 0.3736 -0.01355 0.37546 -0.01381 0.37731 C -0.01459 0.3824 -0.01459 0.38773 -0.01589 0.39235 C -0.01915 0.40416 -0.01654 0.39606 -0.02123 0.4074 C -0.02436 0.41527 -0.02188 0.41134 -0.02644 0.41666 C -0.02748 0.41921 -0.02852 0.42198 -0.02956 0.4243 C -0.03061 0.42638 -0.03191 0.42777 -0.03282 0.42985 C -0.03373 0.43217 -0.03373 0.43541 -0.0349 0.43749 C -0.03542 0.43842 -0.04219 0.4412 -0.04232 0.4412 C -0.04506 0.44374 -0.04805 0.4456 -0.05079 0.4486 C -0.05196 0.45023 -0.05261 0.453 -0.05391 0.45439 C -0.05587 0.45624 -0.05808 0.45694 -0.06029 0.4581 C -0.06029 0.4581 -0.06654 0.4618 -0.06654 0.4618 C -0.06837 0.46249 -0.07006 0.46319 -0.07188 0.46365 C -0.08764 0.46828 -0.07214 0.46296 -0.08451 0.46759 C -0.09193 0.46689 -0.09936 0.46666 -0.10678 0.4655 C -0.10782 0.4655 -0.10873 0.46388 -0.1099 0.46365 C -0.12188 0.46203 -0.13386 0.46134 -0.14584 0.45995 C -0.15001 0.45948 -0.1543 0.45879 -0.15847 0.4581 C -0.16042 0.4574 -0.16472 0.45624 -0.16693 0.45439 C -0.18074 0.44212 -0.16394 0.45462 -0.17748 0.4449 C -0.18477 0.43217 -0.18217 0.43819 -0.18594 0.428 C -0.18673 0.4206 -0.18777 0.41041 -0.18907 0.4037 C -0.18985 0.39976 -0.19037 0.39606 -0.19115 0.39235 C -0.19206 0.38842 -0.19337 0.38495 -0.19441 0.38101 C -0.20183 0.35185 -0.19011 0.39467 -0.19962 0.36041 C -0.20053 0.31411 -0.20235 0.29675 -0.19753 0.25161 C -0.19727 0.24837 -0.19545 0.24652 -0.19441 0.24398 C -0.19363 0.22337 -0.1935 0.20254 -0.19232 0.18194 C -0.19206 0.178 -0.19128 0.17407 -0.19011 0.17083 C -0.18946 0.16874 -0.18803 0.16805 -0.18699 0.16712 C -0.17357 0.15323 -0.18178 0.16064 -0.17436 0.15578 C -0.17253 0.15462 -0.17084 0.15254 -0.16902 0.15208 C -0.16524 0.15069 -0.16134 0.15069 -0.15743 0.14999 C -0.15639 0.14814 -0.15548 0.14606 -0.1543 0.14444 C -0.15274 0.14259 -0.14884 0.13958 -0.14688 0.13888 C -0.1448 0.13796 -0.14259 0.13773 -0.1405 0.13703 C -0.1241 0.13171 -0.14675 0.13587 -0.10678 0.1331 C -0.10105 0.13448 -0.09545 0.13518 -0.08985 0.13703 C -0.0879 0.13749 -0.08634 0.13935 -0.08451 0.14073 C -0.07995 0.14444 -0.07553 0.14907 -0.07084 0.15208 C -0.06889 0.15323 -0.053 0.15578 -0.05287 0.15578 C -0.04506 0.15393 -0.03712 0.15393 -0.02956 0.14999 C -0.02318 0.14698 -0.01589 0.14305 -0.00951 0.14073 C -0.00678 0.13981 -0.00391 0.13958 -0.00105 0.13888 C 0.00494 0.13703 0.01093 0.13518 0.01679 0.1331 C 0.02148 0.13009 0.0259 0.12661 0.03059 0.12384 C 0.03228 0.12291 0.03411 0.12268 0.0358 0.12198 L 0.05377 0.11435 C 0.05728 0.11296 0.0608 0.11134 0.06432 0.11064 C 0.07031 0.10948 0.0763 0.10948 0.08228 0.10879 C 0.10143 0.10393 0.07382 0.10948 0.10455 0.11249 C 0.12421 0.11458 0.144 0.11388 0.16366 0.11435 C 0.16536 0.11573 0.16731 0.11666 0.16887 0.11828 C 0.16952 0.11874 0.17877 0.12985 0.18163 0.13124 C 0.18372 0.1324 0.1858 0.13263 0.18788 0.1331 C 0.18827 0.13518 0.18801 0.13796 0.18906 0.13888 C 0.19088 0.14073 0.19322 0.14027 0.19531 0.14073 C 0.20208 0.14212 0.20872 0.14328 0.21536 0.14444 C 0.22109 0.14698 0.22682 0.14884 0.23228 0.15208 C 0.27148 0.17384 0.23385 0.15648 0.25768 0.16712 C 0.26262 0.17198 0.2677 0.17661 0.27239 0.18194 C 0.27473 0.18472 0.27643 0.18865 0.27877 0.19143 C 0.28241 0.1956 0.28658 0.1986 0.29036 0.20277 C 0.29843 0.2111 0.29114 0.20624 0.29778 0.21018 C 0.29843 0.21203 0.29947 0.21365 0.29986 0.21573 C 0.3009 0.22013 0.3013 0.22453 0.30195 0.22893 C 0.30234 0.23078 0.30273 0.23263 0.30312 0.23472 C 0.30338 0.23958 0.30377 0.24467 0.30416 0.24953 C 0.30442 0.25347 0.30494 0.25717 0.3052 0.26087 C 0.30559 0.26782 0.30598 0.27476 0.30624 0.28148 C 0.30794 0.32661 0.30572 0.30578 0.30833 0.32847 C 0.30872 0.3405 0.30911 0.35231 0.30937 0.36411 C 0.31054 0.41597 0.31041 0.45277 0.31041 0.42615 L 0.31041 0.42615 L 0.31158 0.42615 " pathEditMode="relative" ptsTypes="AAAAAAAAAAAAAAAAAAAAAAAAAAAAAAAAAAAAAAAAAAAAAAAAAAAAAAAAAAAAAAAAAAAAAAAAAAAAAAAAAAAAAAAAAA">
                                      <p:cBhvr>
                                        <p:cTn id="8" dur="9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35 0.00278 L -0.02435 0.00301 C -0.02252 0.00764 -0.02083 0.01274 -0.01901 0.0176 C -0.0181 0.02037 -0.0168 0.02246 -0.01588 0.02524 C -0.01367 0.03125 -0.0095 0.04399 -0.0095 0.04422 C -0.00742 0.06551 -0.01055 0.04537 -0.00208 0.06829 C -1.66667E-6 0.07431 0.00091 0.08149 0.00313 0.08727 C 0.00521 0.09213 0.00834 0.09537 0.01055 0.10024 C 0.01263 0.10487 0.01354 0.11112 0.01589 0.11528 C 0.02044 0.12408 0.02487 0.1257 0.0306 0.13033 C 0.03347 0.13264 0.03633 0.13542 0.03906 0.13797 C 0.03945 0.14028 0.0405 0.14838 0.04115 0.15093 C 0.0418 0.15301 0.04271 0.15463 0.04336 0.15672 C 0.04414 0.15903 0.04453 0.16204 0.04544 0.16412 C 0.04662 0.1669 0.04831 0.16899 0.04961 0.17176 C 0.05078 0.17408 0.05156 0.17686 0.05287 0.17917 C 0.05625 0.18565 0.06094 0.19028 0.06341 0.19792 C 0.06836 0.21343 0.06563 0.20764 0.07084 0.21667 C 0.07175 0.22223 0.07383 0.23496 0.07604 0.23936 C 0.07774 0.2426 0.08034 0.24422 0.08242 0.24676 C 0.08386 0.24862 0.08503 0.25116 0.08659 0.25255 C 0.08867 0.25417 0.09102 0.2544 0.09297 0.25625 C 0.12617 0.2882 0.09948 0.26806 0.12253 0.28426 C 0.12604 0.28936 0.1293 0.29491 0.13307 0.29931 C 0.13672 0.30371 0.14115 0.30625 0.14466 0.31065 C 0.15169 0.31945 0.15873 0.32801 0.16485 0.33889 C 0.16693 0.3426 0.16875 0.34676 0.1711 0.35 C 0.17266 0.35232 0.17448 0.3544 0.17643 0.35579 C 0.17839 0.35695 0.1806 0.35695 0.18268 0.35764 C 0.18633 0.3588 0.18985 0.35973 0.19336 0.36135 C 0.19544 0.36227 0.19779 0.36297 0.19961 0.36505 C 0.20065 0.36644 0.20182 0.36737 0.20287 0.36899 C 0.20391 0.37061 0.20482 0.37292 0.20599 0.37454 C 0.2082 0.37732 0.21081 0.37871 0.21341 0.3801 C 0.21445 0.38195 0.21537 0.38403 0.21654 0.38588 C 0.21992 0.39098 0.22435 0.39445 0.22709 0.4007 C 0.22813 0.40324 0.22904 0.40602 0.23021 0.40834 C 0.23516 0.41713 0.23542 0.41459 0.24089 0.42153 C 0.2487 0.43125 0.2431 0.42732 0.24935 0.43079 C 0.26146 0.4213 0.25716 0.41783 0.2599 0.42894 C 0.26042 0.43149 0.2612 0.43403 0.26198 0.43658 C 0.26237 0.44028 0.26224 0.44422 0.26302 0.44769 C 0.26367 0.45116 0.26524 0.45394 0.26615 0.45718 C 0.27031 0.47037 0.26602 0.45903 0.27149 0.47223 C 0.27188 0.47477 0.27201 0.47732 0.27253 0.47963 C 0.27305 0.48172 0.27396 0.48334 0.27461 0.48542 C 0.27539 0.48774 0.27604 0.49028 0.27669 0.49283 C 0.27774 0.49607 0.27891 0.49908 0.27995 0.50232 C 0.28073 0.50463 0.28099 0.50764 0.28203 0.50973 C 0.2832 0.51204 0.28503 0.5132 0.2862 0.51528 C 0.29492 0.53079 0.2836 0.51436 0.29258 0.53218 C 0.29766 0.54213 0.29753 0.54098 0.30313 0.54352 C 0.30352 0.55047 0.30365 0.55741 0.30417 0.56412 C 0.30456 0.56852 0.30651 0.57362 0.30742 0.57732 C 0.30781 0.57917 0.30781 0.58125 0.30847 0.58287 C 0.30925 0.58519 0.31042 0.58681 0.31159 0.58866 C 0.31485 0.59352 0.32057 0.6 0.32422 0.60186 L 0.32852 0.60371 C 0.32956 0.60487 0.33047 0.60672 0.33164 0.60741 C 0.33334 0.60857 0.33516 0.60857 0.33698 0.60926 C 0.33802 0.60973 0.33906 0.61088 0.34011 0.61112 C 0.34362 0.61204 0.34714 0.6125 0.35065 0.61297 C 0.35209 0.61366 0.35352 0.61412 0.35495 0.61482 C 0.35599 0.61551 0.35703 0.6169 0.35807 0.6169 C 0.36654 0.6169 0.375 0.61551 0.38347 0.61482 C 0.38711 0.61065 0.39024 0.60787 0.39297 0.60186 C 0.39453 0.59815 0.3961 0.59445 0.39714 0.59051 C 0.39922 0.58311 0.40195 0.57223 0.4056 0.56806 C 0.41003 0.56274 0.40794 0.56574 0.41198 0.55857 C 0.41315 0.53936 0.41185 0.54491 0.41615 0.52848 C 0.41745 0.52338 0.41784 0.5169 0.42044 0.51343 L 0.42461 0.50787 C 0.42539 0.50417 0.42552 0.49977 0.42669 0.49653 C 0.42969 0.48866 0.42826 0.49306 0.43099 0.48334 C 0.43164 0.47848 0.43216 0.47338 0.43307 0.46852 C 0.43347 0.46644 0.43386 0.46482 0.43412 0.46274 C 0.43464 0.45973 0.43477 0.45649 0.43516 0.45348 C 0.43724 0.43658 0.43529 0.45672 0.43737 0.43473 C 0.4349 0.40417 0.43802 0.43774 0.43412 0.41019 C 0.43373 0.40764 0.4336 0.4051 0.43307 0.40278 C 0.43034 0.38959 0.4319 0.40047 0.42891 0.38959 C 0.42839 0.38774 0.42839 0.38565 0.42774 0.3838 C 0.42552 0.37778 0.42474 0.37848 0.42149 0.37639 C 0.41198 0.37709 0.40235 0.37593 0.39297 0.37824 C 0.39141 0.37871 0.39115 0.38264 0.38972 0.3838 C 0.38685 0.38658 0.38347 0.38774 0.38021 0.38959 L 0.37709 0.39144 C 0.37604 0.39213 0.375 0.39306 0.37396 0.39329 C 0.36511 0.39584 0.36966 0.39468 0.36016 0.39699 C 0.3487 0.39584 0.34388 0.39607 0.33373 0.39329 C 0.33203 0.39283 0.33021 0.39213 0.32852 0.39144 C 0.32748 0.39098 0.32643 0.39005 0.32539 0.38959 C 0.32175 0.38774 0.3181 0.38681 0.31472 0.3838 C 0.3082 0.37801 0.30899 0.3757 0.30313 0.36899 C 0.30156 0.3669 0.29792 0.36412 0.2957 0.3632 C 0.29362 0.3625 0.29154 0.36204 0.28945 0.36135 C 0.28698 0.35949 0.28464 0.35718 0.28203 0.35579 C 0.27891 0.35394 0.27565 0.35324 0.27253 0.35209 C 0.24779 0.34144 0.27214 0.35047 0.2461 0.3426 C 0.23841 0.34028 0.2306 0.33797 0.22292 0.33519 C 0.21927 0.33357 0.21602 0.33033 0.21237 0.3294 C 0.20456 0.32778 0.19688 0.32824 0.18906 0.32755 C 0.18555 0.32686 0.18203 0.32616 0.17852 0.3257 C 0.17292 0.325 0.16719 0.325 0.16159 0.32385 C 0.15834 0.32315 0.15534 0.32084 0.15209 0.32014 C 0.14753 0.31899 0.14297 0.31875 0.13841 0.31829 C 0.11732 0.30579 0.13919 0.31459 0.12149 0.31829 C 0.11797 0.31899 0.11445 0.31644 0.11094 0.31621 C 0.09649 0.31528 0.08203 0.31505 0.06758 0.31436 C 0.05352 0.31574 0.03945 0.31598 0.02539 0.31829 C 0.02305 0.31852 0.01719 0.32315 0.01485 0.3257 C 0.01263 0.32801 0.01055 0.33079 0.00847 0.33311 C 0.0056 0.33658 0.0043 0.3375 0.00209 0.3426 C 0.00052 0.34607 -0.00065 0.35024 -0.00208 0.35394 C -0.00416 0.3588 -0.00638 0.36389 -0.00846 0.36899 C -0.00989 0.37246 -0.01094 0.37686 -0.01263 0.3801 C -0.0138 0.38241 -0.01549 0.3838 -0.01693 0.38588 C -0.02422 0.41181 -0.01367 0.37616 -0.02213 0.39885 C -0.02344 0.40232 -0.02409 0.40672 -0.02539 0.41019 C -0.0276 0.41621 -0.03034 0.42153 -0.03268 0.42709 C -0.03385 0.42963 -0.03502 0.43195 -0.03594 0.43473 L -0.0444 0.45903 C -0.04752 0.48727 -0.04349 0.45209 -0.04648 0.47593 C -0.04687 0.47894 -0.047 0.48218 -0.04752 0.48542 C -0.04818 0.48912 -0.04752 0.49537 -0.04961 0.49653 L -0.05286 0.49838 C -0.05521 0.51135 -0.05195 0.49561 -0.05703 0.51158 C -0.05755 0.51343 -0.05755 0.51551 -0.05807 0.51737 C -0.06224 0.53172 -0.05859 0.51436 -0.0612 0.52848 C -0.06015 0.54422 -0.06015 0.53843 -0.06015 0.54537 L -0.05911 0.54537 L -0.05911 0.54561 " pathEditMode="relative" rAng="0" ptsTypes="AAAAAAAAAAAAAAAAAAAAAAAAAAAAAAAAAAAAAAAAAAAAAAAAAAAAAAAAAAAAAAAAAAAAAAAAAAAAAAAAAAAAAAAAAAAAAAAAAAAAAAAAAAAAAAAAAAAAAAAAAAAAAAAAAAAA">
                                      <p:cBhvr>
                                        <p:cTn id="10" dur="9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37" y="30694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8.14815E-6 L -4.58333E-6 8.14815E-6 C -0.00247 -0.003 -0.00534 -0.00555 -0.00742 -0.00925 C -0.01979 -0.03124 -0.00586 -0.01365 -0.01484 -0.0243 C -0.01588 -0.02685 -0.0168 -0.02962 -0.01797 -0.03194 C -0.01888 -0.03356 -0.02018 -0.03425 -0.02122 -0.03564 C -0.02409 -0.03936 -0.0263 -0.04212 -0.02864 -0.04698 C -0.02943 -0.0486 -0.02995 -0.05069 -0.03073 -0.05254 C -0.03164 -0.05462 -0.03294 -0.05601 -0.03385 -0.0581 C -0.03542 -0.0618 -0.03633 -0.0662 -0.03815 -0.06944 C -0.04023 -0.07314 -0.04258 -0.07638 -0.0444 -0.08078 C -0.04544 -0.0831 -0.04661 -0.08564 -0.04765 -0.08819 C -0.04831 -0.09004 -0.04883 -0.09212 -0.04974 -0.09374 C -0.05065 -0.09536 -0.05182 -0.09629 -0.05286 -0.09768 C -0.0539 -0.0956 -0.05482 -0.0905 -0.05599 -0.09189 C -0.05794 -0.09397 -0.0569 -0.09999 -0.0582 -0.10323 L -0.06028 -0.10879 C -0.06068 -0.11134 -0.06042 -0.11435 -0.06133 -0.11643 C -0.06341 -0.12129 -0.06627 -0.12522 -0.06875 -0.12939 C -0.07422 -0.13911 -0.07135 -0.13495 -0.07721 -0.14259 C -0.08086 -0.15254 -0.07734 -0.14467 -0.08346 -0.15393 C -0.08463 -0.15555 -0.08528 -0.15856 -0.08672 -0.15948 C -0.08906 -0.1611 -0.09167 -0.16087 -0.09414 -0.16134 C -0.09479 -0.16319 -0.09531 -0.1655 -0.09622 -0.16712 C -0.0987 -0.17152 -0.09948 -0.17036 -0.10247 -0.17268 C -0.10403 -0.17384 -0.10521 -0.17546 -0.10677 -0.17638 C -0.1095 -0.178 -0.11523 -0.18009 -0.11523 -0.18009 C -0.11627 -0.18147 -0.11745 -0.1824 -0.11836 -0.18402 C -0.11953 -0.18564 -0.12031 -0.18819 -0.12148 -0.18958 C -0.12252 -0.19073 -0.1237 -0.19073 -0.12474 -0.19143 C -0.12578 -0.19328 -0.12669 -0.1956 -0.12786 -0.19698 C -0.12877 -0.19814 -0.13008 -0.19814 -0.13099 -0.19907 C -0.13216 -0.19999 -0.13307 -0.20185 -0.13424 -0.20277 C -0.13594 -0.20393 -0.13776 -0.20393 -0.13945 -0.20462 C -0.14088 -0.20509 -0.14232 -0.20578 -0.14375 -0.20647 C -0.14479 -0.20694 -0.14583 -0.20786 -0.14687 -0.20833 C -0.1487 -0.20925 -0.15039 -0.20972 -0.15221 -0.21018 C -0.15469 -0.20972 -0.15703 -0.20833 -0.15963 -0.20833 C -0.17148 -0.20833 -0.16953 -0.21018 -0.17864 -0.21203 C -0.18216 -0.21296 -0.18568 -0.21342 -0.18919 -0.21388 C -0.21133 -0.21342 -0.23359 -0.21435 -0.25573 -0.21203 C -0.26107 -0.21157 -0.26185 -0.20555 -0.26523 -0.20092 C -0.26719 -0.19814 -0.2694 -0.1956 -0.27161 -0.19328 C -0.27278 -0.19212 -0.28216 -0.18495 -0.28528 -0.18009 C -0.28685 -0.178 -0.28815 -0.17546 -0.28945 -0.17268 C -0.29088 -0.1699 -0.2931 -0.16272 -0.29375 -0.15948 C -0.29427 -0.15717 -0.2944 -0.15462 -0.29479 -0.15208 C -0.297 -0.13865 -0.29479 -0.15601 -0.29687 -0.13703 C -0.29726 -0.11828 -0.29752 -0.09953 -0.29792 -0.08078 C -0.29818 -0.07129 -0.29883 -0.06203 -0.29896 -0.05254 C -0.29948 -0.03448 -0.29948 -0.0162 -0.30013 0.00186 C -0.30013 0.0044 -0.30078 0.00695 -0.30117 0.0095 C -0.30508 0.04121 -0.29713 -0.01666 -0.30534 0.03751 C -0.30586 0.04075 -0.30599 0.04399 -0.30638 0.047 C -0.30677 0.04954 -0.30716 0.05209 -0.30742 0.0544 C -0.30781 0.06089 -0.3082 0.06714 -0.30846 0.07339 C -0.30885 0.0801 -0.30911 0.08704 -0.30963 0.09399 C -0.30989 0.09769 -0.31028 0.1014 -0.31068 0.1051 C -0.31224 0.1257 -0.31081 0.1139 -0.31276 0.12778 C -0.3151 0.17061 -0.3125 0.1264 -0.31484 0.15973 C -0.31523 0.16528 -0.31484 0.1713 -0.31588 0.17663 C -0.3164 0.17871 -0.31797 0.17917 -0.31914 0.18033 C -0.32031 0.18658 -0.32018 0.18704 -0.32226 0.19353 C -0.32292 0.19538 -0.32383 0.197 -0.32435 0.19908 C -0.32487 0.20093 -0.325 0.20302 -0.32539 0.20464 C -0.32604 0.20741 -0.32695 0.20973 -0.32747 0.21228 C -0.32838 0.21598 -0.32838 0.22015 -0.32969 0.22362 L -0.33385 0.23473 C -0.33502 0.24075 -0.33515 0.24121 -0.33594 0.24792 C -0.33672 0.25417 -0.33698 0.26065 -0.33815 0.26667 C -0.33841 0.26853 -0.3388 0.27038 -0.33919 0.27223 C -0.34193 0.29052 -0.33945 0.28265 -0.34336 0.29306 C -0.34505 0.3051 -0.3431 0.29653 -0.34765 0.30603 C -0.35104 0.3132 -0.34792 0.31112 -0.35286 0.31366 C -0.3543 0.31436 -0.35573 0.31482 -0.35716 0.31552 C -0.35924 0.31667 -0.36341 0.31922 -0.36341 0.31922 C -0.36575 0.31899 -0.37656 0.31968 -0.38138 0.31552 C -0.38255 0.31459 -0.38346 0.31297 -0.38463 0.31181 L -0.39088 0.29491 L -0.39297 0.28913 C -0.39271 0.28103 -0.39271 0.27292 -0.39193 0.26482 C -0.39167 0.26089 -0.39167 0.25579 -0.38984 0.25348 L -0.38672 0.24978 C -0.38594 0.24792 -0.38515 0.24607 -0.38463 0.24422 C -0.38411 0.24237 -0.38424 0.24005 -0.38346 0.23843 C -0.38099 0.23311 -0.37877 0.23334 -0.37617 0.22917 C -0.35742 0.19885 -0.37396 0.22246 -0.36445 0.21042 C -0.36302 0.20857 -0.36185 0.20626 -0.36028 0.20464 C -0.35937 0.20371 -0.3582 0.20348 -0.35716 0.20278 C -0.35495 0.20024 -0.35312 0.19677 -0.35078 0.19538 L -0.3444 0.19167 C -0.34336 0.19098 -0.34232 0.19005 -0.34127 0.18982 L -0.33385 0.18774 C -0.32187 0.18843 -0.30989 0.18866 -0.29792 0.18982 C -0.29622 0.18982 -0.29036 0.1926 -0.28841 0.19353 C -0.28711 0.19283 -0.28568 0.19214 -0.28424 0.19167 C -0.28242 0.19098 -0.28073 0.19052 -0.2789 0.18982 C -0.27174 0.18658 -0.2806 0.18866 -0.27044 0.18589 C -0.2638 0.18403 -0.25716 0.18334 -0.25039 0.18218 L -0.2039 0.18403 C -0.20117 0.18427 -0.19831 0.18542 -0.19544 0.18589 C -0.18594 0.18751 -0.17643 0.18843 -0.16693 0.18982 C -0.13724 0.20024 -0.16653 0.19028 -0.08776 0.19538 C -0.08073 0.19584 -0.06667 0.19792 -0.05924 0.19908 C -0.04414 0.20811 -0.05989 0.19908 -0.0487 0.20464 C -0.04752 0.20533 -0.04661 0.20603 -0.04544 0.20672 C -0.03945 0.20973 -0.04258 0.20695 -0.03594 0.21228 C -0.0345 0.21343 -0.03307 0.21436 -0.03177 0.21598 C -0.0306 0.2176 -0.02969 0.21991 -0.02864 0.22153 C -0.01914 0.23612 -0.02903 0.21899 -0.02122 0.23288 C -0.02083 0.23473 -0.02018 0.23658 -0.02018 0.23843 C -0.02018 0.29306 -0.01901 0.26343 -0.02226 0.28357 C -0.02265 0.28612 -0.02278 0.28866 -0.02331 0.29121 C -0.02383 0.29376 -0.02435 0.29653 -0.02539 0.29862 C -0.02682 0.30186 -0.03125 0.30417 -0.03281 0.30603 C -0.03398 0.30765 -0.03489 0.30996 -0.03594 0.31181 C -0.03698 0.3132 -0.03815 0.31436 -0.03919 0.31552 C -0.04362 0.32732 -0.04479 0.32987 -0.0487 0.34376 C -0.05156 0.35417 -0.05547 0.36413 -0.05716 0.3757 C -0.0582 0.38311 -0.05937 0.39052 -0.06028 0.39815 C -0.06263 0.41876 -0.0612 0.41089 -0.06341 0.42246 C -0.06419 0.43241 -0.06549 0.44723 -0.06549 0.45626 C -0.06549 0.46644 -0.06484 0.4764 -0.06445 0.48635 C -0.06445 0.4882 -0.06445 0.49005 -0.06445 0.49214 L -0.06445 0.49214 " pathEditMode="relative" ptsTypes="AAAAAAAAAAAAAAAAAAAAAAAAAAAAAAAAAAAAAAAAAAAAAAAAAAAAAAAAAAAAAAAAAAAAAAAAAAAAAAAAAAAAAAAAAAAAAAAAAAAAAAAAAAAAAAAAAAAAAAAAAAAAA">
                                      <p:cBhvr>
                                        <p:cTn id="12" dur="9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76 -0.11805 L -0.03776 -0.11782 C -0.03437 -0.11921 -0.03125 -0.11991 -0.02812 -0.12176 C -0.02708 -0.12245 -0.02604 -0.12454 -0.025 -0.12546 C -0.02396 -0.12639 -0.02292 -0.12662 -0.02187 -0.12731 C -0.01393 -0.13449 -0.01927 -0.13079 -0.01341 -0.13704 C -0.01211 -0.13819 -0.01055 -0.13912 -0.00924 -0.14074 C -0.00794 -0.14167 -0.00716 -0.14329 -0.00586 -0.14444 C -0.00247 -0.14722 0.00143 -0.14838 0.00456 -0.15185 C 0.01133 -0.1588 0.00794 -0.15579 0.01419 -0.16111 C 0.01524 -0.16319 0.01602 -0.16528 0.01719 -0.1669 C 0.01914 -0.16967 0.02175 -0.17106 0.02357 -0.1743 C 0.02917 -0.18426 0.01823 -0.17708 0.02891 -0.18194 C 0.03073 -0.19213 0.02865 -0.18356 0.03412 -0.19514 C 0.03984 -0.20671 0.03229 -0.19398 0.03828 -0.2081 C 0.03958 -0.21088 0.04141 -0.21296 0.04271 -0.21574 C 0.04635 -0.22292 0.04766 -0.23657 0.05313 -0.23819 L 0.06576 -0.2419 C 0.06654 -0.24514 0.06732 -0.24815 0.06784 -0.25139 C 0.06836 -0.2537 0.06862 -0.25648 0.06914 -0.2588 C 0.07044 -0.26574 0.07409 -0.2743 0.07643 -0.2794 C 0.07774 -0.28241 0.0793 -0.28449 0.0806 -0.28704 C 0.08242 -0.29329 0.08372 -0.3 0.08581 -0.30602 L 0.09323 -0.32639 C 0.09505 -0.33935 0.09362 -0.33171 0.09857 -0.3493 C 0.09961 -0.35301 0.10052 -0.35694 0.10182 -0.36042 C 0.10287 -0.36366 0.10417 -0.36643 0.10495 -0.36967 C 0.10573 -0.37315 0.10625 -0.37731 0.10703 -0.38102 C 0.10755 -0.38356 0.10833 -0.38588 0.10912 -0.38842 C 0.11094 -0.40764 0.11094 -0.40139 0.10807 -0.42963 C 0.10781 -0.43356 0.10651 -0.43727 0.10599 -0.44097 C 0.10547 -0.44398 0.10521 -0.44722 0.10495 -0.45046 C 0.10521 -0.45602 0.10521 -0.4618 0.10599 -0.46736 C 0.10859 -0.48819 0.10938 -0.49051 0.11328 -0.50671 C 0.1138 -0.50926 0.11563 -0.52546 0.11537 -0.52731 C 0.1151 -0.53704 0.1138 -0.55278 0.1112 -0.56296 C 0.11068 -0.56528 0.1099 -0.56713 0.10912 -0.56898 C 0.10885 -0.57106 0.10807 -0.58055 0.10703 -0.5838 C 0.10625 -0.58634 0.10495 -0.58866 0.10391 -0.59143 C 0.10313 -0.59514 0.1026 -0.59977 0.10078 -0.60255 C 0.09948 -0.60417 0.09779 -0.60509 0.09635 -0.60648 C 0.09531 -0.60741 0.09427 -0.6088 0.09323 -0.60995 C 0.08815 -0.62361 0.08399 -0.63588 0.07747 -0.64745 C 0.07565 -0.65069 0.07409 -0.65417 0.07227 -0.65694 C 0.06888 -0.66227 0.06576 -0.66829 0.06159 -0.67222 C 0.06016 -0.67315 0.05872 -0.67454 0.05729 -0.67592 C 0.04609 -0.68657 0.05156 -0.68356 0.04375 -0.68704 C 0.04089 -0.69074 0.03828 -0.6956 0.03516 -0.69815 C 0.03359 -0.69977 0.03177 -0.6993 0.02995 -0.7 C 0.01628 -0.70648 0.02891 -0.70278 0.01081 -0.70579 C 0.00925 -0.70671 0.00742 -0.70764 0.0056 -0.70764 C 0.00456 -0.70764 0.00352 -0.70579 0.00247 -0.70579 C -0.00065 -0.70579 -0.00378 -0.70717 -0.00716 -0.70764 C -0.025 -0.72361 -0.01003 -0.7118 -0.02917 -0.72268 C -0.03307 -0.72477 -0.03672 -0.72893 -0.04088 -0.73032 C -0.04609 -0.73194 -0.06888 -0.73588 -0.07878 -0.73773 C -0.08372 -0.73981 -0.08867 -0.74236 -0.09375 -0.74329 C -0.10182 -0.74491 -0.1099 -0.74444 -0.11797 -0.74514 C -0.12604 -0.74606 -0.13216 -0.74745 -0.14023 -0.74884 C -0.14987 -0.74838 -0.15976 -0.74815 -0.16979 -0.74699 C -0.17161 -0.74676 -0.17318 -0.74514 -0.175 -0.74514 C -0.17995 -0.74514 -0.1849 -0.74653 -0.18984 -0.74699 C -0.19297 -0.75069 -0.19609 -0.75486 -0.19922 -0.75833 C -0.21133 -0.77083 -0.22357 -0.77708 -0.23724 -0.78264 C -0.24167 -0.78449 -0.24635 -0.78403 -0.25091 -0.78449 C -0.28164 -0.78148 -0.31237 -0.78217 -0.34297 -0.77523 C -0.34648 -0.77454 -0.347 -0.76319 -0.35039 -0.76227 C -0.35872 -0.75949 -0.36719 -0.76342 -0.37565 -0.76389 C -0.3901 -0.76967 -0.4043 -0.78403 -0.41901 -0.78079 C -0.48958 -0.76551 -0.45898 -0.76898 -0.51081 -0.76574 C -0.5125 -0.76389 -0.51406 -0.76042 -0.51615 -0.76018 C -0.52422 -0.75949 -0.53997 -0.76597 -0.54883 -0.76759 C -0.5612 -0.76991 -0.58594 -0.77361 -0.58594 -0.77315 C -0.58971 -0.77454 -0.59349 -0.77685 -0.59753 -0.77708 C -0.61497 -0.77801 -0.61849 -0.77662 -0.63125 -0.77361 C -0.63294 -0.77199 -0.6349 -0.7713 -0.63659 -0.76967 C -0.64049 -0.7662 -0.64115 -0.76342 -0.64492 -0.76227 C -0.64948 -0.76065 -0.65417 -0.75949 -0.65872 -0.75833 C -0.66146 -0.75602 -0.66419 -0.75278 -0.66719 -0.75069 C -0.67018 -0.74884 -0.67344 -0.74815 -0.67669 -0.74699 C -0.68086 -0.7456 -0.68516 -0.74444 -0.68945 -0.74143 C -0.69297 -0.73866 -0.69648 -0.73518 -0.69987 -0.73194 L -0.70404 -0.72847 C -0.70664 -0.72338 -0.70885 -0.71805 -0.71146 -0.71319 C -0.71667 -0.7037 -0.72266 -0.6956 -0.72734 -0.68518 C -0.73073 -0.67778 -0.73281 -0.66852 -0.73581 -0.66065 C -0.74323 -0.64143 -0.74557 -0.64097 -0.75482 -0.6213 C -0.75846 -0.61342 -0.76185 -0.60509 -0.76536 -0.59676 C -0.76575 -0.59491 -0.76601 -0.59329 -0.76641 -0.59143 C -0.76784 -0.58495 -0.76966 -0.57917 -0.7707 -0.57245 C -0.77174 -0.56435 -0.77187 -0.56435 -0.77279 -0.55555 C -0.77318 -0.55185 -0.77357 -0.54815 -0.77383 -0.54444 C -0.77422 -0.53796 -0.77448 -0.53171 -0.77487 -0.52546 C -0.77604 -0.41273 -0.77708 -0.44606 -0.77383 -0.3493 C -0.77344 -0.33588 -0.77305 -0.32731 -0.77174 -0.31528 C -0.77135 -0.31296 -0.77109 -0.31018 -0.7707 -0.30787 C -0.77005 -0.30417 -0.76849 -0.2963 -0.76849 -0.29606 C -0.76979 -0.29282 -0.77213 -0.28727 -0.77279 -0.28333 C -0.77344 -0.27893 -0.77357 -0.27454 -0.77383 -0.27014 C -0.77461 -0.2588 -0.77591 -0.23634 -0.77591 -0.23611 C -0.77552 -0.22569 -0.77552 -0.21528 -0.77487 -0.2044 C -0.77474 -0.20255 -0.77409 -0.20069 -0.77383 -0.19884 C -0.77331 -0.19514 -0.77344 -0.1912 -0.77279 -0.1875 C -0.7724 -0.18542 -0.77122 -0.1838 -0.7707 -0.18194 C -0.76979 -0.17893 -0.76927 -0.17546 -0.76849 -0.17245 C -0.76784 -0.16991 -0.76706 -0.16736 -0.76641 -0.16505 C -0.76601 -0.15301 -0.76601 -0.1412 -0.76536 -0.1294 C -0.76523 -0.12731 -0.76484 -0.12546 -0.76432 -0.12361 C -0.76367 -0.12153 -0.76289 -0.11991 -0.76224 -0.11805 C -0.76185 -0.11481 -0.76172 -0.11157 -0.7612 -0.10856 C -0.75937 -0.09907 -0.75716 -0.09352 -0.75482 -0.08449 C -0.74792 -0.05787 -0.75612 -0.08472 -0.74427 -0.04861 C -0.74075 -0.03796 -0.7375 -0.02685 -0.73372 -0.01667 C -0.73151 -0.01111 -0.73034 -0.00393 -0.72734 0.00023 C -0.72591 0.00232 -0.71497 0.00509 -0.7125 0.00579 C -0.71042 0.00718 -0.70755 0.00625 -0.70638 0.00972 C -0.70325 0.01736 -0.70391 0.01736 -0.69792 0.02269 C -0.69479 0.02546 -0.69088 0.0287 -0.68841 0.03195 C -0.68724 0.03357 -0.68659 0.03681 -0.68503 0.0375 C -0.68073 0.04074 -0.67591 0.0419 -0.67135 0.04352 C -0.66432 0.04583 -0.65729 0.04653 -0.65026 0.04908 C -0.64388 0.05116 -0.63125 0.05671 -0.63125 0.05695 C -0.61797 0.05602 -0.60456 0.05625 -0.59101 0.05463 C -0.58815 0.0544 -0.58555 0.05185 -0.58281 0.05093 C -0.57773 0.04908 -0.55716 0.04259 -0.54779 0.0375 C -0.5319 0.0294 -0.54427 0.03495 -0.52669 0.02269 C -0.52422 0.02107 -0.52174 0.02037 -0.51927 0.01898 C -0.5168 0.01644 -0.51211 0.00995 -0.50872 0.01158 C -0.50599 0.01273 -0.50391 0.01644 -0.50143 0.01898 C -0.50039 0.01852 -0.49922 0.01829 -0.49831 0.01713 C -0.497 0.01551 -0.49622 0.0132 -0.49505 0.01158 C -0.4944 0.01019 -0.48841 0.00185 -0.48646 0.00023 C -0.48307 -0.00255 -0.47956 -0.00509 -0.47591 -0.00717 C -0.47487 -0.0081 -0.47383 -0.0088 -0.47279 -0.00903 C -0.4707 -0.00995 -0.46862 -0.01018 -0.46654 -0.01111 C -0.4651 -0.0118 -0.4638 -0.01273 -0.46237 -0.01296 C -0.45677 -0.01389 -0.45091 -0.01412 -0.44531 -0.01481 C -0.44427 -0.01528 -0.44323 -0.01643 -0.44219 -0.01667 C -0.4099 -0.02268 -0.41588 -0.02222 -0.40091 -0.02222 L -0.40091 -0.02199 " pathEditMode="relative" rAng="0" ptsTypes="AAAAAAAAAAAAAAAAAAAAAAAAAAAAAAAAAAAAAAAAAAAAAAAAAAAAAAAAAAAAAAAAAAAAAAAAAAAAAAAAAAAAAAAAAAAAAAAAAAAAAAAAAAAAAAAAAAAAAAAAAAAAAAAAAAAAAAAAAAAA">
                                      <p:cBhvr>
                                        <p:cTn id="14" dur="9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58" y="-24583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8 -0.02477 L 0.00208 -0.02454 C 6.25E-7 -0.03495 -0.00208 -0.04491 -0.00417 -0.05486 C -0.00482 -0.0581 -0.00534 -0.06134 -0.00625 -0.06435 C -0.00742 -0.06736 -0.00859 -0.07037 -0.00951 -0.07361 C -0.01003 -0.07546 -0.0099 -0.07755 -0.01055 -0.07917 C -0.01172 -0.08241 -0.01341 -0.08518 -0.01471 -0.08843 C -0.02227 -0.10671 -0.01537 -0.09329 -0.02422 -0.10926 C -0.02526 -0.11296 -0.0263 -0.11667 -0.02747 -0.12037 C -0.02878 -0.12477 -0.03034 -0.12893 -0.03164 -0.13356 C -0.03281 -0.13773 -0.03359 -0.14259 -0.03477 -0.14676 C -0.03568 -0.14954 -0.03711 -0.15162 -0.03802 -0.15417 C -0.0401 -0.16018 -0.0405 -0.16458 -0.04219 -0.17106 C -0.04323 -0.175 -0.0444 -0.17847 -0.04544 -0.18241 C -0.04648 -0.1868 -0.04727 -0.19143 -0.04857 -0.1956 C -0.04974 -0.19954 -0.05156 -0.20278 -0.05273 -0.20671 C -0.05404 -0.21042 -0.05469 -0.21435 -0.05599 -0.21805 C -0.05794 -0.22407 -0.06029 -0.22917 -0.06224 -0.23495 C -0.0638 -0.23912 -0.06497 -0.24375 -0.06654 -0.24815 C -0.06784 -0.25185 -0.0694 -0.25555 -0.0707 -0.25926 C -0.07188 -0.26296 -0.07266 -0.26713 -0.07396 -0.2706 C -0.07487 -0.27338 -0.07617 -0.27546 -0.07708 -0.27824 C -0.07995 -0.28611 -0.08268 -0.29444 -0.08555 -0.30255 C -0.08659 -0.30555 -0.08867 -0.31204 -0.08867 -0.3118 C -0.08906 -0.31435 -0.0888 -0.31736 -0.08971 -0.31944 C -0.0905 -0.32106 -0.09193 -0.3206 -0.09297 -0.3213 C -0.09544 -0.32315 -0.09792 -0.32477 -0.10026 -0.32685 C -0.10469 -0.33102 -0.10859 -0.33611 -0.11302 -0.34005 C -0.1151 -0.3419 -0.11706 -0.34444 -0.11927 -0.34583 C -0.12279 -0.34768 -0.12643 -0.34745 -0.12995 -0.34954 C -0.13763 -0.35417 -0.13412 -0.35231 -0.1405 -0.35509 C -0.15026 -0.36551 -0.14102 -0.35671 -0.15208 -0.36458 C -0.15352 -0.36551 -0.15482 -0.36736 -0.15625 -0.36829 C -0.15794 -0.36921 -0.1599 -0.36944 -0.16159 -0.37014 C -0.16302 -0.3706 -0.16445 -0.3713 -0.16576 -0.37199 C -0.16758 -0.37384 -0.16901 -0.37778 -0.17109 -0.37755 C -0.18425 -0.37616 -0.18568 -0.3625 -0.19323 -0.34583 C -0.19531 -0.3412 -0.19818 -0.33773 -0.19961 -0.33264 L -0.20807 -0.30255 C -0.20912 -0.29884 -0.21042 -0.29514 -0.2112 -0.2912 L -0.21445 -0.27616 C -0.21628 -0.24954 -0.21471 -0.26667 -0.2207 -0.22778 C -0.22474 -0.20139 -0.22148 -0.21273 -0.22917 -0.19375 C -0.23021 -0.18796 -0.23151 -0.18241 -0.23242 -0.17685 C -0.23333 -0.16991 -0.23333 -0.16273 -0.23451 -0.15602 C -0.23555 -0.14954 -0.2375 -0.14375 -0.23867 -0.13727 C -0.24727 -0.09398 -0.23646 -0.14074 -0.24609 -0.10347 C -0.24688 -0.10046 -0.24753 -0.09722 -0.24818 -0.09421 C -0.24896 -0.09051 -0.24948 -0.08657 -0.25026 -0.08287 C -0.25078 -0.08079 -0.25169 -0.07917 -0.25247 -0.07755 C -0.25495 -0.06366 -0.25404 -0.07014 -0.2556 -0.05856 C -0.25625 -0.04745 -0.25599 -0.03866 -0.25872 -0.0287 C -0.25951 -0.02593 -0.26094 -0.02361 -0.26198 -0.02083 C -0.26263 -0.01898 -0.26341 -0.01713 -0.26406 -0.01528 C -0.26445 -0.01296 -0.26458 -0.01018 -0.2651 -0.00787 C -0.26563 -0.00555 -0.27005 0.00463 -0.27044 0.00509 C -0.27318 0.02523 -0.26901 0.00093 -0.27461 0.01852 C -0.27539 0.02083 -0.27526 0.02361 -0.27565 0.02616 C -0.27604 0.02801 -0.27643 0.02986 -0.27669 0.03171 C -0.27917 0.03102 -0.28177 0.03079 -0.28412 0.02986 C -0.2944 0.02546 -0.29792 0.02361 -0.30625 0.01667 C -0.31068 0.01296 -0.31523 0.0088 -0.31901 0.00324 C -0.32344 -0.00324 -0.32669 -0.01157 -0.3306 -0.01898 C -0.33333 -0.02454 -0.33646 -0.02893 -0.33906 -0.03426 C -0.34167 -0.03958 -0.34375 -0.04583 -0.34648 -0.05116 C -0.3487 -0.05579 -0.35156 -0.05972 -0.35391 -0.06435 C -0.37057 -0.09699 -0.36003 -0.0831 -0.375 -0.09977 C -0.38385 -0.11944 -0.37487 -0.09815 -0.38242 -0.12037 C -0.38438 -0.12616 -0.38516 -0.13472 -0.38867 -0.13727 C -0.39909 -0.14514 -0.39349 -0.1419 -0.4056 -0.14676 C -0.40898 -0.1537 -0.41914 -0.17639 -0.42461 -0.18426 C -0.42721 -0.18796 -0.4306 -0.18981 -0.43307 -0.19375 C -0.45677 -0.23079 -0.42943 -0.19259 -0.44896 -0.23495 C -0.45729 -0.25301 -0.4681 -0.26736 -0.47643 -0.28565 C -0.48372 -0.30185 -0.48802 -0.325 -0.49857 -0.33449 C -0.5 -0.33565 -0.5013 -0.3375 -0.50273 -0.33819 C -0.50482 -0.33935 -0.50703 -0.33958 -0.50912 -0.34005 C -0.51315 -0.33819 -0.51888 -0.33634 -0.52292 -0.33264 C -0.53112 -0.3243 -0.53359 -0.30764 -0.53971 -0.29514 C -0.54466 -0.28495 -0.54922 -0.2743 -0.55456 -0.26505 C -0.56432 -0.24745 -0.57396 -0.23958 -0.58099 -0.21805 C -0.58607 -0.20255 -0.58828 -0.18426 -0.59362 -0.16921 C -0.60352 -0.14167 -0.61042 -0.12986 -0.62109 -0.11111 C -0.62318 -0.10231 -0.62591 -0.09375 -0.62747 -0.08472 C -0.62904 -0.07523 -0.62943 -0.06481 -0.6306 -0.05486 C -0.63086 -0.05231 -0.63138 -0.05 -0.63164 -0.04745 C -0.63346 -0.02963 -0.63125 -0.03935 -0.63477 -0.02685 C -0.62005 -0.00926 -0.64479 -0.03912 -0.62852 -0.01713 C -0.62682 -0.01505 -0.62487 -0.01343 -0.62318 -0.01157 C -0.61966 -0.00741 -0.61615 -0.00278 -0.61263 0.00139 C -0.61081 0.0037 -0.60925 0.00648 -0.60742 0.00926 C -0.6043 0.01296 -0.60091 0.0162 -0.59792 0.02037 C -0.59492 0.02454 -0.59245 0.02963 -0.58945 0.03357 C -0.58854 0.03472 -0.58724 0.03449 -0.5862 0.03542 C -0.5655 0.05602 -0.60039 0.02639 -0.56823 0.05232 C -0.5612 0.06505 -0.56484 0.05949 -0.55247 0.07292 C -0.55 0.0757 -0.54727 0.07732 -0.54505 0.08056 C -0.54115 0.08611 -0.53828 0.09352 -0.53451 0.09931 C -0.53255 0.10232 -0.53021 0.10417 -0.52813 0.10671 C -0.52643 0.10903 -0.51107 0.1287 -0.50807 0.13495 C -0.50052 0.15046 -0.49427 0.17639 -0.48802 0.1912 C -0.48073 0.20857 -0.48477 0.20347 -0.47747 0.20995 C -0.47357 0.2081 -0.46979 0.2044 -0.46576 0.2044 C -0.4638 0.2044 -0.46237 0.20833 -0.46055 0.20995 C -0.45234 0.21806 -0.45117 0.21759 -0.4405 0.22477 C -0.43802 0.22662 -0.43555 0.22847 -0.43307 0.23079 L -0.42357 0.2382 C -0.42109 0.24236 -0.41849 0.24653 -0.41615 0.25116 C -0.41432 0.25486 -0.41289 0.25903 -0.41094 0.26273 C -0.40859 0.26597 -0.40547 0.26782 -0.40352 0.27199 C -0.39974 0.2794 -0.3974 0.28866 -0.39401 0.29653 L -0.38555 0.31505 C -0.38516 0.31782 -0.38529 0.3206 -0.38451 0.32245 C -0.38346 0.32523 -0.38151 0.32616 -0.38021 0.32801 C -0.37865 0.33125 -0.37734 0.33449 -0.37604 0.33773 C -0.37526 0.33958 -0.37448 0.34144 -0.37396 0.34329 C -0.37344 0.34514 -0.37188 0.34815 -0.37292 0.34907 C -0.37396 0.35 -0.375 0.34653 -0.37604 0.34537 C -0.37865 0.33079 -0.37513 0.34861 -0.37917 0.33403 C -0.37969 0.33218 -0.37995 0.33032 -0.38021 0.32801 C -0.3806 0.3257 -0.3806 0.32292 -0.38125 0.3206 C -0.38503 0.30718 -0.38385 0.30671 -0.38659 0.31134 L -0.38659 0.31134 " pathEditMode="relative" rAng="0" ptsTypes="AAAAAAAAAAAAAAAAAAAAAAAAAAAAAAAAAAAAAAAAAAAAAAAAAAAAAAAAAAAAAAAAAAAAAAAAAAAAAAAAAAAAAAAAAAAAAAAAAAAAAAAAAAAAAAAAAAAAAAAAAAA">
                                      <p:cBhvr>
                                        <p:cTn id="16" dur="9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849" y="1042"/>
                                    </p:animMotion>
                                  </p:childTnLst>
                                </p:cTn>
                              </p:par>
                              <p:par>
                                <p:cTn id="1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763 -0.0493 L 0.03763 -0.04907 C 0.03411 -0.05347 0.02903 -0.05602 0.02708 -0.06227 C 0.0233 -0.07245 0.02578 -0.06643 0.01862 -0.07916 L 0.01237 -0.09051 L 0.00807 -0.09791 C 0.00768 -0.1 0.00768 -0.10208 0.00703 -0.1037 C -0.00547 -0.13102 0.00299 -0.10717 -0.01094 -0.13171 C -0.01615 -0.1412 -0.01693 -0.14328 -0.02253 -0.15069 C -0.028 -0.15764 -0.02956 -0.15764 -0.03412 -0.16551 C -0.0375 -0.17106 -0.04076 -0.17639 -0.04362 -0.18264 C -0.04467 -0.18449 -0.05118 -0.19907 -0.05313 -0.20139 C -0.05508 -0.20324 -0.05769 -0.2037 -0.05951 -0.20509 C -0.06094 -0.2037 -0.06224 -0.20139 -0.06381 -0.20139 C -0.06498 -0.20139 -0.06589 -0.2037 -0.06693 -0.20509 C -0.0698 -0.20879 -0.07318 -0.21134 -0.07539 -0.21643 C -0.08243 -0.23217 -0.08698 -0.25162 -0.09454 -0.26713 C -0.09831 -0.27523 -0.10313 -0.28217 -0.10599 -0.29143 C -0.1099 -0.30393 -0.11407 -0.3162 -0.11758 -0.32893 C -0.12019 -0.33796 -0.12565 -0.35648 -0.12709 -0.36666 L -0.12813 -0.37407 C -0.12787 -0.38102 -0.12748 -0.38773 -0.12709 -0.39467 C -0.12696 -0.39977 -0.12631 -0.42662 -0.125 -0.43611 C -0.12422 -0.4419 -0.12279 -0.44722 -0.12188 -0.45301 C -0.12058 -0.46111 -0.11993 -0.46921 -0.11862 -0.47731 C -0.11823 -0.48055 -0.11719 -0.48356 -0.11654 -0.4868 C -0.11615 -0.48912 -0.11615 -0.4919 -0.1155 -0.49421 C -0.11211 -0.50787 -0.11302 -0.5 -0.10808 -0.51111 C -0.10326 -0.52222 -0.10638 -0.52176 -0.09961 -0.53379 C -0.09792 -0.5368 -0.09532 -0.53842 -0.09336 -0.5412 C -0.0905 -0.5449 -0.08789 -0.5493 -0.0849 -0.55254 C -0.08308 -0.5544 -0.08125 -0.55602 -0.07956 -0.5581 C -0.0767 -0.56157 -0.07396 -0.56551 -0.0711 -0.56944 C -0.0698 -0.57129 -0.06862 -0.57407 -0.06693 -0.575 L -0.06381 -0.57685 C -0.05769 -0.5875 -0.06381 -0.5787 -0.05638 -0.58449 C -0.05521 -0.58518 -0.05443 -0.58703 -0.05313 -0.58819 C -0.05222 -0.58912 -0.05118 -0.58935 -0.05 -0.59004 C -0.04414 -0.59699 -0.04987 -0.5912 -0.04154 -0.59583 C -0.03607 -0.59861 -0.03698 -0.59953 -0.03204 -0.60324 C -0.03099 -0.60393 -0.03021 -0.60463 -0.02891 -0.60509 C -0.01993 -0.60949 -0.02175 -0.60856 -0.01302 -0.61065 C -0.00469 -0.61018 0.01354 -0.61111 0.025 -0.60694 C 0.02903 -0.60532 0.02721 -0.60509 0.03138 -0.60139 C 0.0401 -0.59352 0.02851 -0.60648 0.03763 -0.59583 C 0.04804 -0.57106 0.03515 -0.60185 0.04296 -0.58264 C 0.04401 -0.58009 0.04466 -0.57662 0.04609 -0.575 C 0.04921 -0.57153 0.05481 -0.56921 0.05833 -0.56759 C 0.05807 -0.55509 0.05755 -0.54236 0.05664 -0.52986 C 0.05651 -0.52685 0.05599 -0.52361 0.0552 -0.5206 C 0.05481 -0.51296 0.05403 -0.50555 0.05351 -0.49791 C 0.05182 -0.4794 0.05338 -0.48796 0.05039 -0.47176 C 0.04935 -0.45949 0.04948 -0.45717 0.04713 -0.44537 C 0.04596 -0.43912 0.04388 -0.4331 0.04296 -0.42662 C 0.04218 -0.42407 0.04192 -0.42153 0.04192 -0.41921 C 0.04153 -0.41713 0.04114 -0.41551 0.04088 -0.41342 C 0.04036 -0.41041 0.0401 -0.40717 0.03971 -0.40416 C 0.03945 -0.39722 0.03893 -0.39028 0.03867 -0.38356 C 0.03854 -0.38148 0.03789 -0.37986 0.03763 -0.37778 C 0.03724 -0.37477 0.03685 -0.37153 0.03658 -0.36852 C 0.03619 -0.36273 0.03554 -0.35717 0.03554 -0.35162 C 0.03724 -0.32384 0.03515 -0.34421 0.03867 -0.32523 C 0.0388 -0.32268 0.0388 -0.32014 0.03971 -0.31782 C 0.04049 -0.31458 0.0444 -0.30671 0.04505 -0.30463 C 0.04596 -0.30162 0.04661 -0.29838 0.04713 -0.29514 C 0.04765 -0.29282 0.04843 -0.28472 0.04921 -0.28217 C 0.05052 -0.27801 0.05169 -0.27453 0.05351 -0.27083 C 0.05416 -0.26898 0.05442 -0.26597 0.0552 -0.26504 L 0.05833 -0.26319 C 0.06888 -0.24977 0.05807 -0.26296 0.06614 -0.25578 C 0.06731 -0.25509 0.0681 -0.25301 0.0694 -0.25208 C 0.0707 -0.25092 0.07213 -0.25092 0.07356 -0.25046 C 0.07682 -0.24838 0.07994 -0.24629 0.08294 -0.24444 C 0.08411 -0.24398 0.08515 -0.24282 0.08619 -0.24259 L 0.09466 -0.24074 C 0.10442 -0.24143 0.11445 -0.2412 0.12421 -0.24259 C 0.12656 -0.24305 0.12851 -0.24514 0.1306 -0.24629 C 0.13203 -0.24722 0.13346 -0.24768 0.13489 -0.24815 C 0.13593 -0.24977 0.13737 -0.25 0.13802 -0.25208 C 0.13893 -0.25509 0.13737 -0.26065 0.13906 -0.26134 C 0.1483 -0.26551 0.15807 -0.26389 0.16757 -0.26504 C 0.1694 -0.26713 0.17135 -0.26828 0.17291 -0.27083 C 0.17526 -0.27477 0.17708 -0.27963 0.17916 -0.28403 C 0.1806 -0.2868 0.18203 -0.28889 0.18333 -0.29143 C 0.1845 -0.29583 0.18541 -0.30023 0.18658 -0.30463 C 0.18711 -0.30671 0.18815 -0.30833 0.18867 -0.31018 C 0.18984 -0.31412 0.19231 -0.32315 0.19283 -0.32708 C 0.19388 -0.33264 0.19427 -0.33842 0.19505 -0.34398 C 0.19531 -0.34583 0.1957 -0.34768 0.19609 -0.34977 C 0.19427 -0.38518 0.19505 -0.35833 0.19609 -0.40602 C 0.19687 -0.4449 0.19726 -0.48356 0.19817 -0.52245 C 0.1983 -0.52615 0.19895 -0.52986 0.19921 -0.53379 C 0.19935 -0.53588 0.20091 -0.55509 0.20143 -0.5581 C 0.2026 -0.56574 0.20312 -0.57407 0.2056 -0.58055 C 0.20989 -0.59236 0.2069 -0.58449 0.2151 -0.60324 C 0.21536 -0.60509 0.21536 -0.60717 0.21614 -0.60879 C 0.21692 -0.61065 0.21823 -0.61157 0.2194 -0.6125 C 0.22773 -0.62083 0.22291 -0.6162 0.22994 -0.62014 C 0.23307 -0.62176 0.23619 -0.6243 0.23945 -0.62569 C 0.25299 -0.63171 0.25898 -0.63217 0.27304 -0.63518 C 0.27799 -0.6375 0.28307 -0.64051 0.28802 -0.64259 C 0.29192 -0.64421 0.30403 -0.64583 0.30703 -0.64629 C 0.30807 -0.64815 0.30898 -0.65046 0.31002 -0.65208 C 0.31106 -0.65301 0.31237 -0.65301 0.31341 -0.65393 C 0.31757 -0.6574 0.322 -0.66041 0.32604 -0.66504 C 0.33763 -0.67893 0.32656 -0.66713 0.34296 -0.68009 C 0.34713 -0.68356 0.35104 -0.68819 0.3556 -0.69143 C 0.3569 -0.69259 0.35846 -0.69259 0.35989 -0.69328 C 0.36341 -0.69514 0.36692 -0.69699 0.37044 -0.69884 C 0.37747 -0.69838 0.3845 -0.69884 0.39153 -0.69699 C 0.39257 -0.69676 0.40273 -0.6912 0.4052 -0.68773 C 0.40729 -0.68495 0.40872 -0.68125 0.41054 -0.67824 C 0.42083 -0.66203 0.40729 -0.68819 0.42109 -0.65949 C 0.42213 -0.65509 0.42304 -0.65069 0.42435 -0.64629 C 0.4302 -0.62523 0.42708 -0.64051 0.42955 -0.62754 C 0.4319 -0.60254 0.43138 -0.61342 0.42955 -0.56944 C 0.42942 -0.56736 0.42864 -0.56574 0.42851 -0.56365 C 0.42734 -0.55185 0.42682 -0.53981 0.42539 -0.52801 C 0.425 -0.52546 0.42435 -0.52315 0.42435 -0.5206 C 0.42226 -0.4993 0.42435 -0.51203 0.42213 -0.5 C 0.42187 -0.4949 0.42161 -0.48981 0.42109 -0.48495 C 0.42083 -0.48287 0.42031 -0.48125 0.42005 -0.4794 C 0.41966 -0.47615 0.4194 -0.47291 0.41901 -0.47014 C 0.4194 -0.44606 0.4194 -0.42222 0.42005 -0.39838 C 0.42005 -0.39653 0.42083 -0.3949 0.42109 -0.39282 C 0.422 -0.38032 0.42265 -0.33842 0.42643 -0.31782 C 0.42786 -0.30949 0.43007 -0.30162 0.43164 -0.29328 C 0.43411 -0.28032 0.43112 -0.29583 0.43593 -0.27291 C 0.43632 -0.27083 0.43632 -0.26875 0.43685 -0.26713 C 0.43789 -0.26365 0.43919 -0.26088 0.4401 -0.25764 C 0.44127 -0.25393 0.44179 -0.24977 0.44336 -0.24629 C 0.4444 -0.24398 0.44622 -0.24305 0.44752 -0.24074 C 0.45182 -0.2331 0.45195 -0.22986 0.45586 -0.22384 C 0.45911 -0.21921 0.46237 -0.21551 0.46536 -0.21065 C 0.46679 -0.20856 0.46705 -0.20463 0.46862 -0.20324 C 0.4944 -0.1794 0.48711 -0.18588 0.50247 -0.18055 C 0.50599 -0.1794 0.5095 -0.17824 0.51302 -0.17685 C 0.5289 -0.17963 0.53698 -0.18055 0.55208 -0.18449 C 0.5539 -0.18495 0.5556 -0.18565 0.55742 -0.18634 C 0.56198 -0.19028 0.56601 -0.19352 0.57005 -0.19953 C 0.57981 -0.21412 0.57513 -0.20856 0.58151 -0.22384 C 0.58359 -0.22847 0.58606 -0.23264 0.58802 -0.23727 C 0.58984 -0.2412 0.5914 -0.24583 0.59336 -0.25046 C 0.59492 -0.25393 0.59687 -0.25764 0.59856 -0.26134 C 0.59935 -0.26319 0.6 -0.26528 0.60065 -0.26713 C 0.6026 -0.27222 0.60703 -0.28217 0.60703 -0.28171 C 0.60911 -0.29305 0.60664 -0.28217 0.61106 -0.29514 C 0.61211 -0.29768 0.61263 -0.30023 0.61341 -0.30278 C 0.61367 -0.30578 0.61367 -0.30926 0.61445 -0.31203 C 0.6151 -0.31504 0.61666 -0.3169 0.61757 -0.31967 C 0.61862 -0.32315 0.61966 -0.32708 0.62083 -0.33078 C 0.62044 -0.35602 0.62122 -0.38102 0.61966 -0.40602 C 0.61953 -0.40949 0.61679 -0.41088 0.61549 -0.41342 C 0.61458 -0.41528 0.61406 -0.41713 0.61341 -0.41921 C 0.60937 -0.43171 0.61263 -0.42176 0.61015 -0.43217 C 0.60963 -0.43495 0.60859 -0.43727 0.60807 -0.43981 C 0.6069 -0.44467 0.60612 -0.45 0.60494 -0.45486 C 0.60429 -0.4574 0.60338 -0.45972 0.60286 -0.46227 C 0.60156 -0.46782 0.60143 -0.4743 0.59961 -0.4794 L 0.59205 -0.5 C 0.59153 -0.50185 0.5901 -0.50555 0.5901 -0.50532 C 0.58984 -0.5074 0.58958 -0.50949 0.58906 -0.51111 C 0.58776 -0.51458 0.58007 -0.52546 0.57955 -0.52615 C 0.57812 -0.52847 0.57695 -0.53148 0.57539 -0.53379 C 0.57408 -0.53541 0.57252 -0.53611 0.57109 -0.5375 C 0.5595 -0.54907 0.57552 -0.53449 0.56484 -0.54305 C 0.5625 -0.5449 0.56054 -0.54745 0.55846 -0.54861 C 0.55638 -0.55 0.55403 -0.54977 0.55208 -0.55069 C 0.55052 -0.55115 0.54935 -0.55185 0.54791 -0.55254 C 0.53606 -0.56296 0.55091 -0.55046 0.53945 -0.5581 C 0.53789 -0.55903 0.53671 -0.56088 0.53502 -0.5618 C 0.53268 -0.56365 0.52682 -0.56504 0.52448 -0.56551 C 0.51653 -0.56504 0.50846 -0.56504 0.50039 -0.56365 C 0.49674 -0.56319 0.49336 -0.56088 0.48984 -0.55995 C 0.4819 -0.55833 0.47421 -0.55764 0.4664 -0.55625 C 0.46367 -0.55578 0.46093 -0.55509 0.45807 -0.5544 C 0.4569 -0.5537 0.45586 -0.55301 0.45494 -0.55254 C 0.45338 -0.55185 0.45169 -0.55231 0.45065 -0.55069 C 0.44961 -0.54884 0.45026 -0.54537 0.44961 -0.54305 C 0.44544 -0.52592 0.44935 -0.55416 0.44544 -0.52615 C 0.44466 -0.52106 0.4444 -0.51597 0.44336 -0.51111 C 0.44153 -0.50324 0.44036 -0.49884 0.43906 -0.49051 C 0.43841 -0.48611 0.43763 -0.48171 0.43685 -0.47731 C 0.43658 -0.4743 0.43632 -0.47106 0.43593 -0.46805 C 0.43541 -0.46551 0.4345 -0.46319 0.43385 -0.46041 C 0.43333 -0.4574 0.4332 -0.45416 0.43268 -0.45115 C 0.43216 -0.44722 0.4306 -0.43981 0.4306 -0.43958 C 0.4302 -0.42731 0.42955 -0.41481 0.42955 -0.40231 C 0.42955 -0.29028 0.4263 -0.32176 0.43164 -0.27453 C 0.43203 -0.25046 0.43216 -0.22569 0.43268 -0.20139 C 0.43281 -0.19629 0.43385 -0.19143 0.43385 -0.18634 C 0.43385 -0.14791 0.43307 -0.13842 0.43164 -0.1074 C 0.43138 -0.0912 0.43125 -0.07477 0.4306 -0.05856 C 0.4306 -0.05671 0.42981 -0.05486 0.42955 -0.05301 C 0.4289 -0.04768 0.42786 -0.03333 0.42734 -0.02847 C 0.42708 -0.02477 0.42669 -0.02106 0.42643 -0.01736 C 0.425 0.00185 0.42487 0.01459 0.42435 0.03542 C 0.42461 0.05463 0.42474 0.07408 0.42539 0.09352 C 0.42656 0.13172 0.42643 0.08426 0.42643 0.10486 L 0.42643 0.1051 " pathEditMode="relative" rAng="0" ptsTypes="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8" dur="9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72" y="-24583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7 3.7037E-6 L 4.16667E-7 0.00023 L -0.00964 0.01689 C -0.01081 0.01875 -0.01185 0.02037 -0.01276 0.02245 C -0.0138 0.025 -0.01484 0.02754 -0.01602 0.02986 C -0.01693 0.03194 -0.01823 0.03333 -0.01927 0.03564 C -0.02135 0.04097 -0.02318 0.04699 -0.02539 0.05254 C -0.02643 0.05486 -0.0276 0.0574 -0.02865 0.05995 C -0.02943 0.06226 -0.03008 0.06504 -0.03086 0.06759 C -0.03164 0.0706 -0.03177 0.07407 -0.03281 0.07685 C -0.03359 0.07916 -0.03516 0.08032 -0.03607 0.0824 C -0.03685 0.08472 -0.03724 0.08773 -0.03815 0.09004 C -0.03971 0.09398 -0.04167 0.09745 -0.04336 0.10139 C -0.04453 0.1037 -0.04531 0.10648 -0.04648 0.10879 C -0.04818 0.11157 -0.05013 0.11365 -0.05182 0.1162 C -0.05443 0.1206 -0.05677 0.125 -0.05925 0.12939 L -0.06341 0.13703 C -0.0638 0.13889 -0.06367 0.1412 -0.06445 0.14259 C -0.06523 0.14398 -0.0668 0.14351 -0.06771 0.14444 C -0.06914 0.14606 -0.07044 0.14838 -0.07201 0.15023 C -0.07643 0.15578 -0.07721 0.15578 -0.08359 0.16134 C -0.08919 0.1662 -0.0862 0.16435 -0.09193 0.16713 C -0.09479 0.17014 -0.09635 0.17245 -0.09935 0.17453 C -0.10117 0.17569 -0.10742 0.17777 -0.10885 0.17824 C -0.11016 0.17801 -0.1224 0.17685 -0.12578 0.17453 C -0.12695 0.17384 -0.128 0.17199 -0.12891 0.17083 C -0.13034 0.16944 -0.13177 0.16805 -0.1332 0.16713 C -0.13438 0.1662 -0.13529 0.16597 -0.13633 0.16504 C -0.14401 0.15833 -0.13451 0.16412 -0.14375 0.15764 C -0.14596 0.15625 -0.14792 0.15509 -0.15013 0.15393 C -0.15117 0.15324 -0.15221 0.15277 -0.15326 0.15208 C -0.15469 0.15069 -0.15599 0.14838 -0.15755 0.14814 C -0.17852 0.14652 -0.19974 0.14699 -0.22083 0.14629 C -0.23177 0.14375 -0.24271 0.14236 -0.25365 0.13889 C -0.29336 0.12592 -0.23516 0.13426 -0.28737 0.12939 L -0.29583 0.12754 L -0.31589 0.12384 C -0.3181 0.12338 -0.32018 0.12245 -0.32227 0.12199 C -0.33281 0.1199 -0.34349 0.11828 -0.35391 0.1162 C -0.3694 0.11689 -0.38503 0.11643 -0.40039 0.11828 C -0.40234 0.11828 -0.40391 0.12129 -0.40573 0.12199 C -0.40885 0.12314 -0.41211 0.12314 -0.41536 0.12384 C -0.41667 0.125 -0.4181 0.12615 -0.4194 0.12754 L -0.42891 0.13889 C -0.42891 0.13912 -0.43529 0.14629 -0.43529 0.14652 C -0.43672 0.14814 -0.43828 0.15 -0.43958 0.15208 C -0.44206 0.15625 -0.44688 0.16504 -0.44688 0.16527 C -0.44896 0.17199 -0.4487 0.17245 -0.45117 0.17824 C -0.45326 0.18333 -0.45573 0.18819 -0.45755 0.19328 C -0.45833 0.19514 -0.45898 0.19699 -0.45964 0.19884 C -0.46055 0.20185 -0.46094 0.20532 -0.46172 0.20833 C -0.46328 0.21342 -0.46576 0.21782 -0.46706 0.22338 C -0.46771 0.22639 -0.46797 0.23009 -0.46914 0.23264 C -0.47018 0.23518 -0.47188 0.23657 -0.47331 0.23842 C -0.47409 0.24097 -0.47474 0.24351 -0.47552 0.24583 C -0.47734 0.25162 -0.47943 0.25671 -0.48073 0.26273 C -0.48203 0.26875 -0.48112 0.27615 -0.48294 0.28148 C -0.48438 0.28611 -0.48802 0.28726 -0.49023 0.29097 C -0.49375 0.29676 -0.4957 0.30509 -0.4987 0.31157 C -0.49987 0.31435 -0.50156 0.31666 -0.50286 0.31921 C -0.5043 0.32476 -0.50573 0.33055 -0.50716 0.33611 C -0.50781 0.33865 -0.50885 0.34097 -0.50925 0.34351 C -0.5099 0.34722 -0.51003 0.35115 -0.51029 0.35486 C -0.51068 0.36041 -0.50964 0.36689 -0.51133 0.37176 C -0.51315 0.37662 -0.51745 0.37685 -0.51992 0.38101 C -0.52122 0.38356 -0.5224 0.38657 -0.52409 0.38865 C -0.53789 0.40578 -0.52266 0.38055 -0.53672 0.4037 C -0.53932 0.40787 -0.54154 0.41273 -0.54414 0.41689 C -0.54675 0.42083 -0.55013 0.42361 -0.5526 0.42801 C -0.55573 0.43379 -0.55781 0.4412 -0.56107 0.44676 C -0.56276 0.45 -0.56445 0.45324 -0.56628 0.45625 C -0.56966 0.46157 -0.57331 0.4662 -0.57682 0.47129 C -0.57904 0.4743 -0.58112 0.47754 -0.5832 0.48055 C -0.58529 0.48379 -0.58763 0.48657 -0.58958 0.49004 C -0.59167 0.49375 -0.59336 0.49814 -0.59583 0.50139 C -0.59883 0.50463 -0.60221 0.50625 -0.60534 0.50879 C -0.60716 0.5125 -0.60872 0.51666 -0.61068 0.52014 C -0.61224 0.52291 -0.61445 0.52453 -0.61602 0.52754 C -0.61693 0.52939 -0.61706 0.5331 -0.6181 0.53518 C -0.62057 0.54004 -0.62891 0.55 -0.63177 0.55393 C -0.63281 0.55694 -0.63333 0.56111 -0.63503 0.56319 C -0.63646 0.56527 -0.63854 0.56435 -0.64023 0.56481 C -0.64167 0.56574 -0.6431 0.5662 -0.64453 0.56713 C -0.65182 0.57199 -0.6457 0.56898 -0.65182 0.57453 C -0.65286 0.57546 -0.65404 0.57546 -0.65521 0.57639 C -0.65964 0.58055 -0.65781 0.58125 -0.66237 0.58773 C -0.66406 0.58981 -0.66602 0.5912 -0.66771 0.59328 C -0.67096 0.59699 -0.67357 0.60254 -0.67721 0.60439 C -0.68542 0.60926 -0.6793 0.60601 -0.69622 0.60833 C -0.69831 0.60926 -0.70052 0.61064 -0.7026 0.6118 C -0.7043 0.61319 -0.70599 0.61597 -0.70781 0.61597 C -0.71667 0.61597 -0.72539 0.61273 -0.73425 0.6118 L -0.75755 0.61018 C -0.76354 0.60902 -0.76953 0.60833 -0.77552 0.60648 C -0.7776 0.60578 -0.78177 0.60277 -0.78177 0.60301 C -0.78385 0.60023 -0.78659 0.59861 -0.78815 0.59514 C -0.79206 0.58588 -0.79036 0.59027 -0.79336 0.58194 C -0.79167 0.56064 -0.79466 0.55972 -0.78815 0.55 C -0.78711 0.54838 -0.78607 0.54768 -0.78503 0.54629 C -0.78425 0.54421 -0.78385 0.54213 -0.78281 0.54074 C -0.77839 0.53356 -0.77773 0.53402 -0.77331 0.53125 C -0.77227 0.53009 -0.77135 0.52847 -0.77018 0.52754 C -0.76849 0.52615 -0.76667 0.52615 -0.76484 0.52569 C -0.76354 0.52523 -0.76211 0.52453 -0.76068 0.52384 C -0.7543 0.52453 -0.74792 0.52453 -0.74167 0.52569 C -0.7388 0.52615 -0.73776 0.52893 -0.73529 0.53125 C -0.73268 0.53402 -0.72852 0.53726 -0.72578 0.53889 C -0.72448 0.53958 -0.72305 0.54004 -0.72161 0.54074 C -0.70755 0.55578 -0.72253 0.54074 -0.71315 0.54814 C -0.71029 0.55046 -0.70768 0.55416 -0.70469 0.55578 L -0.69622 0.55949 C -0.69479 0.56018 -0.69336 0.56018 -0.69206 0.56134 C -0.69063 0.56273 -0.68919 0.56365 -0.68776 0.56481 C -0.68672 0.5662 -0.68581 0.56828 -0.68464 0.56898 C -0.6819 0.57014 -0.67904 0.57014 -0.67617 0.5706 C -0.67096 0.57708 -0.675 0.57314 -0.66771 0.57639 C -0.66667 0.57685 -0.66563 0.57777 -0.66458 0.57801 C -0.66315 0.57893 -0.66172 0.57939 -0.66029 0.58009 C -0.64648 0.5868 -0.6582 0.58148 -0.6487 0.58588 C -0.63633 0.58449 -0.62396 0.58472 -0.61172 0.58194 C -0.60664 0.58101 -0.60612 0.57569 -0.60221 0.57268 C -0.59948 0.57037 -0.59661 0.56898 -0.59388 0.56713 C -0.59323 0.56481 -0.59219 0.56319 -0.59167 0.56134 C -0.59089 0.55717 -0.59023 0.55254 -0.58958 0.54814 C -0.58724 0.53472 -0.58984 0.55162 -0.58737 0.53518 C -0.58646 0.51759 -0.5862 0.51018 -0.58425 0.49189 C -0.58372 0.4868 -0.58281 0.48194 -0.58216 0.47685 C -0.58164 0.47314 -0.58138 0.46944 -0.58112 0.46551 C -0.58034 0.43171 -0.58034 0.39791 -0.57904 0.36412 C -0.57891 0.36134 -0.57734 0.35926 -0.57682 0.35671 C -0.57279 0.33495 -0.57904 0.35856 -0.5737 0.33981 C -0.57292 0.33264 -0.57175 0.32152 -0.57057 0.31342 C -0.57018 0.31157 -0.56992 0.30972 -0.56953 0.30787 C -0.56888 0.30532 -0.56797 0.30301 -0.56732 0.30046 C -0.56563 0.29305 -0.56693 0.29398 -0.56419 0.28541 C -0.56328 0.28264 -0.56211 0.28032 -0.56107 0.27777 C -0.56068 0.27523 -0.56068 0.27245 -0.5599 0.27037 C -0.55885 0.26736 -0.55703 0.26551 -0.55573 0.26273 C -0.55391 0.25926 -0.55208 0.25555 -0.55039 0.25162 C -0.55026 0.25092 -0.54427 0.23472 -0.5431 0.23264 C -0.5418 0.23101 -0.54023 0.23032 -0.5388 0.22893 C -0.53281 0.21458 -0.53867 0.22685 -0.53255 0.21782 C -0.53138 0.21597 -0.5306 0.21365 -0.5293 0.21203 C -0.52839 0.21111 -0.52721 0.21111 -0.52617 0.21018 C -0.51706 0.20208 -0.52474 0.20625 -0.51667 0.20277 C -0.51484 0.20092 -0.51302 0.1993 -0.51133 0.19699 C -0.50807 0.19282 -0.50573 0.18541 -0.50182 0.18402 C -0.50013 0.18333 -0.49831 0.18264 -0.49661 0.18194 C -0.49518 0.18148 -0.49375 0.18055 -0.49232 0.18009 C -0.48594 0.17801 -0.48555 0.17893 -0.47969 0.17639 C -0.47865 0.17592 -0.47773 0.17523 -0.47656 0.17453 C -0.46419 0.17523 -0.45195 0.17523 -0.43958 0.17639 C -0.43776 0.17662 -0.43594 0.17731 -0.43425 0.17824 C -0.43255 0.17916 -0.4306 0.18032 -0.42891 0.18194 C -0.42435 0.1868 -0.42539 0.18773 -0.42175 0.19328 C -0.42057 0.19467 -0.4194 0.19583 -0.41836 0.19699 C -0.41354 0.21041 -0.41992 0.19444 -0.41211 0.20833 C -0.40859 0.21458 -0.41172 0.21389 -0.40677 0.21782 C -0.40547 0.21875 -0.40417 0.21898 -0.4026 0.21967 C -0.39505 0.22268 -0.39974 0.2199 -0.39427 0.22338 C -0.39193 0.22083 -0.38958 0.21898 -0.38789 0.21574 C -0.3806 0.20324 -0.38425 0.20625 -0.37826 0.20277 C -0.37695 0.20092 -0.37539 0.1993 -0.37422 0.19699 C -0.37018 0.19027 -0.37018 0.18333 -0.36458 0.17824 L -0.3582 0.17268 C -0.35716 0.17014 -0.35638 0.16713 -0.35508 0.16504 C -0.35352 0.16273 -0.35143 0.16134 -0.34987 0.15949 C -0.3487 0.15833 -0.34753 0.15717 -0.34661 0.15578 C -0.34544 0.15416 -0.34466 0.15162 -0.34349 0.15023 C -0.33984 0.1456 -0.33945 0.14722 -0.33594 0.14444 C -0.33464 0.14328 -0.3332 0.14166 -0.3319 0.14074 C -0.3306 0.13981 -0.32904 0.13958 -0.3276 0.13889 C -0.31992 0.13495 -0.32982 0.13889 -0.31914 0.13518 C -0.31693 0.13333 -0.31497 0.13055 -0.31276 0.12939 C -0.30547 0.12569 -0.29661 0.12847 -0.28958 0.12939 C -0.28425 0.13171 -0.28411 0.13171 -0.27786 0.13518 C -0.27031 0.13912 -0.27982 0.13472 -0.27044 0.13889 C -0.26836 0.14259 -0.2655 0.14537 -0.26419 0.15023 C -0.26341 0.15254 -0.26276 0.15509 -0.26211 0.15764 C -0.26107 0.16088 -0.25977 0.16365 -0.25885 0.16713 C -0.25794 0.1706 -0.25729 0.17453 -0.25677 0.17824 C -0.25417 0.19652 -0.25729 0.17384 -0.25469 0.19514 C -0.25378 0.20185 -0.25247 0.20949 -0.25143 0.21574 C -0.25169 0.22152 -0.25313 0.26226 -0.25365 0.27037 C -0.25378 0.27222 -0.2543 0.27407 -0.25469 0.27592 C -0.25729 0.29236 -0.2543 0.27569 -0.25677 0.28912 C -0.25638 0.31226 -0.25716 0.33564 -0.25573 0.35856 C -0.25547 0.36296 -0.25143 0.3699 -0.25143 0.37014 C -0.25117 0.37546 -0.25091 0.38125 -0.25039 0.3868 C -0.25026 0.38865 -0.24948 0.39051 -0.24935 0.39236 C -0.24792 0.41736 -0.24831 0.43264 -0.24831 0.4581 L -0.24831 0.45833 " pathEditMode="relative" rAng="0" ptsTypes="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0" dur="9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674" y="30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</a:p>
          <a:p>
            <a:r>
              <a:rPr lang="cs-CZ" dirty="0"/>
              <a:t>AUTOR NEZNÁMÝ. </a:t>
            </a:r>
            <a:r>
              <a:rPr lang="cs-CZ" i="1" dirty="0"/>
              <a:t>Zajícova chaloupka</a:t>
            </a:r>
            <a:r>
              <a:rPr lang="cs-CZ" dirty="0"/>
              <a:t> [online]. [cit. 20.4.2015]. Dostupný na WWW: http://www.pohadky.xf.cz/?pg=pohadka&amp;nazev=zajicova-chaloupka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mají možnost seznámit se s různými stavebními materiály a jejich vlastnostmi.</a:t>
            </a:r>
          </a:p>
          <a:p>
            <a:r>
              <a:rPr lang="cs-CZ" b="1" dirty="0" smtClean="0"/>
              <a:t>Očekávání a cíle</a:t>
            </a:r>
            <a:endParaRPr lang="cs-CZ" b="1" dirty="0"/>
          </a:p>
          <a:p>
            <a:r>
              <a:rPr lang="cs-CZ" dirty="0" smtClean="0"/>
              <a:t>Děti dokáží využít odlišných vlastností různých materiálů.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Snímek1 – 5 četba pohádky,  rozhovor o pohádce.</a:t>
            </a:r>
          </a:p>
          <a:p>
            <a:r>
              <a:rPr lang="cs-CZ" dirty="0" smtClean="0"/>
              <a:t>Na snímku č. 6 řešíme led, jeho vlastnosti a využití.</a:t>
            </a:r>
          </a:p>
          <a:p>
            <a:r>
              <a:rPr lang="cs-CZ" dirty="0" smtClean="0"/>
              <a:t>Na snímku č. 7 řešíme dřevo, jeho vlastnosti a využití.</a:t>
            </a:r>
          </a:p>
          <a:p>
            <a:r>
              <a:rPr lang="cs-CZ" dirty="0" smtClean="0"/>
              <a:t>Na snímcích č. 8 a 9. děti vybírají kliknutím obrázky, které jsou ze stejného materiálu jako chaloupka na snímku.</a:t>
            </a:r>
          </a:p>
          <a:p>
            <a:r>
              <a:rPr lang="cs-CZ" dirty="0" smtClean="0"/>
              <a:t>Na snímku č. 10 opakujeme znalosti a vlastnosti materiálů, při kliknutí se obrázky schovají do správné chaloupky.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488</Words>
  <Application>Microsoft Office PowerPoint</Application>
  <PresentationFormat>Vlastní</PresentationFormat>
  <Paragraphs>84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Zajícova chaloupka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odkazy</vt:lpstr>
      <vt:lpstr>Metodický pokyn Integrovaný blok: dovednost</vt:lpstr>
      <vt:lpstr>Studijní materiály </vt:lpstr>
      <vt:lpstr>   Práce s interaktivním výukovým materiálem 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2015-04-20T09:58:48Z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