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5" r:id="rId4"/>
    <p:sldId id="284" r:id="rId5"/>
    <p:sldId id="286" r:id="rId6"/>
    <p:sldId id="287" r:id="rId7"/>
    <p:sldId id="288" r:id="rId8"/>
    <p:sldId id="289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06577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0358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36929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2140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13242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1020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image" Target="../media/image11.png"/><Relationship Id="rId2" Type="http://schemas.openxmlformats.org/officeDocument/2006/relationships/image" Target="../media/image4.png"/><Relationship Id="rId16" Type="http://schemas.microsoft.com/office/2007/relationships/hdphoto" Target="../media/hdphoto5.wdp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5" Type="http://schemas.openxmlformats.org/officeDocument/2006/relationships/image" Target="../media/image13.png"/><Relationship Id="rId10" Type="http://schemas.microsoft.com/office/2007/relationships/hdphoto" Target="../media/hdphoto3.wdp"/><Relationship Id="rId4" Type="http://schemas.openxmlformats.org/officeDocument/2006/relationships/image" Target="../media/image6.png"/><Relationship Id="rId9" Type="http://schemas.openxmlformats.org/officeDocument/2006/relationships/image" Target="../media/image9.png"/><Relationship Id="rId14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image" Target="../media/image11.png"/><Relationship Id="rId2" Type="http://schemas.openxmlformats.org/officeDocument/2006/relationships/image" Target="../media/image4.png"/><Relationship Id="rId16" Type="http://schemas.microsoft.com/office/2007/relationships/hdphoto" Target="../media/hdphoto5.wdp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5" Type="http://schemas.openxmlformats.org/officeDocument/2006/relationships/image" Target="../media/image13.png"/><Relationship Id="rId10" Type="http://schemas.microsoft.com/office/2007/relationships/hdphoto" Target="../media/hdphoto3.wdp"/><Relationship Id="rId4" Type="http://schemas.openxmlformats.org/officeDocument/2006/relationships/image" Target="../media/image6.png"/><Relationship Id="rId9" Type="http://schemas.openxmlformats.org/officeDocument/2006/relationships/image" Target="../media/image9.png"/><Relationship Id="rId1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2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image" Target="../media/image11.png"/><Relationship Id="rId2" Type="http://schemas.openxmlformats.org/officeDocument/2006/relationships/image" Target="../media/image4.png"/><Relationship Id="rId16" Type="http://schemas.microsoft.com/office/2007/relationships/hdphoto" Target="../media/hdphoto5.wdp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5" Type="http://schemas.openxmlformats.org/officeDocument/2006/relationships/image" Target="../media/image13.png"/><Relationship Id="rId10" Type="http://schemas.microsoft.com/office/2007/relationships/hdphoto" Target="../media/hdphoto3.wdp"/><Relationship Id="rId4" Type="http://schemas.openxmlformats.org/officeDocument/2006/relationships/image" Target="../media/image6.png"/><Relationship Id="rId9" Type="http://schemas.openxmlformats.org/officeDocument/2006/relationships/image" Target="../media/image9.png"/><Relationship Id="rId1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MOHU POMOCI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Dovednosti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2100973" y="2784670"/>
            <a:ext cx="9509760" cy="3524813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Jaké domácí práce dělá naše maminka?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1726026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https://fbcdn-sphotos-g-a.akamaihd.net/hphotos-ak-xpa1/v/t1.0-9/11140272_10206682746650063_870908666969021392_n.jpg?oh=52fa37bafd0efe023c96ff7f55cac320&amp;oe=55A6B8DA&amp;__gda__=1440866736_7e45ac588cdcb772f9db30ce97ce2188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862" t="20215" r="37220" b="38018"/>
          <a:stretch/>
        </p:blipFill>
        <p:spPr bwMode="auto">
          <a:xfrm>
            <a:off x="0" y="2080592"/>
            <a:ext cx="2381720" cy="249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6" descr="https://scontent-fra.xx.fbcdn.net/hphotos-xpa1/v/t1.0-9/11138488_10206682452362706_8116517771899963534_n.jpg?oh=baccf5cf42e99b0a0f926f16979f3957&amp;oe=55DE984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1393" y="0"/>
            <a:ext cx="2725000" cy="204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s://fbcdn-sphotos-b-a.akamaihd.net/hphotos-ak-xfp1/v/t1.0-9/11055391_10206682747370081_5962858398589014145_n.jpg?oh=6508b51aba5dfc8c86b064353bd140be&amp;oe=55AA8D3B&amp;__gda__=1439987294_d26419b2f92942e3380a1dbec70c88f0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53" t="31293" r="38007" b="32764"/>
          <a:stretch/>
        </p:blipFill>
        <p:spPr bwMode="auto">
          <a:xfrm>
            <a:off x="5614262" y="-140677"/>
            <a:ext cx="2902226" cy="246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s://fbcdn-sphotos-b-a.akamaihd.net/hphotos-ak-xpt1/v/t1.0-9/10623116_10206682745090024_7537455334512066213_n.jpg?oh=7909a1ef3b5483dbf8d89fca2bbbba3c&amp;oe=55E249F6&amp;__gda__=1436574207_21ae88717280596c3a51f53b93133bc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958" t="38216" r="34941" b="22171"/>
          <a:stretch/>
        </p:blipFill>
        <p:spPr bwMode="auto">
          <a:xfrm>
            <a:off x="0" y="463827"/>
            <a:ext cx="2213113" cy="177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8" descr="https://fbcdn-sphotos-g-a.akamaihd.net/hphotos-ak-xpa1/v/t1.0-9/11046571_10206682449442633_6835763254276394238_n.jpg?oh=159de779abd13901f91e9aa71f19da78&amp;oe=559BE019&amp;__gda__=1437196303_a2a99fc0cc2a07688ed37e5976b0ee2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64909" y="3463336"/>
            <a:ext cx="2811839" cy="374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2" descr="https://scontent-fra.xx.fbcdn.net/hphotos-xpt1/v/t1.0-9/11150376_10206682450682664_7600072160199947614_n.jpg?oh=d04c5ed1ac86e8f31a46015f81af53c9&amp;oe=55DE47F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823055" y="17092"/>
            <a:ext cx="2430953" cy="324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0" descr="https://fbcdn-sphotos-a-a.akamaihd.net/hphotos-ak-xpt1/v/t1.0-9/11162475_10206682450042648_323009413165014849_n.jpg?oh=4354da1c6b5c5751691631e1efa390d0&amp;oe=55D72425&amp;__gda__=1440625829_6ec3e4c9fba30d74881ed864b6842ddb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83631" y="3937460"/>
            <a:ext cx="3354762" cy="251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4" descr="https://fbcdn-sphotos-c-a.akamaihd.net/hphotos-ak-xta1/v/t1.0-9/11061657_10206682447802592_6129659177705549899_n.jpg?oh=5db2d1487f8e1b915a9b569faebf9217&amp;oe=55A9E2F5&amp;__gda__=1440757432_48d09779f90bafdb1eda3d5dab9b0910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8300" y="2254327"/>
            <a:ext cx="1978658" cy="2638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https://scontent-fra.xx.fbcdn.net/hphotos-xaf1/v/t1.0-9/11149398_10206682448482609_6886846184916014300_n.jpg?oh=345093c54185a74df2b70c2c6dfb0ce9&amp;oe=55A9B281"/>
          <p:cNvPicPr>
            <a:picLocks noChangeAspect="1" noChangeArrowheads="1"/>
          </p:cNvPicPr>
          <p:nvPr/>
        </p:nvPicPr>
        <p:blipFill>
          <a:blip r:embed="rId1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457083" y="2392188"/>
            <a:ext cx="2562542" cy="341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s://fbcdn-sphotos-g-a.akamaihd.net/hphotos-ak-xfa1/v/t1.0-9/20212_10206682444042498_4855119204059021458_n.jpg?oh=0186a92d9b5375d1c42024985fbde532&amp;oe=55DAEFDF&amp;__gda__=1440190607_ab449765fc5040dba0c2377e9333579e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7287" y="4384053"/>
            <a:ext cx="3399715" cy="254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53555" y="2043750"/>
            <a:ext cx="434926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MAMINKA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1104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2100973" y="2784670"/>
            <a:ext cx="9509760" cy="3524813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Jaké domácí práce dělá náš tatínek?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823197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https://fbcdn-sphotos-g-a.akamaihd.net/hphotos-ak-xpa1/v/t1.0-9/11140272_10206682746650063_870908666969021392_n.jpg?oh=52fa37bafd0efe023c96ff7f55cac320&amp;oe=55A6B8DA&amp;__gda__=1440866736_7e45ac588cdcb772f9db30ce97ce2188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862" t="20215" r="37220" b="38018"/>
          <a:stretch/>
        </p:blipFill>
        <p:spPr bwMode="auto">
          <a:xfrm>
            <a:off x="0" y="2080592"/>
            <a:ext cx="2381720" cy="249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6" descr="https://scontent-fra.xx.fbcdn.net/hphotos-xpa1/v/t1.0-9/11138488_10206682452362706_8116517771899963534_n.jpg?oh=baccf5cf42e99b0a0f926f16979f3957&amp;oe=55DE984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1393" y="0"/>
            <a:ext cx="2725000" cy="204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s://fbcdn-sphotos-b-a.akamaihd.net/hphotos-ak-xfp1/v/t1.0-9/11055391_10206682747370081_5962858398589014145_n.jpg?oh=6508b51aba5dfc8c86b064353bd140be&amp;oe=55AA8D3B&amp;__gda__=1439987294_d26419b2f92942e3380a1dbec70c88f0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53" t="31293" r="38007" b="32764"/>
          <a:stretch/>
        </p:blipFill>
        <p:spPr bwMode="auto">
          <a:xfrm>
            <a:off x="5614262" y="-140677"/>
            <a:ext cx="2902226" cy="246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s://fbcdn-sphotos-b-a.akamaihd.net/hphotos-ak-xpt1/v/t1.0-9/10623116_10206682745090024_7537455334512066213_n.jpg?oh=7909a1ef3b5483dbf8d89fca2bbbba3c&amp;oe=55E249F6&amp;__gda__=1436574207_21ae88717280596c3a51f53b93133bc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958" t="38216" r="34941" b="22171"/>
          <a:stretch/>
        </p:blipFill>
        <p:spPr bwMode="auto">
          <a:xfrm>
            <a:off x="0" y="463827"/>
            <a:ext cx="2213113" cy="177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8" descr="https://fbcdn-sphotos-g-a.akamaihd.net/hphotos-ak-xpa1/v/t1.0-9/11046571_10206682449442633_6835763254276394238_n.jpg?oh=159de779abd13901f91e9aa71f19da78&amp;oe=559BE019&amp;__gda__=1437196303_a2a99fc0cc2a07688ed37e5976b0ee2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64909" y="3463336"/>
            <a:ext cx="2811839" cy="374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2" descr="https://scontent-fra.xx.fbcdn.net/hphotos-xpt1/v/t1.0-9/11150376_10206682450682664_7600072160199947614_n.jpg?oh=d04c5ed1ac86e8f31a46015f81af53c9&amp;oe=55DE47F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823055" y="17092"/>
            <a:ext cx="2430953" cy="324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0" descr="https://fbcdn-sphotos-a-a.akamaihd.net/hphotos-ak-xpt1/v/t1.0-9/11162475_10206682450042648_323009413165014849_n.jpg?oh=4354da1c6b5c5751691631e1efa390d0&amp;oe=55D72425&amp;__gda__=1440625829_6ec3e4c9fba30d74881ed864b6842ddb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83631" y="3937460"/>
            <a:ext cx="3354762" cy="251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4" descr="https://fbcdn-sphotos-c-a.akamaihd.net/hphotos-ak-xta1/v/t1.0-9/11061657_10206682447802592_6129659177705549899_n.jpg?oh=5db2d1487f8e1b915a9b569faebf9217&amp;oe=55A9E2F5&amp;__gda__=1440757432_48d09779f90bafdb1eda3d5dab9b0910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8300" y="2254327"/>
            <a:ext cx="1978658" cy="2638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https://scontent-fra.xx.fbcdn.net/hphotos-xaf1/v/t1.0-9/11149398_10206682448482609_6886846184916014300_n.jpg?oh=345093c54185a74df2b70c2c6dfb0ce9&amp;oe=55A9B281"/>
          <p:cNvPicPr>
            <a:picLocks noChangeAspect="1" noChangeArrowheads="1"/>
          </p:cNvPicPr>
          <p:nvPr/>
        </p:nvPicPr>
        <p:blipFill>
          <a:blip r:embed="rId1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457083" y="2392188"/>
            <a:ext cx="2562542" cy="341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s://fbcdn-sphotos-g-a.akamaihd.net/hphotos-ak-xfa1/v/t1.0-9/20212_10206682444042498_4855119204059021458_n.jpg?oh=0186a92d9b5375d1c42024985fbde532&amp;oe=55DAEFDF&amp;__gda__=1440190607_ab449765fc5040dba0c2377e9333579e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7287" y="4384053"/>
            <a:ext cx="3399715" cy="254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088" y="2043750"/>
            <a:ext cx="335220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TATÍNEK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0580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2100973" y="2784670"/>
            <a:ext cx="9509760" cy="3524813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Jak mohu pomoci já?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17107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https://fbcdn-sphotos-g-a.akamaihd.net/hphotos-ak-xpa1/v/t1.0-9/11140272_10206682746650063_870908666969021392_n.jpg?oh=52fa37bafd0efe023c96ff7f55cac320&amp;oe=55A6B8DA&amp;__gda__=1440866736_7e45ac588cdcb772f9db30ce97ce2188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862" t="20215" r="37220" b="38018"/>
          <a:stretch/>
        </p:blipFill>
        <p:spPr bwMode="auto">
          <a:xfrm>
            <a:off x="0" y="2080592"/>
            <a:ext cx="2381720" cy="249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6" descr="https://scontent-fra.xx.fbcdn.net/hphotos-xpa1/v/t1.0-9/11138488_10206682452362706_8116517771899963534_n.jpg?oh=baccf5cf42e99b0a0f926f16979f3957&amp;oe=55DE984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1393" y="0"/>
            <a:ext cx="2725000" cy="204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s://fbcdn-sphotos-b-a.akamaihd.net/hphotos-ak-xfp1/v/t1.0-9/11055391_10206682747370081_5962858398589014145_n.jpg?oh=6508b51aba5dfc8c86b064353bd140be&amp;oe=55AA8D3B&amp;__gda__=1439987294_d26419b2f92942e3380a1dbec70c88f0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53" t="31293" r="38007" b="32764"/>
          <a:stretch/>
        </p:blipFill>
        <p:spPr bwMode="auto">
          <a:xfrm>
            <a:off x="5614262" y="-140677"/>
            <a:ext cx="2902226" cy="246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s://fbcdn-sphotos-b-a.akamaihd.net/hphotos-ak-xpt1/v/t1.0-9/10623116_10206682745090024_7537455334512066213_n.jpg?oh=7909a1ef3b5483dbf8d89fca2bbbba3c&amp;oe=55E249F6&amp;__gda__=1436574207_21ae88717280596c3a51f53b93133bc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958" t="38216" r="34941" b="22171"/>
          <a:stretch/>
        </p:blipFill>
        <p:spPr bwMode="auto">
          <a:xfrm>
            <a:off x="0" y="463827"/>
            <a:ext cx="2213113" cy="177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8" descr="https://fbcdn-sphotos-g-a.akamaihd.net/hphotos-ak-xpa1/v/t1.0-9/11046571_10206682449442633_6835763254276394238_n.jpg?oh=159de779abd13901f91e9aa71f19da78&amp;oe=559BE019&amp;__gda__=1437196303_a2a99fc0cc2a07688ed37e5976b0ee2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64909" y="3463336"/>
            <a:ext cx="2811839" cy="374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2" descr="https://scontent-fra.xx.fbcdn.net/hphotos-xpt1/v/t1.0-9/11150376_10206682450682664_7600072160199947614_n.jpg?oh=d04c5ed1ac86e8f31a46015f81af53c9&amp;oe=55DE47F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823055" y="17092"/>
            <a:ext cx="2430953" cy="324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0" descr="https://fbcdn-sphotos-a-a.akamaihd.net/hphotos-ak-xpt1/v/t1.0-9/11162475_10206682450042648_323009413165014849_n.jpg?oh=4354da1c6b5c5751691631e1efa390d0&amp;oe=55D72425&amp;__gda__=1440625829_6ec3e4c9fba30d74881ed864b6842ddb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83631" y="3937460"/>
            <a:ext cx="3354762" cy="251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4" descr="https://fbcdn-sphotos-c-a.akamaihd.net/hphotos-ak-xta1/v/t1.0-9/11061657_10206682447802592_6129659177705549899_n.jpg?oh=5db2d1487f8e1b915a9b569faebf9217&amp;oe=55A9E2F5&amp;__gda__=1440757432_48d09779f90bafdb1eda3d5dab9b0910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8300" y="2254327"/>
            <a:ext cx="1978658" cy="2638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6" descr="https://scontent-fra.xx.fbcdn.net/hphotos-xaf1/v/t1.0-9/11149398_10206682448482609_6886846184916014300_n.jpg?oh=345093c54185a74df2b70c2c6dfb0ce9&amp;oe=55A9B281"/>
          <p:cNvPicPr>
            <a:picLocks noChangeAspect="1" noChangeArrowheads="1"/>
          </p:cNvPicPr>
          <p:nvPr/>
        </p:nvPicPr>
        <p:blipFill>
          <a:blip r:embed="rId1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457083" y="2392188"/>
            <a:ext cx="2562542" cy="341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https://fbcdn-sphotos-g-a.akamaihd.net/hphotos-ak-xfa1/v/t1.0-9/20212_10206682444042498_4855119204059021458_n.jpg?oh=0186a92d9b5375d1c42024985fbde532&amp;oe=55DAEFDF&amp;__gda__=1440190607_ab449765fc5040dba0c2377e9333579e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7287" y="4384053"/>
            <a:ext cx="3399715" cy="254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19687" y="2043750"/>
            <a:ext cx="121700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JÁ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7393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určují, jaké domácí práce dělá maminka, tatínek, jak doma pomáhá, nebo může </a:t>
            </a:r>
            <a:r>
              <a:rPr lang="cs-CZ" dirty="0" smtClean="0"/>
              <a:t>pomáhat.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 Pochopit, že každý má ve společenství (v </a:t>
            </a:r>
            <a:r>
              <a:rPr lang="cs-CZ" dirty="0" smtClean="0"/>
              <a:t>rodině) svoji </a:t>
            </a:r>
            <a:r>
              <a:rPr lang="cs-CZ" dirty="0"/>
              <a:t>roli, podle které je třeba se </a:t>
            </a:r>
            <a:r>
              <a:rPr lang="cs-CZ" dirty="0" smtClean="0"/>
              <a:t>chovat.</a:t>
            </a:r>
          </a:p>
          <a:p>
            <a:r>
              <a:rPr lang="cs-CZ" dirty="0" smtClean="0"/>
              <a:t>Důležitost pomoci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</a:t>
            </a:r>
            <a:r>
              <a:rPr lang="cs-CZ" b="1" dirty="0" smtClean="0"/>
              <a:t>materiálem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Rozhovory s dětmi o pomoci s domácími pracemi, jaké práce jsou doma potřeba vykonávat, se kterými mohu pomáhat.</a:t>
            </a:r>
          </a:p>
          <a:p>
            <a:r>
              <a:rPr lang="cs-CZ" dirty="0" smtClean="0"/>
              <a:t>Snímky 2, 4, 6 obsahují otázku co doma dělají jednotliví členové rodiny.</a:t>
            </a:r>
            <a:endParaRPr lang="cs-CZ" dirty="0"/>
          </a:p>
          <a:p>
            <a:r>
              <a:rPr lang="cs-CZ" dirty="0" smtClean="0"/>
              <a:t>Na snímcích č. 3 </a:t>
            </a: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/>
              <a:t>5</a:t>
            </a:r>
            <a:r>
              <a:rPr lang="cs-CZ" dirty="0" smtClean="0"/>
              <a:t> </a:t>
            </a:r>
            <a:r>
              <a:rPr lang="cs-CZ" dirty="0"/>
              <a:t>d</a:t>
            </a:r>
            <a:r>
              <a:rPr lang="cs-CZ" dirty="0" smtClean="0"/>
              <a:t>ěti kliknutím vyloučí domácí práci, kterou doma neprovádí maminka, tatínek, ty zmizí. Na snímku tak zůstanou práce, které kdo vykonává. </a:t>
            </a:r>
          </a:p>
          <a:p>
            <a:r>
              <a:rPr lang="cs-CZ" dirty="0" smtClean="0"/>
              <a:t>Na snímku č. 7 určuje, jak by děti samy mohly doma pomoci (pomáhají).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</a:t>
            </a:r>
            <a:r>
              <a:rPr lang="cs-CZ" b="1" dirty="0" smtClean="0"/>
              <a:t>racovní dovednosti </a:t>
            </a:r>
            <a:r>
              <a:rPr lang="cs-CZ" b="1" dirty="0"/>
              <a:t>a </a:t>
            </a:r>
            <a:r>
              <a:rPr lang="cs-CZ" b="1" dirty="0" smtClean="0"/>
              <a:t>návyky</a:t>
            </a:r>
          </a:p>
          <a:p>
            <a:r>
              <a:rPr lang="cs-CZ" b="1" dirty="0" smtClean="0"/>
              <a:t>Kooperativní hodnocení a sebehodnocení</a:t>
            </a:r>
          </a:p>
          <a:p>
            <a:endParaRPr lang="cs-CZ" b="1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362</Words>
  <Application>Microsoft Office PowerPoint</Application>
  <PresentationFormat>Vlastní</PresentationFormat>
  <Paragraphs>66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JAK MOHU POMOCI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Zajícova chaloupka</dc:title>
  <dc:creator/>
  <cp:lastModifiedBy/>
  <cp:revision>3</cp:revision>
  <dcterms:created xsi:type="dcterms:W3CDTF">2014-08-05T12:38:58Z</dcterms:created>
  <dcterms:modified xsi:type="dcterms:W3CDTF">2015-04-20T11:28:07Z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