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3" r:id="rId4"/>
    <p:sldId id="287" r:id="rId5"/>
    <p:sldId id="284" r:id="rId6"/>
    <p:sldId id="292" r:id="rId7"/>
    <p:sldId id="285" r:id="rId8"/>
    <p:sldId id="289" r:id="rId9"/>
    <p:sldId id="288" r:id="rId10"/>
    <p:sldId id="290" r:id="rId11"/>
    <p:sldId id="286" r:id="rId12"/>
    <p:sldId id="291" r:id="rId13"/>
    <p:sldId id="275" r:id="rId14"/>
    <p:sldId id="276" r:id="rId15"/>
    <p:sldId id="277" r:id="rId16"/>
    <p:sldId id="278" r:id="rId17"/>
    <p:sldId id="279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6"/>
    <a:srgbClr val="FEF8E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0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Molekuly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Matematické představy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2322" y="507251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53738" y="846238"/>
            <a:ext cx="215265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92686" y="2987921"/>
            <a:ext cx="3583225" cy="2690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00697" y="1485151"/>
            <a:ext cx="4204466" cy="315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2322" y="507251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C:\Users\zak\Desktop\DSCN11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6002">
            <a:off x="4092615" y="1426398"/>
            <a:ext cx="4433051" cy="332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992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5331" y="501970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544" y="3071242"/>
            <a:ext cx="16637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330" y="1376141"/>
            <a:ext cx="16637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324" y="406428"/>
            <a:ext cx="16637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083" y="3631376"/>
            <a:ext cx="16637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089" y="368041"/>
            <a:ext cx="16637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090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70831" y="2513856"/>
            <a:ext cx="3714096" cy="2787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21889" y="1169473"/>
            <a:ext cx="2347913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H="1">
            <a:off x="1594729" y="3026521"/>
            <a:ext cx="2347913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765409" y="931220"/>
            <a:ext cx="2828400" cy="2122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076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5689" y="509278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61752" y="822983"/>
            <a:ext cx="3864228" cy="289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97269" y="1631635"/>
            <a:ext cx="2637250" cy="1975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948681" y="921052"/>
            <a:ext cx="2157413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28385" y="4013573"/>
            <a:ext cx="3280585" cy="2457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449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2322" y="507251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C:\Users\zak\Desktop\DSCN11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6002">
            <a:off x="4092615" y="1426398"/>
            <a:ext cx="4433051" cy="332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zak\Desktop\DSCN11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6002">
            <a:off x="2025046" y="3674197"/>
            <a:ext cx="2514550" cy="18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zak\Desktop\DSCN11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6002">
            <a:off x="7316949" y="3047155"/>
            <a:ext cx="3407652" cy="2555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548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2322" y="507251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53738" y="846238"/>
            <a:ext cx="215265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92686" y="2987921"/>
            <a:ext cx="3583225" cy="2690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8040" y="524008"/>
            <a:ext cx="4204466" cy="315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424301" y="4038053"/>
            <a:ext cx="215265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759100" y="918671"/>
            <a:ext cx="215265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725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5331" y="501970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926" y="291068"/>
            <a:ext cx="4169871" cy="5578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083" y="3631376"/>
            <a:ext cx="16637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927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258728" y="2513857"/>
            <a:ext cx="3714096" cy="2787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21889" y="1169473"/>
            <a:ext cx="2347913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15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5689" y="509278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7079" y="2059355"/>
            <a:ext cx="3864228" cy="289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90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sociabilita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tvoří skupinu molekul dle počtu obrázků na obrazovce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Početní představa, číselná řada 1-5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Děti v časovém rozmezí, po promítnutí obrázku, vytvoří daný počet </a:t>
            </a:r>
            <a:r>
              <a:rPr lang="cs-CZ" dirty="0" smtClean="0"/>
              <a:t>molekul (skupiny, kde se navzájem chytí z ruce ) </a:t>
            </a:r>
            <a:r>
              <a:rPr lang="cs-CZ" dirty="0" smtClean="0"/>
              <a:t>ve skupině prostoru třídy</a:t>
            </a:r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je vytvořen na práci na dotykovém zařízení.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obrázky v papírové podobě, které si položí na koberec a tak vytváří obměnu hry molekuly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Orientovat se v prostoru</a:t>
            </a:r>
          </a:p>
          <a:p>
            <a:r>
              <a:rPr lang="cs-CZ" dirty="0"/>
              <a:t>Postupovat a učit se podle pokynů a </a:t>
            </a:r>
            <a:r>
              <a:rPr lang="cs-CZ" dirty="0" smtClean="0"/>
              <a:t>instrukcí</a:t>
            </a:r>
          </a:p>
          <a:p>
            <a:r>
              <a:rPr lang="cs-CZ" dirty="0"/>
              <a:t>Přirozeně a bez zábran komunikovat s druhým dítětem</a:t>
            </a:r>
          </a:p>
          <a:p>
            <a:r>
              <a:rPr lang="cs-CZ" dirty="0"/>
              <a:t>Spolupracovat s ostatními</a:t>
            </a:r>
          </a:p>
          <a:p>
            <a:r>
              <a:rPr lang="cs-CZ" dirty="0"/>
              <a:t>Vyhledávat partnera pro hru, domlouvat se, rozdělovat a měnit herní role, hru rozvíjet a obohacovat</a:t>
            </a:r>
            <a:endParaRPr lang="cs-CZ" dirty="0" smtClean="0"/>
          </a:p>
          <a:p>
            <a:r>
              <a:rPr lang="cs-CZ" dirty="0" smtClean="0"/>
              <a:t>Orientace </a:t>
            </a:r>
            <a:r>
              <a:rPr lang="cs-CZ" dirty="0" smtClean="0"/>
              <a:t>v elementárním počtu, chápe prostorové pojmy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242</Words>
  <Application>Microsoft Office PowerPoint</Application>
  <PresentationFormat>Širokoúhlá obrazovka</PresentationFormat>
  <Paragraphs>52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Sheer Green 16x9</vt:lpstr>
      <vt:lpstr>Molekuly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sociabilita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2015-04-20T19:16:28Z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