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4" r:id="rId4"/>
    <p:sldId id="275" r:id="rId5"/>
    <p:sldId id="276" r:id="rId6"/>
    <p:sldId id="277" r:id="rId7"/>
    <p:sldId id="278" r:id="rId8"/>
    <p:sldId id="279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FEF9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21. 4. 2015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21. 4. 2015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Vytvoř domeček z geometrických tvarů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matematické představy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3571585" y="5137205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9418593" y="-18805"/>
            <a:ext cx="2713149" cy="1300766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93307" y="840662"/>
            <a:ext cx="4524828" cy="4721265"/>
            <a:chOff x="1711371" y="1523873"/>
            <a:chExt cx="3382687" cy="4065367"/>
          </a:xfrm>
        </p:grpSpPr>
        <p:sp>
          <p:nvSpPr>
            <p:cNvPr id="10" name="Ovál 9"/>
            <p:cNvSpPr/>
            <p:nvPr/>
          </p:nvSpPr>
          <p:spPr>
            <a:xfrm>
              <a:off x="4049942" y="1523873"/>
              <a:ext cx="1044116" cy="1080120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2"/>
            <p:cNvGrpSpPr/>
            <p:nvPr/>
          </p:nvGrpSpPr>
          <p:grpSpPr>
            <a:xfrm>
              <a:off x="1711371" y="1916832"/>
              <a:ext cx="2019345" cy="3672408"/>
              <a:chOff x="1711371" y="1916832"/>
              <a:chExt cx="2019345" cy="3672408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1714492" y="3573016"/>
                <a:ext cx="2016224" cy="2016224"/>
              </a:xfrm>
              <a:prstGeom prst="rect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" name="Rovnoramenný trojúhelník 4"/>
              <p:cNvSpPr/>
              <p:nvPr/>
            </p:nvSpPr>
            <p:spPr>
              <a:xfrm>
                <a:off x="1711371" y="1916832"/>
                <a:ext cx="2016224" cy="1656184"/>
              </a:xfrm>
              <a:prstGeom prst="triangl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3104519" y="2026958"/>
                <a:ext cx="288032" cy="828092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37" name="Skupina 36"/>
              <p:cNvGrpSpPr/>
              <p:nvPr/>
            </p:nvGrpSpPr>
            <p:grpSpPr>
              <a:xfrm>
                <a:off x="2017097" y="3918112"/>
                <a:ext cx="702386" cy="755140"/>
                <a:chOff x="683568" y="1772036"/>
                <a:chExt cx="702386" cy="755140"/>
              </a:xfrm>
              <a:noFill/>
            </p:grpSpPr>
            <p:sp>
              <p:nvSpPr>
                <p:cNvPr id="12" name="Obdélník 11"/>
                <p:cNvSpPr/>
                <p:nvPr/>
              </p:nvSpPr>
              <p:spPr>
                <a:xfrm>
                  <a:off x="683568" y="1807096"/>
                  <a:ext cx="702386" cy="720080"/>
                </a:xfrm>
                <a:prstGeom prst="rect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1034761" y="1772036"/>
                  <a:ext cx="0" cy="72008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683568" y="2168860"/>
                  <a:ext cx="702386" cy="0"/>
                </a:xfrm>
                <a:prstGeom prst="line">
                  <a:avLst/>
                </a:prstGeom>
                <a:grpFill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8" name="Obdélník 17"/>
              <p:cNvSpPr/>
              <p:nvPr/>
            </p:nvSpPr>
            <p:spPr>
              <a:xfrm>
                <a:off x="2825116" y="4422812"/>
                <a:ext cx="697268" cy="1152128"/>
              </a:xfrm>
              <a:prstGeom prst="rect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43" name="Skupina 42"/>
              <p:cNvGrpSpPr/>
              <p:nvPr/>
            </p:nvGrpSpPr>
            <p:grpSpPr>
              <a:xfrm>
                <a:off x="2503459" y="2744924"/>
                <a:ext cx="432048" cy="472280"/>
                <a:chOff x="2267744" y="2744924"/>
                <a:chExt cx="432048" cy="472280"/>
              </a:xfrm>
              <a:noFill/>
            </p:grpSpPr>
            <p:sp>
              <p:nvSpPr>
                <p:cNvPr id="38" name="Ovál 37"/>
                <p:cNvSpPr/>
                <p:nvPr/>
              </p:nvSpPr>
              <p:spPr>
                <a:xfrm>
                  <a:off x="2267744" y="2744924"/>
                  <a:ext cx="432048" cy="472280"/>
                </a:xfrm>
                <a:prstGeom prst="ellipse">
                  <a:avLst/>
                </a:prstGeom>
                <a:grpFill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40" name="Přímá spojnice 39"/>
                <p:cNvCxnSpPr>
                  <a:endCxn id="38" idx="6"/>
                </p:cNvCxnSpPr>
                <p:nvPr/>
              </p:nvCxnSpPr>
              <p:spPr>
                <a:xfrm>
                  <a:off x="2267744" y="2981064"/>
                  <a:ext cx="432048" cy="0"/>
                </a:xfrm>
                <a:prstGeom prst="lin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2" name="Přímá spojnice 41"/>
                <p:cNvCxnSpPr>
                  <a:stCxn id="38" idx="0"/>
                  <a:endCxn id="38" idx="4"/>
                </p:cNvCxnSpPr>
                <p:nvPr/>
              </p:nvCxnSpPr>
              <p:spPr>
                <a:xfrm>
                  <a:off x="2483768" y="2744924"/>
                  <a:ext cx="0" cy="472280"/>
                </a:xfrm>
                <a:prstGeom prst="line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509" y="1403378"/>
            <a:ext cx="414996" cy="1108039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7822" y="739379"/>
            <a:ext cx="1529641" cy="1404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6" y="1813902"/>
            <a:ext cx="457200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88" y="1266081"/>
            <a:ext cx="2705337" cy="1956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3005" y="4509239"/>
            <a:ext cx="2705337" cy="1956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7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517854">
            <a:off x="8483322" y="356719"/>
            <a:ext cx="1120952" cy="810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4673" y="2906932"/>
            <a:ext cx="1529641" cy="1404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11892" y="451588"/>
            <a:ext cx="926550" cy="899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5230" y="516723"/>
            <a:ext cx="333764" cy="323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417" y="991476"/>
            <a:ext cx="933657" cy="1362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9677" y="1987222"/>
            <a:ext cx="414996" cy="1108039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725" y="2331803"/>
            <a:ext cx="457200" cy="500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88911" y="2973420"/>
            <a:ext cx="2679905" cy="2374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93307" y="3228356"/>
            <a:ext cx="2679905" cy="2374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8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166" y="4207311"/>
            <a:ext cx="933657" cy="1362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844" y="3608952"/>
            <a:ext cx="926550" cy="899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04193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0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" grpId="0" animBg="1"/>
      <p:bldP spid="3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Tvary vytvořené v PowerPoint prezentaci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matematika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kliknutím určí, který tvar patří na dané místo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dokáže vložit tvar na dané místo a dokáže geometrické tvary pojmenovat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kliknou na správný tvar a pojmenují ho, při kliknutí možno říct barvu </a:t>
            </a:r>
            <a:r>
              <a:rPr lang="cs-CZ" dirty="0" smtClean="0"/>
              <a:t>tvaru. Mají na výběr z více velikostí daného tvaru – je tedy třeba vybírat i podle velikosti</a:t>
            </a:r>
            <a:endParaRPr lang="cs-CZ" dirty="0" smtClean="0"/>
          </a:p>
          <a:p>
            <a:r>
              <a:rPr lang="cs-CZ" dirty="0" smtClean="0"/>
              <a:t>Za </a:t>
            </a:r>
            <a:r>
              <a:rPr lang="cs-CZ" dirty="0"/>
              <a:t>pomoci animačních efektů a aktivační události se dětem zobrazuje zpětná vazba</a:t>
            </a:r>
          </a:p>
          <a:p>
            <a:r>
              <a:rPr lang="cs-CZ" dirty="0"/>
              <a:t>Materiál je určen pro práci na dotykových </a:t>
            </a:r>
            <a:r>
              <a:rPr lang="cs-CZ" dirty="0" smtClean="0"/>
              <a:t>zařízeních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mají  </a:t>
            </a:r>
            <a:r>
              <a:rPr lang="cs-CZ" dirty="0" smtClean="0"/>
              <a:t>tvary </a:t>
            </a:r>
            <a:r>
              <a:rPr lang="cs-CZ" dirty="0"/>
              <a:t>vystřižené a přikládají </a:t>
            </a:r>
            <a:r>
              <a:rPr lang="cs-CZ" dirty="0" smtClean="0"/>
              <a:t>tvary, z kterých tvoří </a:t>
            </a:r>
            <a:r>
              <a:rPr lang="cs-CZ" dirty="0"/>
              <a:t>obrázky na magnetickou </a:t>
            </a:r>
            <a:r>
              <a:rPr lang="cs-CZ" dirty="0" smtClean="0"/>
              <a:t>tabulku dle </a:t>
            </a:r>
            <a:r>
              <a:rPr lang="cs-CZ" dirty="0"/>
              <a:t>zadaných úkolů.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Orientovat </a:t>
            </a:r>
            <a:r>
              <a:rPr lang="cs-CZ" dirty="0"/>
              <a:t>se v prostoru i v rovině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 smtClean="0"/>
              <a:t>Pojmenovává </a:t>
            </a:r>
            <a:r>
              <a:rPr lang="cs-CZ" smtClean="0"/>
              <a:t>geometrické tvary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273</Words>
  <Application>Microsoft Office PowerPoint</Application>
  <PresentationFormat>Širokoúhlá obrazovka</PresentationFormat>
  <Paragraphs>51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Vytvoř domeček z geometrických tvarů</vt:lpstr>
      <vt:lpstr>Prezentace aplikace PowerPoint</vt:lpstr>
      <vt:lpstr>Použité odkazy</vt:lpstr>
      <vt:lpstr>Metodický pokyn Integrovaný blok: matematika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2015-04-21T08:06:59Z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