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commentAuthors.xml" ContentType="application/vnd.openxmlformats-officedocument.presentationml.commentAuthors+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23"/>
  </p:notesMasterIdLst>
  <p:handoutMasterIdLst>
    <p:handoutMasterId r:id="rId24"/>
  </p:handoutMasterIdLst>
  <p:sldIdLst>
    <p:sldId id="272" r:id="rId3"/>
    <p:sldId id="282" r:id="rId4"/>
    <p:sldId id="285" r:id="rId5"/>
    <p:sldId id="287" r:id="rId6"/>
    <p:sldId id="288" r:id="rId7"/>
    <p:sldId id="289" r:id="rId8"/>
    <p:sldId id="290" r:id="rId9"/>
    <p:sldId id="291" r:id="rId10"/>
    <p:sldId id="292" r:id="rId11"/>
    <p:sldId id="293" r:id="rId12"/>
    <p:sldId id="294" r:id="rId13"/>
    <p:sldId id="295" r:id="rId14"/>
    <p:sldId id="296" r:id="rId15"/>
    <p:sldId id="283" r:id="rId16"/>
    <p:sldId id="275" r:id="rId17"/>
    <p:sldId id="277" r:id="rId18"/>
    <p:sldId id="276" r:id="rId19"/>
    <p:sldId id="278" r:id="rId20"/>
    <p:sldId id="280" r:id="rId21"/>
    <p:sldId id="28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úvod" id="{425EB4FB-E821-4B32-8ECA-EFEAA5D3F6A1}">
          <p14:sldIdLst>
            <p14:sldId id="272"/>
          </p14:sldIdLst>
        </p14:section>
        <p14:section name="obsah" id="{B6707796-E6B6-457E-A385-D5A3BB8693D5}">
          <p14:sldIdLst>
            <p14:sldId id="282"/>
            <p14:sldId id="285"/>
            <p14:sldId id="287"/>
            <p14:sldId id="288"/>
            <p14:sldId id="289"/>
            <p14:sldId id="290"/>
            <p14:sldId id="291"/>
            <p14:sldId id="292"/>
            <p14:sldId id="293"/>
            <p14:sldId id="294"/>
            <p14:sldId id="295"/>
            <p14:sldId id="296"/>
            <p14:sldId id="283"/>
          </p14:sldIdLst>
        </p14:section>
        <p14:section name="popisy" id="{4491A3A5-2D98-4803-9565-90AB9C3B3DA8}">
          <p14:sldIdLst>
            <p14:sldId id="275"/>
            <p14:sldId id="277"/>
            <p14:sldId id="276"/>
            <p14:sldId id="278"/>
            <p14:sldId id="280"/>
            <p14:sldId id="281"/>
          </p14:sldIdLst>
        </p14:section>
      </p14:sectionLst>
    </p:ext>
    <p:ext uri="{EFAFB233-063F-42B5-8137-9DF3F51BA10A}">
      <p15:sldGuideLst xmlns:p15="http://schemas.microsoft.com/office/powerpoint/2012/main" xmlns="">
        <p15:guide id="1" pos="2887" userDrawn="1">
          <p15:clr>
            <a:srgbClr val="A4A3A4"/>
          </p15:clr>
        </p15:guide>
        <p15:guide id="2" orient="horz" pos="459"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44" autoAdjust="0"/>
    <p:restoredTop sz="94660"/>
  </p:normalViewPr>
  <p:slideViewPr>
    <p:cSldViewPr snapToGrid="0">
      <p:cViewPr varScale="1">
        <p:scale>
          <a:sx n="80" d="100"/>
          <a:sy n="80" d="100"/>
        </p:scale>
        <p:origin x="-84" y="-558"/>
      </p:cViewPr>
      <p:guideLst>
        <p:guide orient="horz" pos="459"/>
        <p:guide pos="2887"/>
      </p:guideLst>
    </p:cSldViewPr>
  </p:slideViewPr>
  <p:notesTextViewPr>
    <p:cViewPr>
      <p:scale>
        <a:sx n="3" d="2"/>
        <a:sy n="3" d="2"/>
      </p:scale>
      <p:origin x="0" y="0"/>
    </p:cViewPr>
  </p:notesTextViewPr>
  <p:notesViewPr>
    <p:cSldViewPr snapToGrid="0">
      <p:cViewPr varScale="1">
        <p:scale>
          <a:sx n="94" d="100"/>
          <a:sy n="94" d="100"/>
        </p:scale>
        <p:origin x="193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ommentAuthors" Target="commentAuthor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cs-CZ" smtClean="0"/>
              <a:pPr/>
              <a:t>22.4.2015</a:t>
            </a:fld>
            <a:endParaRPr lang="cs-CZ" dirty="0"/>
          </a:p>
        </p:txBody>
      </p:sp>
      <p:sp>
        <p:nvSpPr>
          <p:cNvPr id="4" name="Zástupný symbol pro zápatí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cs-CZ" smtClean="0"/>
              <a:t>Tento projekt je spolufinancován Evropským sociálním fondem a státním rozpočtem České republiky.</a:t>
            </a:r>
            <a:endParaRPr lang="cs-CZ" dirty="0"/>
          </a:p>
        </p:txBody>
      </p:sp>
      <p:sp>
        <p:nvSpPr>
          <p:cNvPr id="5" name="Zástupný symbol pro číslo snímk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lang="cs-CZ" smtClean="0"/>
              <a:pPr/>
              <a:t>‹#›</a:t>
            </a:fld>
            <a:endParaRPr lang="cs-CZ" dirty="0"/>
          </a:p>
        </p:txBody>
      </p:sp>
    </p:spTree>
    <p:extLst>
      <p:ext uri="{BB962C8B-B14F-4D97-AF65-F5344CB8AC3E}">
        <p14:creationId xmlns:p14="http://schemas.microsoft.com/office/powerpoint/2010/main" xmlns="" val="257782754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cs-CZ" smtClean="0"/>
              <a:pPr/>
              <a:t>22.4.2015</a:t>
            </a:fld>
            <a:endParaRPr lang="cs-CZ" dirty="0"/>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6" name="Zástupný symbol pro zápatí 6"/>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cs-CZ" smtClean="0"/>
              <a:t>Tento projekt je spolufinancován Evropským sociálním fondem a státním rozpočtem České republiky.</a:t>
            </a:r>
            <a:endParaRPr lang="cs-CZ" dirty="0"/>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lang="cs-CZ" smtClean="0"/>
              <a:pPr/>
              <a:t>‹#›</a:t>
            </a:fld>
            <a:endParaRPr lang="cs-CZ" dirty="0"/>
          </a:p>
        </p:txBody>
      </p:sp>
    </p:spTree>
    <p:extLst>
      <p:ext uri="{BB962C8B-B14F-4D97-AF65-F5344CB8AC3E}">
        <p14:creationId xmlns:p14="http://schemas.microsoft.com/office/powerpoint/2010/main" xmlns="" val="71113671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7FB667E1-E601-4AAF-B95C-B25720D70A60}" type="slidenum">
              <a:rPr lang="cs-CZ" smtClean="0"/>
              <a:pPr/>
              <a:t>1</a:t>
            </a:fld>
            <a:endParaRPr lang="cs-CZ" dirty="0"/>
          </a:p>
        </p:txBody>
      </p:sp>
    </p:spTree>
    <p:extLst>
      <p:ext uri="{BB962C8B-B14F-4D97-AF65-F5344CB8AC3E}">
        <p14:creationId xmlns:p14="http://schemas.microsoft.com/office/powerpoint/2010/main" xmlns="" val="9604109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Úvodní snímek">
    <p:bg>
      <p:bgPr>
        <a:gradFill>
          <a:gsLst>
            <a:gs pos="100000">
              <a:schemeClr val="accent1">
                <a:lumMod val="20000"/>
                <a:lumOff val="80000"/>
                <a:alpha val="86000"/>
              </a:schemeClr>
            </a:gs>
            <a:gs pos="42000">
              <a:schemeClr val="bg1">
                <a:alpha val="40000"/>
              </a:schemeClr>
            </a:gs>
            <a:gs pos="0">
              <a:schemeClr val="accent1">
                <a:lumMod val="20000"/>
                <a:lumOff val="80000"/>
                <a:alpha val="85000"/>
              </a:schemeClr>
            </a:gs>
            <a:gs pos="75000">
              <a:schemeClr val="bg1">
                <a:alpha val="40000"/>
              </a:schemeClr>
            </a:gs>
          </a:gsLst>
          <a:lin ang="5400000" scaled="0"/>
        </a:gradFill>
        <a:effectLst/>
      </p:bgPr>
    </p:bg>
    <p:spTree>
      <p:nvGrpSpPr>
        <p:cNvPr id="1" name=""/>
        <p:cNvGrpSpPr/>
        <p:nvPr/>
      </p:nvGrpSpPr>
      <p:grpSpPr>
        <a:xfrm>
          <a:off x="0" y="0"/>
          <a:ext cx="0" cy="0"/>
          <a:chOff x="0" y="0"/>
          <a:chExt cx="0" cy="0"/>
        </a:xfrm>
      </p:grpSpPr>
      <p:grpSp>
        <p:nvGrpSpPr>
          <p:cNvPr id="6" name="Skupina 4"/>
          <p:cNvGrpSpPr/>
          <p:nvPr/>
        </p:nvGrpSpPr>
        <p:grpSpPr>
          <a:xfrm>
            <a:off x="0" y="0"/>
            <a:ext cx="12188825" cy="713232"/>
            <a:chOff x="0" y="0"/>
            <a:chExt cx="12188825" cy="713232"/>
          </a:xfrm>
        </p:grpSpPr>
        <p:sp>
          <p:nvSpPr>
            <p:cNvPr id="7" name="Obdélník 6"/>
            <p:cNvSpPr/>
            <p:nvPr/>
          </p:nvSpPr>
          <p:spPr>
            <a:xfrm flipV="1">
              <a:off x="0" y="73152"/>
              <a:ext cx="12188825" cy="64008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a:off x="0" y="0"/>
            <a:ext cx="713232" cy="6858000"/>
            <a:chOff x="0" y="0"/>
            <a:chExt cx="713232" cy="6858000"/>
          </a:xfrm>
        </p:grpSpPr>
        <p:sp>
          <p:nvSpPr>
            <p:cNvPr id="12" name="Obdélník 11"/>
            <p:cNvSpPr/>
            <p:nvPr/>
          </p:nvSpPr>
          <p:spPr>
            <a:xfrm flipH="1">
              <a:off x="7315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H="1">
              <a:off x="0" y="0"/>
              <a:ext cx="202718"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4" name="Skupina 13"/>
          <p:cNvGrpSpPr/>
          <p:nvPr/>
        </p:nvGrpSpPr>
        <p:grpSpPr>
          <a:xfrm>
            <a:off x="11476762" y="0"/>
            <a:ext cx="746886" cy="6858000"/>
            <a:chOff x="11476762" y="0"/>
            <a:chExt cx="746886" cy="6858000"/>
          </a:xfrm>
        </p:grpSpPr>
        <p:sp>
          <p:nvSpPr>
            <p:cNvPr id="15" name="Obdélník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6" name="Obdélník 15"/>
            <p:cNvSpPr/>
            <p:nvPr/>
          </p:nvSpPr>
          <p:spPr>
            <a:xfrm flipH="1">
              <a:off x="12020930" y="0"/>
              <a:ext cx="202718"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7" name="Skupina 16"/>
          <p:cNvGrpSpPr/>
          <p:nvPr/>
        </p:nvGrpSpPr>
        <p:grpSpPr>
          <a:xfrm flipV="1">
            <a:off x="0" y="6144768"/>
            <a:ext cx="12188825" cy="713232"/>
            <a:chOff x="0" y="0"/>
            <a:chExt cx="12188825" cy="713232"/>
          </a:xfrm>
        </p:grpSpPr>
        <p:sp>
          <p:nvSpPr>
            <p:cNvPr id="18" name="Obdélník 17"/>
            <p:cNvSpPr/>
            <p:nvPr/>
          </p:nvSpPr>
          <p:spPr>
            <a:xfrm flipV="1">
              <a:off x="0" y="73152"/>
              <a:ext cx="12188825" cy="64008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9" name="Obdélník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Nadpis 1"/>
          <p:cNvSpPr>
            <a:spLocks noGrp="1"/>
          </p:cNvSpPr>
          <p:nvPr>
            <p:ph type="ctrTitle"/>
          </p:nvPr>
        </p:nvSpPr>
        <p:spPr>
          <a:xfrm>
            <a:off x="1295400" y="805068"/>
            <a:ext cx="9601200" cy="1904337"/>
          </a:xfrm>
        </p:spPr>
        <p:txBody>
          <a:bodyPr anchor="b">
            <a:noAutofit/>
          </a:bodyPr>
          <a:lstStyle>
            <a:lvl1pPr algn="ctr">
              <a:defRPr sz="6000"/>
            </a:lvl1pPr>
          </a:lstStyle>
          <a:p>
            <a:r>
              <a:rPr lang="cs-CZ" smtClean="0"/>
              <a:t>Kliknutím lze upravit styl.</a:t>
            </a:r>
            <a:endParaRPr lang="cs-CZ" dirty="0"/>
          </a:p>
        </p:txBody>
      </p:sp>
      <p:sp>
        <p:nvSpPr>
          <p:cNvPr id="3" name="Podnadpis 2"/>
          <p:cNvSpPr>
            <a:spLocks noGrp="1"/>
          </p:cNvSpPr>
          <p:nvPr>
            <p:ph type="subTitle" idx="1"/>
          </p:nvPr>
        </p:nvSpPr>
        <p:spPr>
          <a:xfrm>
            <a:off x="1295400" y="2755129"/>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smtClean="0"/>
              <a:t>Kliknutím lze upravit styl předlohy.</a:t>
            </a:r>
            <a:endParaRPr lang="cs-CZ" dirty="0"/>
          </a:p>
        </p:txBody>
      </p:sp>
      <p:pic>
        <p:nvPicPr>
          <p:cNvPr id="8" name="Obrázek 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034997" y="4793914"/>
            <a:ext cx="6120000" cy="1337336"/>
          </a:xfrm>
          <a:prstGeom prst="rect">
            <a:avLst/>
          </a:prstGeom>
        </p:spPr>
      </p:pic>
      <p:pic>
        <p:nvPicPr>
          <p:cNvPr id="21" name="Obrázek 2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4780721" y="3633352"/>
            <a:ext cx="2627382" cy="1253613"/>
          </a:xfrm>
          <a:prstGeom prst="rect">
            <a:avLst/>
          </a:prstGeom>
        </p:spPr>
      </p:pic>
      <p:sp>
        <p:nvSpPr>
          <p:cNvPr id="22" name="Zástupný symbol pro zápatí 5"/>
          <p:cNvSpPr>
            <a:spLocks noGrp="1"/>
          </p:cNvSpPr>
          <p:nvPr>
            <p:ph type="ftr" sz="quarter" idx="11"/>
          </p:nvPr>
        </p:nvSpPr>
        <p:spPr>
          <a:xfrm>
            <a:off x="2802772" y="6291470"/>
            <a:ext cx="7159752" cy="237744"/>
          </a:xfrm>
        </p:spPr>
        <p:txBody>
          <a:bodyPr/>
          <a:lstStyle/>
          <a:p>
            <a:r>
              <a:rPr lang="cs-CZ" smtClean="0"/>
              <a:t>Projekt CZ.1.07/1.3.00/48.0075 je spolufinancován Evropským sociálním fondem a státním rozpočtem České republiky.</a:t>
            </a:r>
            <a:endParaRPr lang="cs-CZ" dirty="0"/>
          </a:p>
        </p:txBody>
      </p:sp>
    </p:spTree>
    <p:extLst>
      <p:ext uri="{BB962C8B-B14F-4D97-AF65-F5344CB8AC3E}">
        <p14:creationId xmlns:p14="http://schemas.microsoft.com/office/powerpoint/2010/main" xmlns="" val="338288208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obsah 2"/>
          <p:cNvSpPr>
            <a:spLocks noGrp="1"/>
          </p:cNvSpPr>
          <p:nvPr>
            <p:ph idx="1"/>
          </p:nvPr>
        </p:nvSpPr>
        <p:spPr>
          <a:xfrm>
            <a:off x="1341120" y="1673352"/>
            <a:ext cx="9509760" cy="352481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datum 3"/>
          <p:cNvSpPr>
            <a:spLocks noGrp="1"/>
          </p:cNvSpPr>
          <p:nvPr>
            <p:ph type="dt" sz="half" idx="10"/>
          </p:nvPr>
        </p:nvSpPr>
        <p:spPr/>
        <p:txBody>
          <a:bodyPr/>
          <a:lstStyle/>
          <a:p>
            <a:endParaRPr lang="cs-CZ" dirty="0"/>
          </a:p>
        </p:txBody>
      </p:sp>
      <p:sp>
        <p:nvSpPr>
          <p:cNvPr id="5" name="Zástupný symbol pro zápatí 5"/>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415934224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grpSp>
        <p:nvGrpSpPr>
          <p:cNvPr id="8" name="Skupina 6"/>
          <p:cNvGrpSpPr/>
          <p:nvPr/>
        </p:nvGrpSpPr>
        <p:grpSpPr>
          <a:xfrm flipV="1">
            <a:off x="0" y="6309360"/>
            <a:ext cx="12188825"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a:off x="16736" y="0"/>
            <a:ext cx="12188825" cy="548640"/>
            <a:chOff x="0" y="0"/>
            <a:chExt cx="12188825" cy="713232"/>
          </a:xfrm>
        </p:grpSpPr>
        <p:sp>
          <p:nvSpPr>
            <p:cNvPr id="12" name="Obdélník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4" name="Zástupný symbol pro datum 3"/>
          <p:cNvSpPr>
            <a:spLocks noGrp="1"/>
          </p:cNvSpPr>
          <p:nvPr>
            <p:ph type="dt" sz="half" idx="10"/>
          </p:nvPr>
        </p:nvSpPr>
        <p:spPr/>
        <p:txBody>
          <a:bodyPr/>
          <a:lstStyle/>
          <a:p>
            <a:endParaRPr lang="cs-CZ" dirty="0"/>
          </a:p>
        </p:txBody>
      </p:sp>
      <p:sp>
        <p:nvSpPr>
          <p:cNvPr id="5" name="Zástupný symbol pro zápatí 5"/>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12"/>
          </p:nvPr>
        </p:nvSpPr>
        <p:spPr/>
        <p:txBody>
          <a:bodyPr/>
          <a:lstStyle/>
          <a:p>
            <a:fld id="{CA8D9AD5-F248-4919-864A-CFD76CC027D6}" type="slidenum">
              <a:rPr lang="cs-CZ" smtClean="0"/>
              <a:pPr/>
              <a:t>‹#›</a:t>
            </a:fld>
            <a:endParaRPr lang="cs-CZ" dirty="0"/>
          </a:p>
        </p:txBody>
      </p:sp>
      <p:sp>
        <p:nvSpPr>
          <p:cNvPr id="2" name="Nadpis 1"/>
          <p:cNvSpPr>
            <a:spLocks noGrp="1"/>
          </p:cNvSpPr>
          <p:nvPr>
            <p:ph type="title"/>
          </p:nvPr>
        </p:nvSpPr>
        <p:spPr>
          <a:xfrm>
            <a:off x="1295400" y="1188720"/>
            <a:ext cx="9601200" cy="1375576"/>
          </a:xfrm>
        </p:spPr>
        <p:txBody>
          <a:bodyPr anchor="b">
            <a:normAutofit/>
          </a:bodyPr>
          <a:lstStyle>
            <a:lvl1pPr algn="ctr">
              <a:defRPr sz="5400" b="0">
                <a:solidFill>
                  <a:schemeClr val="tx1">
                    <a:lumMod val="75000"/>
                  </a:schemeClr>
                </a:solidFill>
              </a:defRPr>
            </a:lvl1pPr>
          </a:lstStyle>
          <a:p>
            <a:r>
              <a:rPr lang="cs-CZ" smtClean="0"/>
              <a:t>Kliknutím lze upravit styl.</a:t>
            </a:r>
            <a:endParaRPr lang="cs-CZ" dirty="0"/>
          </a:p>
        </p:txBody>
      </p:sp>
      <p:sp>
        <p:nvSpPr>
          <p:cNvPr id="3" name="Zástupný symbol pro text 2"/>
          <p:cNvSpPr>
            <a:spLocks noGrp="1"/>
          </p:cNvSpPr>
          <p:nvPr>
            <p:ph type="body" idx="1"/>
          </p:nvPr>
        </p:nvSpPr>
        <p:spPr>
          <a:xfrm>
            <a:off x="1295400" y="2618762"/>
            <a:ext cx="9601200" cy="914400"/>
          </a:xfrm>
        </p:spPr>
        <p:txBody>
          <a:bodyPr anchor="t"/>
          <a:lstStyle>
            <a:lvl1pPr marL="0" indent="0" algn="ctr">
              <a:spcBef>
                <a:spcPts val="0"/>
              </a:spcBef>
              <a:buNone/>
              <a:defRPr sz="2000" cap="all"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pic>
        <p:nvPicPr>
          <p:cNvPr id="14" name="Obrázek 13"/>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034997" y="4793914"/>
            <a:ext cx="6120000" cy="1337336"/>
          </a:xfrm>
          <a:prstGeom prst="rect">
            <a:avLst/>
          </a:prstGeom>
        </p:spPr>
      </p:pic>
      <p:pic>
        <p:nvPicPr>
          <p:cNvPr id="15" name="Obrázek 14"/>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4797457" y="3587628"/>
            <a:ext cx="2627382" cy="1253613"/>
          </a:xfrm>
          <a:prstGeom prst="rect">
            <a:avLst/>
          </a:prstGeom>
        </p:spPr>
      </p:pic>
    </p:spTree>
    <p:extLst>
      <p:ext uri="{BB962C8B-B14F-4D97-AF65-F5344CB8AC3E}">
        <p14:creationId xmlns:p14="http://schemas.microsoft.com/office/powerpoint/2010/main" xmlns="" val="271584378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obsah 2"/>
          <p:cNvSpPr>
            <a:spLocks noGrp="1"/>
          </p:cNvSpPr>
          <p:nvPr>
            <p:ph sz="half" idx="1"/>
          </p:nvPr>
        </p:nvSpPr>
        <p:spPr>
          <a:xfrm>
            <a:off x="1341120" y="1673352"/>
            <a:ext cx="4572000" cy="351487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obsah 3"/>
          <p:cNvSpPr>
            <a:spLocks noGrp="1"/>
          </p:cNvSpPr>
          <p:nvPr>
            <p:ph sz="half" idx="2"/>
          </p:nvPr>
        </p:nvSpPr>
        <p:spPr>
          <a:xfrm>
            <a:off x="6278880" y="1673352"/>
            <a:ext cx="4572000" cy="351487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0D06EF73-9DB8-4763-865F-2F88181A4732}" type="slidenum">
              <a:rPr lang="cs-CZ" smtClean="0"/>
              <a:pPr/>
              <a:t>‹#›</a:t>
            </a:fld>
            <a:endParaRPr lang="cs-CZ" dirty="0"/>
          </a:p>
        </p:txBody>
      </p:sp>
    </p:spTree>
    <p:extLst>
      <p:ext uri="{BB962C8B-B14F-4D97-AF65-F5344CB8AC3E}">
        <p14:creationId xmlns:p14="http://schemas.microsoft.com/office/powerpoint/2010/main" xmlns="" val="292305615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text 2"/>
          <p:cNvSpPr>
            <a:spLocks noGrp="1"/>
          </p:cNvSpPr>
          <p:nvPr>
            <p:ph type="body" idx="1"/>
          </p:nvPr>
        </p:nvSpPr>
        <p:spPr>
          <a:xfrm>
            <a:off x="1341120" y="1600200"/>
            <a:ext cx="4572000" cy="758952"/>
          </a:xfrm>
        </p:spPr>
        <p:txBody>
          <a:bodyPr anchor="ctr">
            <a:normAutofit/>
          </a:bodyPr>
          <a:lstStyle>
            <a:lvl1pPr marL="0" indent="0">
              <a:spcBef>
                <a:spcPts val="0"/>
              </a:spcBef>
              <a:buNone/>
              <a:defRPr sz="2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1341120" y="2441448"/>
            <a:ext cx="4572000" cy="27368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5" name="Zástupný symbol pro text 4"/>
          <p:cNvSpPr>
            <a:spLocks noGrp="1"/>
          </p:cNvSpPr>
          <p:nvPr>
            <p:ph type="body" sz="quarter" idx="3"/>
          </p:nvPr>
        </p:nvSpPr>
        <p:spPr>
          <a:xfrm>
            <a:off x="6278880" y="1600200"/>
            <a:ext cx="4572000" cy="758952"/>
          </a:xfrm>
        </p:spPr>
        <p:txBody>
          <a:bodyPr anchor="ctr">
            <a:normAutofit/>
          </a:bodyPr>
          <a:lstStyle>
            <a:lvl1pPr marL="0" indent="0">
              <a:spcBef>
                <a:spcPts val="0"/>
              </a:spcBef>
              <a:buNone/>
              <a:defRPr sz="2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6278880" y="2441448"/>
            <a:ext cx="4572000" cy="27368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7" name="Zástupný symbol pro datum 6"/>
          <p:cNvSpPr>
            <a:spLocks noGrp="1"/>
          </p:cNvSpPr>
          <p:nvPr>
            <p:ph type="dt" sz="half" idx="10"/>
          </p:nvPr>
        </p:nvSpPr>
        <p:spPr/>
        <p:txBody>
          <a:bodyPr/>
          <a:lstStyle/>
          <a:p>
            <a:endParaRPr lang="cs-CZ" dirty="0"/>
          </a:p>
        </p:txBody>
      </p:sp>
      <p:sp>
        <p:nvSpPr>
          <p:cNvPr id="8" name="Zástupný symbol pro zápatí 8"/>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9" name="Zástupný symbol pro číslo snímku 8"/>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405708082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datum 2"/>
          <p:cNvSpPr>
            <a:spLocks noGrp="1"/>
          </p:cNvSpPr>
          <p:nvPr>
            <p:ph type="dt" sz="half" idx="10"/>
          </p:nvPr>
        </p:nvSpPr>
        <p:spPr/>
        <p:txBody>
          <a:bodyPr/>
          <a:lstStyle/>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84201103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endParaRPr lang="cs-CZ" dirty="0"/>
          </a:p>
        </p:txBody>
      </p:sp>
      <p:sp>
        <p:nvSpPr>
          <p:cNvPr id="3" name="Zástupný symbol pro zápatí 2"/>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4" name="Zástupný symbol pro číslo snímku 3"/>
          <p:cNvSpPr>
            <a:spLocks noGrp="1"/>
          </p:cNvSpPr>
          <p:nvPr>
            <p:ph type="sldNum" sz="quarter" idx="12"/>
          </p:nvPr>
        </p:nvSpPr>
        <p:spPr/>
        <p:txBody>
          <a:bodyPr/>
          <a:lstStyle/>
          <a:p>
            <a:fld id="{CA8D9AD5-F248-4919-864A-CFD76CC027D6}" type="slidenum">
              <a:rPr lang="cs-CZ" smtClean="0"/>
              <a:pPr/>
              <a:t>‹#›</a:t>
            </a:fld>
            <a:endParaRPr lang="cs-CZ" dirty="0"/>
          </a:p>
        </p:txBody>
      </p:sp>
      <p:pic>
        <p:nvPicPr>
          <p:cNvPr id="5" name="Obrázek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460872" y="5196694"/>
            <a:ext cx="5040000" cy="1101335"/>
          </a:xfrm>
          <a:prstGeom prst="rect">
            <a:avLst/>
          </a:prstGeom>
        </p:spPr>
      </p:pic>
      <p:pic>
        <p:nvPicPr>
          <p:cNvPr id="6" name="Obrázek 5"/>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25590039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grpSp>
        <p:nvGrpSpPr>
          <p:cNvPr id="8" name="Skupina 6"/>
          <p:cNvGrpSpPr/>
          <p:nvPr/>
        </p:nvGrpSpPr>
        <p:grpSpPr>
          <a:xfrm>
            <a:off x="0" y="0"/>
            <a:ext cx="12188825"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Nadpis 1"/>
          <p:cNvSpPr>
            <a:spLocks noGrp="1"/>
          </p:cNvSpPr>
          <p:nvPr>
            <p:ph type="title"/>
          </p:nvPr>
        </p:nvSpPr>
        <p:spPr>
          <a:xfrm>
            <a:off x="8138160" y="1828800"/>
            <a:ext cx="3657600" cy="2286000"/>
          </a:xfrm>
        </p:spPr>
        <p:txBody>
          <a:bodyPr anchor="b">
            <a:normAutofit/>
          </a:bodyPr>
          <a:lstStyle>
            <a:lvl1pPr>
              <a:defRPr sz="3400" b="0"/>
            </a:lvl1pPr>
          </a:lstStyle>
          <a:p>
            <a:r>
              <a:rPr lang="cs-CZ" smtClean="0"/>
              <a:t>Kliknutím lze upravit styl.</a:t>
            </a:r>
            <a:endParaRPr lang="cs-CZ" dirty="0"/>
          </a:p>
        </p:txBody>
      </p:sp>
      <p:sp>
        <p:nvSpPr>
          <p:cNvPr id="3" name="Zástupný symbol pro obsah 2"/>
          <p:cNvSpPr>
            <a:spLocks noGrp="1"/>
          </p:cNvSpPr>
          <p:nvPr>
            <p:ph idx="1"/>
          </p:nvPr>
        </p:nvSpPr>
        <p:spPr>
          <a:xfrm>
            <a:off x="548640" y="1005840"/>
            <a:ext cx="7223760" cy="4162508"/>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text 3"/>
          <p:cNvSpPr>
            <a:spLocks noGrp="1"/>
          </p:cNvSpPr>
          <p:nvPr>
            <p:ph type="body" sz="half" idx="2"/>
          </p:nvPr>
        </p:nvSpPr>
        <p:spPr>
          <a:xfrm>
            <a:off x="8138160" y="4206240"/>
            <a:ext cx="3657600" cy="962108"/>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143594665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138160" y="1828800"/>
            <a:ext cx="3657600" cy="2286000"/>
          </a:xfrm>
        </p:spPr>
        <p:txBody>
          <a:bodyPr anchor="b">
            <a:normAutofit/>
          </a:bodyPr>
          <a:lstStyle>
            <a:lvl1pPr>
              <a:defRPr sz="3400" b="0"/>
            </a:lvl1pPr>
          </a:lstStyle>
          <a:p>
            <a:r>
              <a:rPr lang="cs-CZ" smtClean="0"/>
              <a:t>Kliknutím lze upravit styl.</a:t>
            </a:r>
            <a:endParaRPr lang="cs-CZ" dirty="0"/>
          </a:p>
        </p:txBody>
      </p:sp>
      <p:sp>
        <p:nvSpPr>
          <p:cNvPr id="3" name="Piál 1Zástupný symbol pro obrázek 2"/>
          <p:cNvSpPr>
            <a:spLocks noGrp="1"/>
          </p:cNvSpPr>
          <p:nvPr>
            <p:ph type="pic" idx="1"/>
          </p:nvPr>
        </p:nvSpPr>
        <p:spPr>
          <a:xfrm>
            <a:off x="548640" y="548640"/>
            <a:ext cx="6675120" cy="5760720"/>
          </a:xfrm>
          <a:noFill/>
        </p:spPr>
        <p:txBody>
          <a:bodyPr/>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dirty="0"/>
          </a:p>
        </p:txBody>
      </p:sp>
      <p:sp>
        <p:nvSpPr>
          <p:cNvPr id="4" name="Zástupný symbol pro text 3"/>
          <p:cNvSpPr>
            <a:spLocks noGrp="1"/>
          </p:cNvSpPr>
          <p:nvPr>
            <p:ph type="body" sz="half" idx="2"/>
          </p:nvPr>
        </p:nvSpPr>
        <p:spPr>
          <a:xfrm>
            <a:off x="8138160" y="4206240"/>
            <a:ext cx="3657600" cy="164592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a:xfrm>
            <a:off x="582783" y="6387435"/>
            <a:ext cx="7159752" cy="237744"/>
          </a:xfrm>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CA8D9AD5-F248-4919-864A-CFD76CC027D6}" type="slidenum">
              <a:rPr lang="cs-CZ" smtClean="0"/>
              <a:pPr/>
              <a:t>‹#›</a:t>
            </a:fld>
            <a:endParaRPr lang="cs-CZ" dirty="0"/>
          </a:p>
        </p:txBody>
      </p:sp>
      <p:grpSp>
        <p:nvGrpSpPr>
          <p:cNvPr id="8" name="Skupina 6"/>
          <p:cNvGrpSpPr/>
          <p:nvPr/>
        </p:nvGrpSpPr>
        <p:grpSpPr>
          <a:xfrm>
            <a:off x="0" y="0"/>
            <a:ext cx="7772400"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flipV="1">
            <a:off x="0" y="6309360"/>
            <a:ext cx="7772400" cy="548640"/>
            <a:chOff x="0" y="0"/>
            <a:chExt cx="12188825" cy="713232"/>
          </a:xfrm>
        </p:grpSpPr>
        <p:sp>
          <p:nvSpPr>
            <p:cNvPr id="12" name="Obdélník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4" name="Skupina 13"/>
          <p:cNvGrpSpPr/>
          <p:nvPr/>
        </p:nvGrpSpPr>
        <p:grpSpPr>
          <a:xfrm rot="5400000" flipV="1">
            <a:off x="-3154680" y="3154680"/>
            <a:ext cx="6858000" cy="548640"/>
            <a:chOff x="0" y="0"/>
            <a:chExt cx="12188825" cy="713232"/>
          </a:xfrm>
        </p:grpSpPr>
        <p:sp>
          <p:nvSpPr>
            <p:cNvPr id="15" name="Obdélník 14"/>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6" name="Obdélník 15"/>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7" name="Skupina 16"/>
          <p:cNvGrpSpPr/>
          <p:nvPr/>
        </p:nvGrpSpPr>
        <p:grpSpPr>
          <a:xfrm rot="16200000" flipH="1" flipV="1">
            <a:off x="4069079" y="3154681"/>
            <a:ext cx="6858000" cy="548640"/>
            <a:chOff x="0" y="0"/>
            <a:chExt cx="12188825" cy="713232"/>
          </a:xfrm>
        </p:grpSpPr>
        <p:sp>
          <p:nvSpPr>
            <p:cNvPr id="18" name="Obdélník 17"/>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9" name="Obdélník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pic>
        <p:nvPicPr>
          <p:cNvPr id="20" name="Obrázek 19"/>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66199" y="5207144"/>
            <a:ext cx="5040000" cy="1101335"/>
          </a:xfrm>
          <a:prstGeom prst="rect">
            <a:avLst/>
          </a:prstGeom>
        </p:spPr>
      </p:pic>
      <p:pic>
        <p:nvPicPr>
          <p:cNvPr id="21" name="Obrázek 2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137173462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gi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Skupina 6"/>
          <p:cNvGrpSpPr/>
          <p:nvPr/>
        </p:nvGrpSpPr>
        <p:grpSpPr bwMode="auto">
          <a:xfrm flipV="1">
            <a:off x="0" y="6309360"/>
            <a:ext cx="12188825" cy="548640"/>
            <a:chOff x="0" y="0"/>
            <a:chExt cx="12188825" cy="713232"/>
          </a:xfrm>
        </p:grpSpPr>
        <p:sp>
          <p:nvSpPr>
            <p:cNvPr id="9" name="Obdélník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Zástupný symbol pro nadpis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cs-CZ" dirty="0" smtClean="0"/>
              <a:t>Kliknutím lze upravit styl.</a:t>
            </a:r>
            <a:endParaRPr lang="cs-CZ" dirty="0"/>
          </a:p>
        </p:txBody>
      </p:sp>
      <p:sp>
        <p:nvSpPr>
          <p:cNvPr id="3" name="Zástupný symbol pro text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lang="cs-CZ" dirty="0"/>
          </a:p>
        </p:txBody>
      </p:sp>
      <p:sp>
        <p:nvSpPr>
          <p:cNvPr id="5" name="Zástupný symbol pro zápatí 5"/>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lang="cs-CZ" smtClean="0"/>
              <a:pPr/>
              <a:t>‹#›</a:t>
            </a:fld>
            <a:endParaRPr lang="cs-CZ" dirty="0"/>
          </a:p>
        </p:txBody>
      </p:sp>
      <p:pic>
        <p:nvPicPr>
          <p:cNvPr id="7" name="Obrázek 6"/>
          <p:cNvPicPr>
            <a:picLocks noChangeAspect="1"/>
          </p:cNvPicPr>
          <p:nvPr userDrawn="1"/>
        </p:nvPicPr>
        <p:blipFill>
          <a:blip r:embed="rId11" cstate="print">
            <a:extLst>
              <a:ext uri="{28A0092B-C50C-407E-A947-70E740481C1C}">
                <a14:useLocalDpi xmlns:a14="http://schemas.microsoft.com/office/drawing/2010/main" xmlns="" val="0"/>
              </a:ext>
            </a:extLst>
          </a:blip>
          <a:stretch>
            <a:fillRect/>
          </a:stretch>
        </p:blipFill>
        <p:spPr>
          <a:xfrm>
            <a:off x="3460872" y="5196694"/>
            <a:ext cx="5040000" cy="1101335"/>
          </a:xfrm>
          <a:prstGeom prst="rect">
            <a:avLst/>
          </a:prstGeom>
        </p:spPr>
      </p:pic>
      <p:pic>
        <p:nvPicPr>
          <p:cNvPr id="11" name="Obrázek 10"/>
          <p:cNvPicPr>
            <a:picLocks noChangeAspect="1"/>
          </p:cNvPicPr>
          <p:nvPr userDrawn="1"/>
        </p:nvPicPr>
        <p:blipFill>
          <a:blip r:embed="rId12"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0" r:id="rId4"/>
    <p:sldLayoutId id="2147483653" r:id="rId5"/>
    <p:sldLayoutId id="2147483654" r:id="rId6"/>
    <p:sldLayoutId id="2147483655" r:id="rId7"/>
    <p:sldLayoutId id="2147483656" r:id="rId8"/>
    <p:sldLayoutId id="2147483657" r:id="rId9"/>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3" pos="3840" userDrawn="1">
          <p15:clr>
            <a:srgbClr val="F26B43"/>
          </p15:clr>
        </p15:guide>
        <p15:guide id="5"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1.jpeg"/><Relationship Id="rId18" Type="http://schemas.openxmlformats.org/officeDocument/2006/relationships/image" Target="../media/image14.jpeg"/><Relationship Id="rId26" Type="http://schemas.openxmlformats.org/officeDocument/2006/relationships/slide" Target="slide6.xml"/><Relationship Id="rId3" Type="http://schemas.openxmlformats.org/officeDocument/2006/relationships/slide" Target="slide3.xml"/><Relationship Id="rId21" Type="http://schemas.openxmlformats.org/officeDocument/2006/relationships/image" Target="../media/image16.jpeg"/><Relationship Id="rId34" Type="http://schemas.openxmlformats.org/officeDocument/2006/relationships/image" Target="../media/image25.jpeg"/><Relationship Id="rId7" Type="http://schemas.openxmlformats.org/officeDocument/2006/relationships/image" Target="../media/image7.jpeg"/><Relationship Id="rId12" Type="http://schemas.openxmlformats.org/officeDocument/2006/relationships/slide" Target="slide9.xml"/><Relationship Id="rId17" Type="http://schemas.openxmlformats.org/officeDocument/2006/relationships/slide" Target="slide12.xml"/><Relationship Id="rId25" Type="http://schemas.openxmlformats.org/officeDocument/2006/relationships/image" Target="../media/image19.jpeg"/><Relationship Id="rId33" Type="http://schemas.openxmlformats.org/officeDocument/2006/relationships/image" Target="../media/image24.jpeg"/><Relationship Id="rId2" Type="http://schemas.openxmlformats.org/officeDocument/2006/relationships/image" Target="../media/image4.jpeg"/><Relationship Id="rId16" Type="http://schemas.openxmlformats.org/officeDocument/2006/relationships/image" Target="../media/image13.jpeg"/><Relationship Id="rId20" Type="http://schemas.openxmlformats.org/officeDocument/2006/relationships/slide" Target="slide7.xml"/><Relationship Id="rId29" Type="http://schemas.openxmlformats.org/officeDocument/2006/relationships/slide" Target="slide5.xml"/><Relationship Id="rId1" Type="http://schemas.openxmlformats.org/officeDocument/2006/relationships/slideLayout" Target="../slideLayouts/slideLayout6.xml"/><Relationship Id="rId6" Type="http://schemas.openxmlformats.org/officeDocument/2006/relationships/slide" Target="slide8.xml"/><Relationship Id="rId11" Type="http://schemas.openxmlformats.org/officeDocument/2006/relationships/image" Target="../media/image10.jpeg"/><Relationship Id="rId24" Type="http://schemas.openxmlformats.org/officeDocument/2006/relationships/image" Target="../media/image18.jpeg"/><Relationship Id="rId32" Type="http://schemas.openxmlformats.org/officeDocument/2006/relationships/slide" Target="slide4.xml"/><Relationship Id="rId5" Type="http://schemas.openxmlformats.org/officeDocument/2006/relationships/image" Target="../media/image6.jpeg"/><Relationship Id="rId15" Type="http://schemas.openxmlformats.org/officeDocument/2006/relationships/image" Target="../media/image12.jpeg"/><Relationship Id="rId23" Type="http://schemas.openxmlformats.org/officeDocument/2006/relationships/slide" Target="slide10.xml"/><Relationship Id="rId28" Type="http://schemas.openxmlformats.org/officeDocument/2006/relationships/image" Target="../media/image21.jpeg"/><Relationship Id="rId10" Type="http://schemas.openxmlformats.org/officeDocument/2006/relationships/image" Target="../media/image9.jpeg"/><Relationship Id="rId19" Type="http://schemas.openxmlformats.org/officeDocument/2006/relationships/image" Target="../media/image15.jpeg"/><Relationship Id="rId31" Type="http://schemas.openxmlformats.org/officeDocument/2006/relationships/image" Target="../media/image23.jpeg"/><Relationship Id="rId4" Type="http://schemas.openxmlformats.org/officeDocument/2006/relationships/image" Target="../media/image5.jpeg"/><Relationship Id="rId9" Type="http://schemas.openxmlformats.org/officeDocument/2006/relationships/slide" Target="slide11.xml"/><Relationship Id="rId14" Type="http://schemas.openxmlformats.org/officeDocument/2006/relationships/slide" Target="slide13.xml"/><Relationship Id="rId22" Type="http://schemas.openxmlformats.org/officeDocument/2006/relationships/image" Target="../media/image17.jpeg"/><Relationship Id="rId27" Type="http://schemas.openxmlformats.org/officeDocument/2006/relationships/image" Target="../media/image20.jpeg"/><Relationship Id="rId30" Type="http://schemas.openxmlformats.org/officeDocument/2006/relationships/image" Target="../media/image22.jpeg"/><Relationship Id="rId35" Type="http://schemas.openxmlformats.org/officeDocument/2006/relationships/slide" Target="slide14.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25.jpeg"/></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slide" Target="slide2.xml"/></Relationships>
</file>

<file path=ppt/slides/_rels/slide15.xml.rels><?xml version="1.0" encoding="UTF-8" standalone="yes"?>
<Relationships xmlns="http://schemas.openxmlformats.org/package/2006/relationships"><Relationship Id="rId2" Type="http://schemas.openxmlformats.org/officeDocument/2006/relationships/hyperlink" Target="http://pixabay.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lumMod val="20000"/>
                <a:lumOff val="80000"/>
                <a:alpha val="86000"/>
              </a:schemeClr>
            </a:gs>
            <a:gs pos="42000">
              <a:schemeClr val="bg1">
                <a:alpha val="40000"/>
              </a:schemeClr>
            </a:gs>
            <a:gs pos="0">
              <a:schemeClr val="accent1">
                <a:lumMod val="20000"/>
                <a:lumOff val="80000"/>
                <a:alpha val="85000"/>
              </a:schemeClr>
            </a:gs>
            <a:gs pos="75000">
              <a:schemeClr val="bg1">
                <a:alpha val="40000"/>
              </a:schemeClr>
            </a:gs>
          </a:gsLst>
          <a:lin ang="5400000" scaled="0"/>
        </a:gra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marL="0" indent="0" algn="ctr" defTabSz="914400">
              <a:lnSpc>
                <a:spcPct val="90000"/>
              </a:lnSpc>
              <a:spcBef>
                <a:spcPts val="0"/>
              </a:spcBef>
              <a:buNone/>
            </a:pPr>
            <a:r>
              <a:rPr lang="cs-CZ" b="1" dirty="0" smtClean="0">
                <a:solidFill>
                  <a:srgbClr val="624D38">
                    <a:lumMod val="75000"/>
                  </a:srgbClr>
                </a:solidFill>
                <a:latin typeface="Century Gothic"/>
              </a:rPr>
              <a:t>KDO SE NA TEBE DÍVÁ?</a:t>
            </a:r>
            <a:endParaRPr lang="cs-CZ" sz="6000" b="1" i="0" dirty="0">
              <a:solidFill>
                <a:srgbClr val="624D38">
                  <a:lumMod val="75000"/>
                </a:srgbClr>
              </a:solidFill>
              <a:latin typeface="Century Gothic"/>
            </a:endParaRPr>
          </a:p>
        </p:txBody>
      </p:sp>
      <p:sp>
        <p:nvSpPr>
          <p:cNvPr id="3" name="Podnadpis 2"/>
          <p:cNvSpPr>
            <a:spLocks noGrp="1"/>
          </p:cNvSpPr>
          <p:nvPr>
            <p:ph type="subTitle" idx="1"/>
          </p:nvPr>
        </p:nvSpPr>
        <p:spPr/>
        <p:txBody>
          <a:bodyPr/>
          <a:lstStyle/>
          <a:p>
            <a:pPr marL="0" indent="0" algn="ctr">
              <a:spcBef>
                <a:spcPts val="0"/>
              </a:spcBef>
              <a:buNone/>
            </a:pPr>
            <a:r>
              <a:rPr lang="cs-CZ" b="1" dirty="0" smtClean="0"/>
              <a:t>HOSPODÁŘSKÁ ZVÍŘATA</a:t>
            </a:r>
            <a:endParaRPr lang="cs-CZ" sz="2400" b="1" i="0" baseline="0" dirty="0"/>
          </a:p>
        </p:txBody>
      </p:sp>
    </p:spTree>
    <p:extLst>
      <p:ext uri="{BB962C8B-B14F-4D97-AF65-F5344CB8AC3E}">
        <p14:creationId xmlns:p14="http://schemas.microsoft.com/office/powerpoint/2010/main" xmlns="" val="267154260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2</a:t>
            </a:fld>
            <a:endParaRPr lang="cs-CZ" dirty="0"/>
          </a:p>
        </p:txBody>
      </p:sp>
      <p:pic>
        <p:nvPicPr>
          <p:cNvPr id="36" name="kráva-oko">
            <a:hlinkClick r:id="rId3" action="ppaction://hlinksldjump"/>
          </p:cNvPr>
          <p:cNvPicPr>
            <a:picLocks noChangeAspect="1"/>
          </p:cNvPicPr>
          <p:nvPr/>
        </p:nvPicPr>
        <p:blipFill rotWithShape="1">
          <a:blip r:embed="rId4" cstate="print">
            <a:extLst>
              <a:ext uri="{28A0092B-C50C-407E-A947-70E740481C1C}">
                <a14:useLocalDpi xmlns:a14="http://schemas.microsoft.com/office/drawing/2010/main" xmlns="" val="0"/>
              </a:ext>
            </a:extLst>
          </a:blip>
          <a:srcRect l="27873" t="27823" r="53487" b="52977"/>
          <a:stretch/>
        </p:blipFill>
        <p:spPr>
          <a:xfrm>
            <a:off x="343198" y="1509686"/>
            <a:ext cx="1792224" cy="1316736"/>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34" name="kráva" hidden="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240757" y="2341142"/>
            <a:ext cx="3843371" cy="2741404"/>
          </a:xfrm>
          <a:prstGeom prst="rect">
            <a:avLst/>
          </a:prstGeom>
        </p:spPr>
      </p:pic>
      <p:pic>
        <p:nvPicPr>
          <p:cNvPr id="38" name="ovce-oko">
            <a:hlinkClick r:id="rId6" action="ppaction://hlinksldjump"/>
          </p:cNvPr>
          <p:cNvPicPr>
            <a:picLocks noChangeAspect="1"/>
          </p:cNvPicPr>
          <p:nvPr/>
        </p:nvPicPr>
        <p:blipFill rotWithShape="1">
          <a:blip r:embed="rId7" cstate="print">
            <a:extLst>
              <a:ext uri="{28A0092B-C50C-407E-A947-70E740481C1C}">
                <a14:useLocalDpi xmlns:a14="http://schemas.microsoft.com/office/drawing/2010/main" xmlns="" val="0"/>
              </a:ext>
            </a:extLst>
          </a:blip>
          <a:srcRect l="44372" t="24444" r="38568" b="55289"/>
          <a:stretch/>
        </p:blipFill>
        <p:spPr>
          <a:xfrm>
            <a:off x="2662779" y="2936771"/>
            <a:ext cx="1780032" cy="1409192"/>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37" name="ovce" hidden="1"/>
          <p:cNvPicPr>
            <a:picLocks noChangeAspect="1"/>
          </p:cNvPicPr>
          <p:nvPr/>
        </p:nvPicPr>
        <p:blipFill rotWithShape="1">
          <a:blip r:embed="rId8" cstate="print">
            <a:extLst>
              <a:ext uri="{28A0092B-C50C-407E-A947-70E740481C1C}">
                <a14:useLocalDpi xmlns:a14="http://schemas.microsoft.com/office/drawing/2010/main" xmlns="" val="0"/>
              </a:ext>
            </a:extLst>
          </a:blip>
          <a:srcRect t="4782" r="9157"/>
          <a:stretch/>
        </p:blipFill>
        <p:spPr>
          <a:xfrm>
            <a:off x="4240757" y="2341142"/>
            <a:ext cx="3843371" cy="2741404"/>
          </a:xfrm>
          <a:prstGeom prst="rect">
            <a:avLst/>
          </a:prstGeom>
        </p:spPr>
      </p:pic>
      <p:pic>
        <p:nvPicPr>
          <p:cNvPr id="40" name="koza-oko">
            <a:hlinkClick r:id="rId9" action="ppaction://hlinksldjump"/>
          </p:cNvPr>
          <p:cNvPicPr>
            <a:picLocks noChangeAspect="1"/>
          </p:cNvPicPr>
          <p:nvPr/>
        </p:nvPicPr>
        <p:blipFill rotWithShape="1">
          <a:blip r:embed="rId10" cstate="print">
            <a:extLst>
              <a:ext uri="{28A0092B-C50C-407E-A947-70E740481C1C}">
                <a14:useLocalDpi xmlns:a14="http://schemas.microsoft.com/office/drawing/2010/main" xmlns="" val="0"/>
              </a:ext>
            </a:extLst>
          </a:blip>
          <a:srcRect l="37903" t="28644" r="47993" b="55061"/>
          <a:stretch/>
        </p:blipFill>
        <p:spPr>
          <a:xfrm>
            <a:off x="7203802" y="254099"/>
            <a:ext cx="1756231" cy="1352297"/>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39" name="koza" hidden="1"/>
          <p:cNvPicPr>
            <a:picLocks noChangeAspect="1"/>
          </p:cNvPicPr>
          <p:nvPr/>
        </p:nvPicPr>
        <p:blipFill rotWithShape="1">
          <a:blip r:embed="rId11" cstate="print">
            <a:extLst>
              <a:ext uri="{28A0092B-C50C-407E-A947-70E740481C1C}">
                <a14:useLocalDpi xmlns:a14="http://schemas.microsoft.com/office/drawing/2010/main" xmlns="" val="0"/>
              </a:ext>
            </a:extLst>
          </a:blip>
          <a:srcRect l="2592" t="3971" r="8793" b="1030"/>
          <a:stretch/>
        </p:blipFill>
        <p:spPr>
          <a:xfrm>
            <a:off x="4240757" y="2341142"/>
            <a:ext cx="3843371" cy="2741404"/>
          </a:xfrm>
          <a:prstGeom prst="rect">
            <a:avLst/>
          </a:prstGeom>
        </p:spPr>
      </p:pic>
      <p:pic>
        <p:nvPicPr>
          <p:cNvPr id="41" name="kohout-oko">
            <a:hlinkClick r:id="rId12" action="ppaction://hlinksldjump"/>
          </p:cNvPr>
          <p:cNvPicPr>
            <a:picLocks noChangeAspect="1"/>
          </p:cNvPicPr>
          <p:nvPr/>
        </p:nvPicPr>
        <p:blipFill rotWithShape="1">
          <a:blip r:embed="rId13" cstate="print">
            <a:extLst>
              <a:ext uri="{28A0092B-C50C-407E-A947-70E740481C1C}">
                <a14:useLocalDpi xmlns:a14="http://schemas.microsoft.com/office/drawing/2010/main" xmlns="" val="0"/>
              </a:ext>
            </a:extLst>
          </a:blip>
          <a:srcRect l="55362" t="35344" r="31036" b="46244"/>
          <a:stretch/>
        </p:blipFill>
        <p:spPr>
          <a:xfrm>
            <a:off x="7774551" y="2757888"/>
            <a:ext cx="1684550" cy="1409192"/>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42" name="kohout" hidden="1"/>
          <p:cNvPicPr>
            <a:picLocks noChangeAspect="1"/>
          </p:cNvPicPr>
          <p:nvPr/>
        </p:nvPicPr>
        <p:blipFill rotWithShape="1">
          <a:blip r:embed="rId13" cstate="print">
            <a:extLst>
              <a:ext uri="{28A0092B-C50C-407E-A947-70E740481C1C}">
                <a14:useLocalDpi xmlns:a14="http://schemas.microsoft.com/office/drawing/2010/main" xmlns="" val="0"/>
              </a:ext>
            </a:extLst>
          </a:blip>
          <a:srcRect l="39384" r="20073" b="8305"/>
          <a:stretch/>
        </p:blipFill>
        <p:spPr>
          <a:xfrm>
            <a:off x="4644882" y="1970091"/>
            <a:ext cx="2751814" cy="3845957"/>
          </a:xfrm>
          <a:prstGeom prst="rect">
            <a:avLst/>
          </a:prstGeom>
        </p:spPr>
      </p:pic>
      <p:pic>
        <p:nvPicPr>
          <p:cNvPr id="43" name="prase-oko">
            <a:hlinkClick r:id="rId14" action="ppaction://hlinksldjump"/>
          </p:cNvPr>
          <p:cNvPicPr>
            <a:picLocks noChangeAspect="1"/>
          </p:cNvPicPr>
          <p:nvPr/>
        </p:nvPicPr>
        <p:blipFill rotWithShape="1">
          <a:blip r:embed="rId15" cstate="print">
            <a:extLst>
              <a:ext uri="{28A0092B-C50C-407E-A947-70E740481C1C}">
                <a14:useLocalDpi xmlns:a14="http://schemas.microsoft.com/office/drawing/2010/main" xmlns="" val="0"/>
              </a:ext>
            </a:extLst>
          </a:blip>
          <a:srcRect l="19286" t="33651" r="59436" b="54286"/>
          <a:stretch/>
        </p:blipFill>
        <p:spPr>
          <a:xfrm>
            <a:off x="8675632" y="5318572"/>
            <a:ext cx="1735465" cy="1419081"/>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44" name="prase" hidden="1"/>
          <p:cNvPicPr>
            <a:picLocks noChangeAspect="1"/>
          </p:cNvPicPr>
          <p:nvPr/>
        </p:nvPicPr>
        <p:blipFill rotWithShape="1">
          <a:blip r:embed="rId16" cstate="print">
            <a:extLst>
              <a:ext uri="{28A0092B-C50C-407E-A947-70E740481C1C}">
                <a14:useLocalDpi xmlns:a14="http://schemas.microsoft.com/office/drawing/2010/main" xmlns="" val="0"/>
              </a:ext>
            </a:extLst>
          </a:blip>
          <a:srcRect t="1952" b="4921"/>
          <a:stretch/>
        </p:blipFill>
        <p:spPr>
          <a:xfrm>
            <a:off x="4644883" y="1974333"/>
            <a:ext cx="2752082" cy="3845896"/>
          </a:xfrm>
          <a:prstGeom prst="rect">
            <a:avLst/>
          </a:prstGeom>
        </p:spPr>
      </p:pic>
      <p:pic>
        <p:nvPicPr>
          <p:cNvPr id="45" name="husa-oko">
            <a:hlinkClick r:id="rId17" action="ppaction://hlinksldjump"/>
          </p:cNvPr>
          <p:cNvPicPr>
            <a:picLocks noChangeAspect="1"/>
          </p:cNvPicPr>
          <p:nvPr/>
        </p:nvPicPr>
        <p:blipFill rotWithShape="1">
          <a:blip r:embed="rId18" cstate="print">
            <a:extLst>
              <a:ext uri="{28A0092B-C50C-407E-A947-70E740481C1C}">
                <a14:useLocalDpi xmlns:a14="http://schemas.microsoft.com/office/drawing/2010/main" xmlns="" val="0"/>
              </a:ext>
            </a:extLst>
          </a:blip>
          <a:srcRect l="54919" t="22857" r="32573" b="63598"/>
          <a:stretch/>
        </p:blipFill>
        <p:spPr>
          <a:xfrm>
            <a:off x="5584121" y="4250772"/>
            <a:ext cx="1740100" cy="1251308"/>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47" name="husa" hidden="1"/>
          <p:cNvPicPr>
            <a:picLocks noChangeAspect="1"/>
          </p:cNvPicPr>
          <p:nvPr/>
        </p:nvPicPr>
        <p:blipFill rotWithShape="1">
          <a:blip r:embed="rId19" cstate="print">
            <a:extLst>
              <a:ext uri="{28A0092B-C50C-407E-A947-70E740481C1C}">
                <a14:useLocalDpi xmlns:a14="http://schemas.microsoft.com/office/drawing/2010/main" xmlns="" val="0"/>
              </a:ext>
            </a:extLst>
          </a:blip>
          <a:srcRect l="6838"/>
          <a:stretch/>
        </p:blipFill>
        <p:spPr>
          <a:xfrm>
            <a:off x="4238170" y="2341142"/>
            <a:ext cx="3845957" cy="2741404"/>
          </a:xfrm>
          <a:prstGeom prst="rect">
            <a:avLst/>
          </a:prstGeom>
        </p:spPr>
      </p:pic>
      <p:pic>
        <p:nvPicPr>
          <p:cNvPr id="48" name="včela-oko">
            <a:hlinkClick r:id="rId20" action="ppaction://hlinksldjump"/>
          </p:cNvPr>
          <p:cNvPicPr>
            <a:picLocks noChangeAspect="1"/>
          </p:cNvPicPr>
          <p:nvPr/>
        </p:nvPicPr>
        <p:blipFill rotWithShape="1">
          <a:blip r:embed="rId21" cstate="print">
            <a:extLst>
              <a:ext uri="{28A0092B-C50C-407E-A947-70E740481C1C}">
                <a14:useLocalDpi xmlns:a14="http://schemas.microsoft.com/office/drawing/2010/main" xmlns="" val="0"/>
              </a:ext>
            </a:extLst>
          </a:blip>
          <a:srcRect l="52251" t="20529" r="31952" b="61693"/>
          <a:stretch/>
        </p:blipFill>
        <p:spPr>
          <a:xfrm>
            <a:off x="3044012" y="464505"/>
            <a:ext cx="1625600" cy="1219200"/>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49" name="včela" hidden="1"/>
          <p:cNvPicPr>
            <a:picLocks noChangeAspect="1"/>
          </p:cNvPicPr>
          <p:nvPr/>
        </p:nvPicPr>
        <p:blipFill rotWithShape="1">
          <a:blip r:embed="rId22" cstate="print">
            <a:extLst>
              <a:ext uri="{28A0092B-C50C-407E-A947-70E740481C1C}">
                <a14:useLocalDpi xmlns:a14="http://schemas.microsoft.com/office/drawing/2010/main" xmlns="" val="0"/>
              </a:ext>
            </a:extLst>
          </a:blip>
          <a:srcRect t="5926" r="12343"/>
          <a:stretch/>
        </p:blipFill>
        <p:spPr>
          <a:xfrm>
            <a:off x="4238169" y="2336900"/>
            <a:ext cx="3839031" cy="2745646"/>
          </a:xfrm>
          <a:prstGeom prst="rect">
            <a:avLst/>
          </a:prstGeom>
        </p:spPr>
      </p:pic>
      <p:pic>
        <p:nvPicPr>
          <p:cNvPr id="50" name="kralik-oko">
            <a:hlinkClick r:id="rId23" action="ppaction://hlinksldjump"/>
          </p:cNvPr>
          <p:cNvPicPr>
            <a:picLocks noChangeAspect="1"/>
          </p:cNvPicPr>
          <p:nvPr/>
        </p:nvPicPr>
        <p:blipFill rotWithShape="1">
          <a:blip r:embed="rId24" cstate="print">
            <a:extLst>
              <a:ext uri="{28A0092B-C50C-407E-A947-70E740481C1C}">
                <a14:useLocalDpi xmlns:a14="http://schemas.microsoft.com/office/drawing/2010/main" xmlns="" val="0"/>
              </a:ext>
            </a:extLst>
          </a:blip>
          <a:srcRect l="55681" t="43370" r="33517" b="44299"/>
          <a:stretch/>
        </p:blipFill>
        <p:spPr>
          <a:xfrm>
            <a:off x="10097716" y="629408"/>
            <a:ext cx="1687757" cy="1333073"/>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51" name="kralici" hidden="1"/>
          <p:cNvPicPr>
            <a:picLocks noChangeAspect="1"/>
          </p:cNvPicPr>
          <p:nvPr/>
        </p:nvPicPr>
        <p:blipFill rotWithShape="1">
          <a:blip r:embed="rId25" cstate="print">
            <a:extLst>
              <a:ext uri="{28A0092B-C50C-407E-A947-70E740481C1C}">
                <a14:useLocalDpi xmlns:a14="http://schemas.microsoft.com/office/drawing/2010/main" xmlns="" val="0"/>
              </a:ext>
            </a:extLst>
          </a:blip>
          <a:srcRect l="12042" t="5738" r="1"/>
          <a:stretch/>
        </p:blipFill>
        <p:spPr>
          <a:xfrm>
            <a:off x="4245553" y="2341142"/>
            <a:ext cx="3838575" cy="2741404"/>
          </a:xfrm>
          <a:prstGeom prst="rect">
            <a:avLst/>
          </a:prstGeom>
        </p:spPr>
      </p:pic>
      <p:pic>
        <p:nvPicPr>
          <p:cNvPr id="52" name="kočka-oko">
            <a:hlinkClick r:id="rId26" action="ppaction://hlinksldjump"/>
          </p:cNvPr>
          <p:cNvPicPr>
            <a:picLocks noChangeAspect="1"/>
          </p:cNvPicPr>
          <p:nvPr/>
        </p:nvPicPr>
        <p:blipFill rotWithShape="1">
          <a:blip r:embed="rId27" cstate="print">
            <a:extLst>
              <a:ext uri="{28A0092B-C50C-407E-A947-70E740481C1C}">
                <a14:useLocalDpi xmlns:a14="http://schemas.microsoft.com/office/drawing/2010/main" xmlns="" val="0"/>
              </a:ext>
            </a:extLst>
          </a:blip>
          <a:srcRect l="51535" t="43341" r="35727" b="43433"/>
          <a:stretch/>
        </p:blipFill>
        <p:spPr>
          <a:xfrm>
            <a:off x="3439617" y="5518453"/>
            <a:ext cx="1565563" cy="1219200"/>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53" name="kočka" hidden="1"/>
          <p:cNvPicPr>
            <a:picLocks noChangeAspect="1"/>
          </p:cNvPicPr>
          <p:nvPr/>
        </p:nvPicPr>
        <p:blipFill rotWithShape="1">
          <a:blip r:embed="rId28" cstate="print">
            <a:extLst>
              <a:ext uri="{28A0092B-C50C-407E-A947-70E740481C1C}">
                <a14:useLocalDpi xmlns:a14="http://schemas.microsoft.com/office/drawing/2010/main" xmlns="" val="0"/>
              </a:ext>
            </a:extLst>
          </a:blip>
          <a:srcRect l="12334" t="2916" r="3574" b="16767"/>
          <a:stretch/>
        </p:blipFill>
        <p:spPr>
          <a:xfrm>
            <a:off x="4239463" y="2341142"/>
            <a:ext cx="3845958" cy="2754982"/>
          </a:xfrm>
          <a:prstGeom prst="rect">
            <a:avLst/>
          </a:prstGeom>
        </p:spPr>
      </p:pic>
      <p:pic>
        <p:nvPicPr>
          <p:cNvPr id="54" name="pes-oko">
            <a:hlinkClick r:id="rId29" action="ppaction://hlinksldjump"/>
          </p:cNvPr>
          <p:cNvPicPr>
            <a:picLocks noChangeAspect="1"/>
          </p:cNvPicPr>
          <p:nvPr/>
        </p:nvPicPr>
        <p:blipFill rotWithShape="1">
          <a:blip r:embed="rId30" cstate="print">
            <a:extLst>
              <a:ext uri="{28A0092B-C50C-407E-A947-70E740481C1C}">
                <a14:useLocalDpi xmlns:a14="http://schemas.microsoft.com/office/drawing/2010/main" xmlns="" val="0"/>
              </a:ext>
            </a:extLst>
          </a:blip>
          <a:srcRect l="26081" t="15353" r="58893" b="68081"/>
          <a:stretch/>
        </p:blipFill>
        <p:spPr>
          <a:xfrm>
            <a:off x="657271" y="4531243"/>
            <a:ext cx="1738230" cy="1272633"/>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57" name="pes" hidden="1"/>
          <p:cNvPicPr>
            <a:picLocks noChangeAspect="1"/>
          </p:cNvPicPr>
          <p:nvPr/>
        </p:nvPicPr>
        <p:blipFill rotWithShape="1">
          <a:blip r:embed="rId31" cstate="print">
            <a:extLst>
              <a:ext uri="{28A0092B-C50C-407E-A947-70E740481C1C}">
                <a14:useLocalDpi xmlns:a14="http://schemas.microsoft.com/office/drawing/2010/main" xmlns="" val="0"/>
              </a:ext>
            </a:extLst>
          </a:blip>
          <a:srcRect r="20827" b="14950"/>
          <a:stretch/>
        </p:blipFill>
        <p:spPr>
          <a:xfrm>
            <a:off x="4240757" y="2341143"/>
            <a:ext cx="3845968" cy="2743592"/>
          </a:xfrm>
          <a:prstGeom prst="rect">
            <a:avLst/>
          </a:prstGeom>
        </p:spPr>
      </p:pic>
      <p:pic>
        <p:nvPicPr>
          <p:cNvPr id="55" name="kun-oko">
            <a:hlinkClick r:id="rId32" action="ppaction://hlinksldjump"/>
          </p:cNvPr>
          <p:cNvPicPr>
            <a:picLocks noChangeAspect="1"/>
          </p:cNvPicPr>
          <p:nvPr/>
        </p:nvPicPr>
        <p:blipFill rotWithShape="1">
          <a:blip r:embed="rId33" cstate="print">
            <a:extLst>
              <a:ext uri="{28A0092B-C50C-407E-A947-70E740481C1C}">
                <a14:useLocalDpi xmlns:a14="http://schemas.microsoft.com/office/drawing/2010/main" xmlns="" val="0"/>
              </a:ext>
            </a:extLst>
          </a:blip>
          <a:srcRect l="59901" t="36069" r="30576" b="53236"/>
          <a:stretch/>
        </p:blipFill>
        <p:spPr>
          <a:xfrm>
            <a:off x="5146155" y="1944047"/>
            <a:ext cx="1676401" cy="1253066"/>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56" name="kun" hidden="1"/>
          <p:cNvPicPr>
            <a:picLocks noChangeAspect="1"/>
          </p:cNvPicPr>
          <p:nvPr/>
        </p:nvPicPr>
        <p:blipFill rotWithShape="1">
          <a:blip r:embed="rId34" cstate="print">
            <a:extLst>
              <a:ext uri="{28A0092B-C50C-407E-A947-70E740481C1C}">
                <a14:useLocalDpi xmlns:a14="http://schemas.microsoft.com/office/drawing/2010/main" xmlns="" val="0"/>
              </a:ext>
            </a:extLst>
          </a:blip>
          <a:srcRect l="6835" t="7273" r="9666" b="3434"/>
          <a:stretch/>
        </p:blipFill>
        <p:spPr>
          <a:xfrm>
            <a:off x="4236769" y="2342105"/>
            <a:ext cx="3849955" cy="2740442"/>
          </a:xfrm>
          <a:prstGeom prst="rect">
            <a:avLst/>
          </a:prstGeom>
        </p:spPr>
      </p:pic>
      <p:sp>
        <p:nvSpPr>
          <p:cNvPr id="2" name="Zahnutá šipka dolů 1">
            <a:hlinkClick r:id="rId35" action="ppaction://hlinksldjump"/>
          </p:cNvPr>
          <p:cNvSpPr/>
          <p:nvPr/>
        </p:nvSpPr>
        <p:spPr>
          <a:xfrm>
            <a:off x="10411097" y="2826422"/>
            <a:ext cx="1515292" cy="1506773"/>
          </a:xfrm>
          <a:prstGeom prst="curvedDownArrow">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Tree>
    <p:extLst>
      <p:ext uri="{BB962C8B-B14F-4D97-AF65-F5344CB8AC3E}">
        <p14:creationId xmlns:p14="http://schemas.microsoft.com/office/powerpoint/2010/main" xmlns="" val="856082079"/>
      </p:ext>
    </p:extLst>
  </p:cSld>
  <p:clrMapOvr>
    <a:masterClrMapping/>
  </p:clrMapOvr>
  <mc:AlternateContent xmlns:mc="http://schemas.openxmlformats.org/markup-compatibility/2006">
    <mc:Choice xmlns:p14="http://schemas.microsoft.com/office/powerpoint/2010/main" xmlns="" Requires="p14">
      <p:transition p14:dur="10" advClick="0"/>
    </mc:Choice>
    <mc:Fallback>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childTnLst>
                                  <p:subTnLst>
                                    <p:set>
                                      <p:cBhvr override="childStyle">
                                        <p:cTn dur="1" fill="hold" display="0" masterRel="nextClick" afterEffect="1"/>
                                        <p:tgtEl>
                                          <p:spTgt spid="34"/>
                                        </p:tgtEl>
                                        <p:attrNameLst>
                                          <p:attrName>style.visibility</p:attrName>
                                        </p:attrNameLst>
                                      </p:cBhvr>
                                      <p:to>
                                        <p:strVal val="hidden"/>
                                      </p:to>
                                    </p:set>
                                  </p:subTnLst>
                                </p:cTn>
                              </p:par>
                            </p:childTnLst>
                          </p:cTn>
                        </p:par>
                      </p:childTnLst>
                    </p:cTn>
                  </p:par>
                </p:childTnLst>
              </p:cTn>
              <p:nextCondLst>
                <p:cond evt="onClick" delay="0">
                  <p:tgtEl>
                    <p:spTgt spid="36"/>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3</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21" name="kráva"/>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290329" y="728663"/>
            <a:ext cx="5422926" cy="3868070"/>
          </a:xfrm>
          <a:prstGeom prst="rect">
            <a:avLst/>
          </a:prstGeom>
        </p:spPr>
      </p:pic>
    </p:spTree>
    <p:extLst>
      <p:ext uri="{BB962C8B-B14F-4D97-AF65-F5344CB8AC3E}">
        <p14:creationId xmlns:p14="http://schemas.microsoft.com/office/powerpoint/2010/main" xmlns="" val="1940053352"/>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4</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6" name="kun"/>
          <p:cNvPicPr>
            <a:picLocks noChangeAspect="1"/>
          </p:cNvPicPr>
          <p:nvPr/>
        </p:nvPicPr>
        <p:blipFill rotWithShape="1">
          <a:blip r:embed="rId4" cstate="print">
            <a:extLst>
              <a:ext uri="{28A0092B-C50C-407E-A947-70E740481C1C}">
                <a14:useLocalDpi xmlns:a14="http://schemas.microsoft.com/office/drawing/2010/main" xmlns="" val="0"/>
              </a:ext>
            </a:extLst>
          </a:blip>
          <a:srcRect l="6835" t="7273" r="9666" b="3434"/>
          <a:stretch/>
        </p:blipFill>
        <p:spPr>
          <a:xfrm>
            <a:off x="3290329" y="743769"/>
            <a:ext cx="5432215" cy="3866713"/>
          </a:xfrm>
          <a:prstGeom prst="rect">
            <a:avLst/>
          </a:prstGeom>
        </p:spPr>
      </p:pic>
    </p:spTree>
    <p:extLst>
      <p:ext uri="{BB962C8B-B14F-4D97-AF65-F5344CB8AC3E}">
        <p14:creationId xmlns:p14="http://schemas.microsoft.com/office/powerpoint/2010/main" xmlns="" val="19278200"/>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5</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6" name="pes"/>
          <p:cNvPicPr>
            <a:picLocks noChangeAspect="1"/>
          </p:cNvPicPr>
          <p:nvPr/>
        </p:nvPicPr>
        <p:blipFill rotWithShape="1">
          <a:blip r:embed="rId4" cstate="print">
            <a:extLst>
              <a:ext uri="{28A0092B-C50C-407E-A947-70E740481C1C}">
                <a14:useLocalDpi xmlns:a14="http://schemas.microsoft.com/office/drawing/2010/main" xmlns="" val="0"/>
              </a:ext>
            </a:extLst>
          </a:blip>
          <a:srcRect r="20827" b="14950"/>
          <a:stretch/>
        </p:blipFill>
        <p:spPr>
          <a:xfrm>
            <a:off x="3290329" y="722132"/>
            <a:ext cx="5426592" cy="3871159"/>
          </a:xfrm>
          <a:prstGeom prst="rect">
            <a:avLst/>
          </a:prstGeom>
        </p:spPr>
      </p:pic>
    </p:spTree>
    <p:extLst>
      <p:ext uri="{BB962C8B-B14F-4D97-AF65-F5344CB8AC3E}">
        <p14:creationId xmlns:p14="http://schemas.microsoft.com/office/powerpoint/2010/main" xmlns="" val="1565497151"/>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6</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6" name="kočka"/>
          <p:cNvPicPr>
            <a:picLocks noChangeAspect="1"/>
          </p:cNvPicPr>
          <p:nvPr/>
        </p:nvPicPr>
        <p:blipFill rotWithShape="1">
          <a:blip r:embed="rId4" cstate="print">
            <a:extLst>
              <a:ext uri="{28A0092B-C50C-407E-A947-70E740481C1C}">
                <a14:useLocalDpi xmlns:a14="http://schemas.microsoft.com/office/drawing/2010/main" xmlns="" val="0"/>
              </a:ext>
            </a:extLst>
          </a:blip>
          <a:srcRect l="12334" t="2916" r="3574" b="16767"/>
          <a:stretch/>
        </p:blipFill>
        <p:spPr>
          <a:xfrm>
            <a:off x="3290329" y="739121"/>
            <a:ext cx="5426576" cy="3887229"/>
          </a:xfrm>
          <a:prstGeom prst="rect">
            <a:avLst/>
          </a:prstGeom>
        </p:spPr>
      </p:pic>
    </p:spTree>
    <p:extLst>
      <p:ext uri="{BB962C8B-B14F-4D97-AF65-F5344CB8AC3E}">
        <p14:creationId xmlns:p14="http://schemas.microsoft.com/office/powerpoint/2010/main" xmlns="" val="3419871942"/>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7</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6" name="včela"/>
          <p:cNvPicPr>
            <a:picLocks noChangeAspect="1"/>
          </p:cNvPicPr>
          <p:nvPr/>
        </p:nvPicPr>
        <p:blipFill rotWithShape="1">
          <a:blip r:embed="rId4" cstate="print">
            <a:extLst>
              <a:ext uri="{28A0092B-C50C-407E-A947-70E740481C1C}">
                <a14:useLocalDpi xmlns:a14="http://schemas.microsoft.com/office/drawing/2010/main" xmlns="" val="0"/>
              </a:ext>
            </a:extLst>
          </a:blip>
          <a:srcRect t="5926" r="12343"/>
          <a:stretch/>
        </p:blipFill>
        <p:spPr>
          <a:xfrm>
            <a:off x="3296453" y="728663"/>
            <a:ext cx="5416802" cy="3874056"/>
          </a:xfrm>
          <a:prstGeom prst="rect">
            <a:avLst/>
          </a:prstGeom>
        </p:spPr>
      </p:pic>
    </p:spTree>
    <p:extLst>
      <p:ext uri="{BB962C8B-B14F-4D97-AF65-F5344CB8AC3E}">
        <p14:creationId xmlns:p14="http://schemas.microsoft.com/office/powerpoint/2010/main" xmlns="" val="3118683303"/>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8</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6" name="ovce"/>
          <p:cNvPicPr>
            <a:picLocks noChangeAspect="1"/>
          </p:cNvPicPr>
          <p:nvPr/>
        </p:nvPicPr>
        <p:blipFill rotWithShape="1">
          <a:blip r:embed="rId4" cstate="print">
            <a:extLst>
              <a:ext uri="{28A0092B-C50C-407E-A947-70E740481C1C}">
                <a14:useLocalDpi xmlns:a14="http://schemas.microsoft.com/office/drawing/2010/main" xmlns="" val="0"/>
              </a:ext>
            </a:extLst>
          </a:blip>
          <a:srcRect t="4782" r="9157"/>
          <a:stretch/>
        </p:blipFill>
        <p:spPr>
          <a:xfrm>
            <a:off x="3290329" y="741726"/>
            <a:ext cx="5422926" cy="3868070"/>
          </a:xfrm>
          <a:prstGeom prst="rect">
            <a:avLst/>
          </a:prstGeom>
        </p:spPr>
      </p:pic>
    </p:spTree>
    <p:extLst>
      <p:ext uri="{BB962C8B-B14F-4D97-AF65-F5344CB8AC3E}">
        <p14:creationId xmlns:p14="http://schemas.microsoft.com/office/powerpoint/2010/main" xmlns="" val="257328791"/>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9</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4" name="kohout"/>
          <p:cNvPicPr>
            <a:picLocks noChangeAspect="1"/>
          </p:cNvPicPr>
          <p:nvPr/>
        </p:nvPicPr>
        <p:blipFill rotWithShape="1">
          <a:blip r:embed="rId4" cstate="print">
            <a:extLst>
              <a:ext uri="{28A0092B-C50C-407E-A947-70E740481C1C}">
                <a14:useLocalDpi xmlns:a14="http://schemas.microsoft.com/office/drawing/2010/main" xmlns="" val="0"/>
              </a:ext>
            </a:extLst>
          </a:blip>
          <a:srcRect l="39384" r="20073" b="8305"/>
          <a:stretch/>
        </p:blipFill>
        <p:spPr>
          <a:xfrm>
            <a:off x="4583113" y="728663"/>
            <a:ext cx="3882759" cy="5426575"/>
          </a:xfrm>
          <a:prstGeom prst="rect">
            <a:avLst/>
          </a:prstGeom>
        </p:spPr>
      </p:pic>
    </p:spTree>
    <p:extLst>
      <p:ext uri="{BB962C8B-B14F-4D97-AF65-F5344CB8AC3E}">
        <p14:creationId xmlns:p14="http://schemas.microsoft.com/office/powerpoint/2010/main" xmlns="" val="1266867139"/>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10</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4" name="kralici"/>
          <p:cNvPicPr>
            <a:picLocks noChangeAspect="1"/>
          </p:cNvPicPr>
          <p:nvPr/>
        </p:nvPicPr>
        <p:blipFill rotWithShape="1">
          <a:blip r:embed="rId4" cstate="print">
            <a:extLst>
              <a:ext uri="{28A0092B-C50C-407E-A947-70E740481C1C}">
                <a14:useLocalDpi xmlns:a14="http://schemas.microsoft.com/office/drawing/2010/main" xmlns="" val="0"/>
              </a:ext>
            </a:extLst>
          </a:blip>
          <a:srcRect l="12042" t="5738" r="1"/>
          <a:stretch/>
        </p:blipFill>
        <p:spPr>
          <a:xfrm>
            <a:off x="3297097" y="728663"/>
            <a:ext cx="5416158" cy="3868070"/>
          </a:xfrm>
          <a:prstGeom prst="rect">
            <a:avLst/>
          </a:prstGeom>
        </p:spPr>
      </p:pic>
    </p:spTree>
    <p:extLst>
      <p:ext uri="{BB962C8B-B14F-4D97-AF65-F5344CB8AC3E}">
        <p14:creationId xmlns:p14="http://schemas.microsoft.com/office/powerpoint/2010/main" xmlns="" val="2158472925"/>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11</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4" name="koza"/>
          <p:cNvPicPr>
            <a:picLocks noChangeAspect="1"/>
          </p:cNvPicPr>
          <p:nvPr/>
        </p:nvPicPr>
        <p:blipFill rotWithShape="1">
          <a:blip r:embed="rId4" cstate="print">
            <a:extLst>
              <a:ext uri="{28A0092B-C50C-407E-A947-70E740481C1C}">
                <a14:useLocalDpi xmlns:a14="http://schemas.microsoft.com/office/drawing/2010/main" xmlns="" val="0"/>
              </a:ext>
            </a:extLst>
          </a:blip>
          <a:srcRect l="2592" t="3971" r="8793" b="1030"/>
          <a:stretch/>
        </p:blipFill>
        <p:spPr>
          <a:xfrm>
            <a:off x="3290329" y="728663"/>
            <a:ext cx="5422926" cy="3868070"/>
          </a:xfrm>
          <a:prstGeom prst="rect">
            <a:avLst/>
          </a:prstGeom>
        </p:spPr>
      </p:pic>
    </p:spTree>
    <p:extLst>
      <p:ext uri="{BB962C8B-B14F-4D97-AF65-F5344CB8AC3E}">
        <p14:creationId xmlns:p14="http://schemas.microsoft.com/office/powerpoint/2010/main" xmlns="" val="1555770462"/>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12</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8" name="husa"/>
          <p:cNvPicPr>
            <a:picLocks noChangeAspect="1"/>
          </p:cNvPicPr>
          <p:nvPr/>
        </p:nvPicPr>
        <p:blipFill rotWithShape="1">
          <a:blip r:embed="rId4" cstate="print">
            <a:extLst>
              <a:ext uri="{28A0092B-C50C-407E-A947-70E740481C1C}">
                <a14:useLocalDpi xmlns:a14="http://schemas.microsoft.com/office/drawing/2010/main" xmlns="" val="0"/>
              </a:ext>
            </a:extLst>
          </a:blip>
          <a:srcRect l="6838"/>
          <a:stretch/>
        </p:blipFill>
        <p:spPr>
          <a:xfrm>
            <a:off x="3286681" y="728663"/>
            <a:ext cx="5426574" cy="3868070"/>
          </a:xfrm>
          <a:prstGeom prst="rect">
            <a:avLst/>
          </a:prstGeom>
        </p:spPr>
      </p:pic>
    </p:spTree>
    <p:extLst>
      <p:ext uri="{BB962C8B-B14F-4D97-AF65-F5344CB8AC3E}">
        <p14:creationId xmlns:p14="http://schemas.microsoft.com/office/powerpoint/2010/main" xmlns="" val="3459480852"/>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13</a:t>
            </a:fld>
            <a:endParaRPr lang="cs-CZ" dirty="0"/>
          </a:p>
        </p:txBody>
      </p:sp>
      <p:sp>
        <p:nvSpPr>
          <p:cNvPr id="2" name="Zahnutá šipka doleva 1">
            <a:hlinkClick r:id="rId3"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pic>
        <p:nvPicPr>
          <p:cNvPr id="7" name="prase"/>
          <p:cNvPicPr>
            <a:picLocks noChangeAspect="1"/>
          </p:cNvPicPr>
          <p:nvPr/>
        </p:nvPicPr>
        <p:blipFill rotWithShape="1">
          <a:blip r:embed="rId4" cstate="print">
            <a:extLst>
              <a:ext uri="{28A0092B-C50C-407E-A947-70E740481C1C}">
                <a14:useLocalDpi xmlns:a14="http://schemas.microsoft.com/office/drawing/2010/main" xmlns="" val="0"/>
              </a:ext>
            </a:extLst>
          </a:blip>
          <a:srcRect t="1952" b="4921"/>
          <a:stretch/>
        </p:blipFill>
        <p:spPr>
          <a:xfrm>
            <a:off x="4583113" y="728663"/>
            <a:ext cx="3883138" cy="5426489"/>
          </a:xfrm>
          <a:prstGeom prst="rect">
            <a:avLst/>
          </a:prstGeom>
        </p:spPr>
      </p:pic>
    </p:spTree>
    <p:extLst>
      <p:ext uri="{BB962C8B-B14F-4D97-AF65-F5344CB8AC3E}">
        <p14:creationId xmlns:p14="http://schemas.microsoft.com/office/powerpoint/2010/main" xmlns="" val="1281172724"/>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60000"/>
                <a:lumOff val="40000"/>
              </a:schemeClr>
            </a:gs>
            <a:gs pos="84000">
              <a:schemeClr val="bg1"/>
            </a:gs>
          </a:gsLst>
          <a:lin ang="5400000" scaled="0"/>
        </a:grad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14</a:t>
            </a:fld>
            <a:endParaRPr lang="cs-CZ" dirty="0"/>
          </a:p>
        </p:txBody>
      </p:sp>
      <p:pic>
        <p:nvPicPr>
          <p:cNvPr id="3" name="perlička"/>
          <p:cNvPicPr>
            <a:picLocks noChangeAspect="1"/>
          </p:cNvPicPr>
          <p:nvPr/>
        </p:nvPicPr>
        <p:blipFill rotWithShape="1">
          <a:blip r:embed="rId2" cstate="print">
            <a:extLst>
              <a:ext uri="{28A0092B-C50C-407E-A947-70E740481C1C}">
                <a14:useLocalDpi xmlns:a14="http://schemas.microsoft.com/office/drawing/2010/main" xmlns="" val="0"/>
              </a:ext>
            </a:extLst>
          </a:blip>
          <a:srcRect l="35473" t="8889" r="10650"/>
          <a:stretch/>
        </p:blipFill>
        <p:spPr>
          <a:xfrm>
            <a:off x="7032608" y="-98309"/>
            <a:ext cx="2106811" cy="2374299"/>
          </a:xfrm>
          <a:prstGeom prst="rect">
            <a:avLst/>
          </a:prstGeom>
        </p:spPr>
      </p:pic>
      <p:pic>
        <p:nvPicPr>
          <p:cNvPr id="4" name="holub"/>
          <p:cNvPicPr>
            <a:picLocks noChangeAspect="1"/>
          </p:cNvPicPr>
          <p:nvPr/>
        </p:nvPicPr>
        <p:blipFill rotWithShape="1">
          <a:blip r:embed="rId3" cstate="print">
            <a:extLst>
              <a:ext uri="{28A0092B-C50C-407E-A947-70E740481C1C}">
                <a14:useLocalDpi xmlns:a14="http://schemas.microsoft.com/office/drawing/2010/main" xmlns="" val="0"/>
              </a:ext>
            </a:extLst>
          </a:blip>
          <a:srcRect l="29468" t="20339" r="19478" b="24068"/>
          <a:stretch/>
        </p:blipFill>
        <p:spPr>
          <a:xfrm rot="1842958">
            <a:off x="9459863" y="615395"/>
            <a:ext cx="2782033" cy="2018821"/>
          </a:xfrm>
          <a:prstGeom prst="rect">
            <a:avLst/>
          </a:prstGeom>
        </p:spPr>
      </p:pic>
      <p:pic>
        <p:nvPicPr>
          <p:cNvPr id="7" name="daněk"/>
          <p:cNvPicPr>
            <a:picLocks noChangeAspect="1"/>
          </p:cNvPicPr>
          <p:nvPr/>
        </p:nvPicPr>
        <p:blipFill rotWithShape="1">
          <a:blip r:embed="rId4" cstate="print">
            <a:extLst>
              <a:ext uri="{28A0092B-C50C-407E-A947-70E740481C1C}">
                <a14:useLocalDpi xmlns:a14="http://schemas.microsoft.com/office/drawing/2010/main" xmlns="" val="0"/>
              </a:ext>
            </a:extLst>
          </a:blip>
          <a:srcRect l="16241" t="26470" r="29725" b="22647"/>
          <a:stretch/>
        </p:blipFill>
        <p:spPr>
          <a:xfrm>
            <a:off x="2718881" y="46499"/>
            <a:ext cx="3492138" cy="4951969"/>
          </a:xfrm>
          <a:prstGeom prst="rect">
            <a:avLst/>
          </a:prstGeom>
        </p:spPr>
      </p:pic>
      <p:pic>
        <p:nvPicPr>
          <p:cNvPr id="8" name="nutrie"/>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05168" y="4690811"/>
            <a:ext cx="2919287" cy="1938589"/>
          </a:xfrm>
          <a:prstGeom prst="rect">
            <a:avLst/>
          </a:prstGeom>
        </p:spPr>
      </p:pic>
      <p:pic>
        <p:nvPicPr>
          <p:cNvPr id="9" name="pštros"/>
          <p:cNvPicPr>
            <a:picLocks noChangeAspect="1"/>
          </p:cNvPicPr>
          <p:nvPr/>
        </p:nvPicPr>
        <p:blipFill rotWithShape="1">
          <a:blip r:embed="rId6" cstate="print">
            <a:extLst>
              <a:ext uri="{28A0092B-C50C-407E-A947-70E740481C1C}">
                <a14:useLocalDpi xmlns:a14="http://schemas.microsoft.com/office/drawing/2010/main" xmlns="" val="0"/>
              </a:ext>
            </a:extLst>
          </a:blip>
          <a:srcRect l="12370" t="10333" r="1186" b="10166"/>
          <a:stretch/>
        </p:blipFill>
        <p:spPr>
          <a:xfrm>
            <a:off x="6528924" y="2110239"/>
            <a:ext cx="3488001" cy="4277060"/>
          </a:xfrm>
          <a:prstGeom prst="rect">
            <a:avLst/>
          </a:prstGeom>
        </p:spPr>
      </p:pic>
      <p:pic>
        <p:nvPicPr>
          <p:cNvPr id="10" name="kapr"/>
          <p:cNvPicPr>
            <a:picLocks noChangeAspect="1"/>
          </p:cNvPicPr>
          <p:nvPr/>
        </p:nvPicPr>
        <p:blipFill rotWithShape="1">
          <a:blip r:embed="rId7" cstate="print">
            <a:extLst>
              <a:ext uri="{28A0092B-C50C-407E-A947-70E740481C1C}">
                <a14:useLocalDpi xmlns:a14="http://schemas.microsoft.com/office/drawing/2010/main" xmlns="" val="0"/>
              </a:ext>
            </a:extLst>
          </a:blip>
          <a:srcRect l="17334" t="17167" r="16792" b="24667"/>
          <a:stretch/>
        </p:blipFill>
        <p:spPr>
          <a:xfrm rot="1241759">
            <a:off x="4594562" y="4938184"/>
            <a:ext cx="3366678" cy="2229546"/>
          </a:xfrm>
          <a:prstGeom prst="rect">
            <a:avLst/>
          </a:prstGeom>
        </p:spPr>
      </p:pic>
      <p:pic>
        <p:nvPicPr>
          <p:cNvPr id="11" name="křepelka"/>
          <p:cNvPicPr>
            <a:picLocks noChangeAspect="1"/>
          </p:cNvPicPr>
          <p:nvPr/>
        </p:nvPicPr>
        <p:blipFill rotWithShape="1">
          <a:blip r:embed="rId8" cstate="print">
            <a:extLst>
              <a:ext uri="{28A0092B-C50C-407E-A947-70E740481C1C}">
                <a14:useLocalDpi xmlns:a14="http://schemas.microsoft.com/office/drawing/2010/main" xmlns="" val="0"/>
              </a:ext>
            </a:extLst>
          </a:blip>
          <a:srcRect l="44445" t="16547" r="9296"/>
          <a:stretch/>
        </p:blipFill>
        <p:spPr>
          <a:xfrm rot="21187546">
            <a:off x="672150" y="1370385"/>
            <a:ext cx="1782322" cy="2157827"/>
          </a:xfrm>
          <a:prstGeom prst="rect">
            <a:avLst/>
          </a:prstGeom>
        </p:spPr>
      </p:pic>
      <p:sp>
        <p:nvSpPr>
          <p:cNvPr id="13" name="křepelka - popis"/>
          <p:cNvSpPr/>
          <p:nvPr/>
        </p:nvSpPr>
        <p:spPr>
          <a:xfrm>
            <a:off x="0" y="3031895"/>
            <a:ext cx="1247457" cy="369332"/>
          </a:xfrm>
          <a:prstGeom prst="rect">
            <a:avLst/>
          </a:prstGeom>
        </p:spPr>
        <p:txBody>
          <a:bodyPr wrap="none">
            <a:spAutoFit/>
          </a:bodyPr>
          <a:lstStyle/>
          <a:p>
            <a:r>
              <a:rPr lang="cs-CZ" b="1" dirty="0" smtClean="0"/>
              <a:t>KŘEPELKA</a:t>
            </a:r>
            <a:endParaRPr lang="cs-CZ" b="1" dirty="0"/>
          </a:p>
        </p:txBody>
      </p:sp>
      <p:sp>
        <p:nvSpPr>
          <p:cNvPr id="14" name="nutrie - popis"/>
          <p:cNvSpPr/>
          <p:nvPr/>
        </p:nvSpPr>
        <p:spPr>
          <a:xfrm>
            <a:off x="1502629" y="6488668"/>
            <a:ext cx="918841" cy="369332"/>
          </a:xfrm>
          <a:prstGeom prst="rect">
            <a:avLst/>
          </a:prstGeom>
        </p:spPr>
        <p:txBody>
          <a:bodyPr wrap="none">
            <a:spAutoFit/>
          </a:bodyPr>
          <a:lstStyle/>
          <a:p>
            <a:r>
              <a:rPr lang="cs-CZ" b="1" dirty="0" smtClean="0"/>
              <a:t>NUTRIE</a:t>
            </a:r>
            <a:endParaRPr lang="cs-CZ" b="1" dirty="0"/>
          </a:p>
        </p:txBody>
      </p:sp>
      <p:sp>
        <p:nvSpPr>
          <p:cNvPr id="15" name="daněk - popis"/>
          <p:cNvSpPr/>
          <p:nvPr/>
        </p:nvSpPr>
        <p:spPr>
          <a:xfrm>
            <a:off x="3295760" y="4720057"/>
            <a:ext cx="952505" cy="369332"/>
          </a:xfrm>
          <a:prstGeom prst="rect">
            <a:avLst/>
          </a:prstGeom>
        </p:spPr>
        <p:txBody>
          <a:bodyPr wrap="none">
            <a:spAutoFit/>
          </a:bodyPr>
          <a:lstStyle/>
          <a:p>
            <a:r>
              <a:rPr lang="cs-CZ" b="1" dirty="0" smtClean="0"/>
              <a:t>DANĚK</a:t>
            </a:r>
            <a:endParaRPr lang="cs-CZ" b="1" dirty="0"/>
          </a:p>
        </p:txBody>
      </p:sp>
      <p:sp>
        <p:nvSpPr>
          <p:cNvPr id="16" name="kapr - popis"/>
          <p:cNvSpPr/>
          <p:nvPr/>
        </p:nvSpPr>
        <p:spPr>
          <a:xfrm>
            <a:off x="6277901" y="6488668"/>
            <a:ext cx="763351" cy="369332"/>
          </a:xfrm>
          <a:prstGeom prst="rect">
            <a:avLst/>
          </a:prstGeom>
        </p:spPr>
        <p:txBody>
          <a:bodyPr wrap="none">
            <a:spAutoFit/>
          </a:bodyPr>
          <a:lstStyle/>
          <a:p>
            <a:r>
              <a:rPr lang="cs-CZ" b="1" dirty="0" smtClean="0"/>
              <a:t>KAPR</a:t>
            </a:r>
            <a:endParaRPr lang="cs-CZ" b="1" dirty="0"/>
          </a:p>
        </p:txBody>
      </p:sp>
      <p:sp>
        <p:nvSpPr>
          <p:cNvPr id="17" name="perlička - popis"/>
          <p:cNvSpPr/>
          <p:nvPr/>
        </p:nvSpPr>
        <p:spPr>
          <a:xfrm>
            <a:off x="6387606" y="1530162"/>
            <a:ext cx="1228221" cy="369332"/>
          </a:xfrm>
          <a:prstGeom prst="rect">
            <a:avLst/>
          </a:prstGeom>
        </p:spPr>
        <p:txBody>
          <a:bodyPr wrap="none">
            <a:spAutoFit/>
          </a:bodyPr>
          <a:lstStyle/>
          <a:p>
            <a:r>
              <a:rPr lang="cs-CZ" b="1" dirty="0"/>
              <a:t>PERLIČKA</a:t>
            </a:r>
          </a:p>
        </p:txBody>
      </p:sp>
      <p:sp>
        <p:nvSpPr>
          <p:cNvPr id="18" name="holub - popis"/>
          <p:cNvSpPr/>
          <p:nvPr/>
        </p:nvSpPr>
        <p:spPr>
          <a:xfrm>
            <a:off x="10649930" y="2522483"/>
            <a:ext cx="918841" cy="369332"/>
          </a:xfrm>
          <a:prstGeom prst="rect">
            <a:avLst/>
          </a:prstGeom>
        </p:spPr>
        <p:txBody>
          <a:bodyPr wrap="none">
            <a:spAutoFit/>
          </a:bodyPr>
          <a:lstStyle/>
          <a:p>
            <a:r>
              <a:rPr lang="cs-CZ" b="1" dirty="0" smtClean="0"/>
              <a:t>HOLUB</a:t>
            </a:r>
            <a:endParaRPr lang="cs-CZ" b="1" dirty="0"/>
          </a:p>
        </p:txBody>
      </p:sp>
      <p:sp>
        <p:nvSpPr>
          <p:cNvPr id="19" name="pštros - popis"/>
          <p:cNvSpPr/>
          <p:nvPr/>
        </p:nvSpPr>
        <p:spPr>
          <a:xfrm>
            <a:off x="8644230" y="3203113"/>
            <a:ext cx="979755" cy="369332"/>
          </a:xfrm>
          <a:prstGeom prst="rect">
            <a:avLst/>
          </a:prstGeom>
        </p:spPr>
        <p:txBody>
          <a:bodyPr wrap="none">
            <a:spAutoFit/>
          </a:bodyPr>
          <a:lstStyle/>
          <a:p>
            <a:r>
              <a:rPr lang="cs-CZ" b="1" dirty="0" smtClean="0"/>
              <a:t>PŠTROS</a:t>
            </a:r>
            <a:endParaRPr lang="cs-CZ" b="1" dirty="0"/>
          </a:p>
        </p:txBody>
      </p:sp>
      <p:sp>
        <p:nvSpPr>
          <p:cNvPr id="20" name="Zahnutá šipka doleva 19">
            <a:hlinkClick r:id="rId9" action="ppaction://hlinksldjump"/>
          </p:cNvPr>
          <p:cNvSpPr/>
          <p:nvPr/>
        </p:nvSpPr>
        <p:spPr>
          <a:xfrm>
            <a:off x="10006039" y="5073257"/>
            <a:ext cx="1483430" cy="1437271"/>
          </a:xfrm>
          <a:prstGeom prst="curvedLeftArrow">
            <a:avLst>
              <a:gd name="adj1" fmla="val 27349"/>
              <a:gd name="adj2" fmla="val 50000"/>
              <a:gd name="adj3" fmla="val 2500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Tree>
    <p:extLst>
      <p:ext uri="{BB962C8B-B14F-4D97-AF65-F5344CB8AC3E}">
        <p14:creationId xmlns:p14="http://schemas.microsoft.com/office/powerpoint/2010/main" xmlns="" val="502118476"/>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childTnLst>
              </p:cTn>
              <p:nextCondLst>
                <p:cond evt="onClick" delay="0">
                  <p:tgtEl>
                    <p:spTgt spid="7"/>
                  </p:tgtEl>
                </p:cond>
              </p:nextCondLst>
            </p:seq>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nextCondLst>
                <p:cond evt="onClick" delay="0">
                  <p:tgtEl>
                    <p:spTgt spid="8"/>
                  </p:tgtEl>
                </p:cond>
              </p:nextCondLst>
            </p:seq>
            <p:seq concurrent="1" nextAc="seek">
              <p:cTn id="17" restart="whenNotActive" fill="hold" evtFilter="cancelBubble" nodeType="interactiveSeq">
                <p:stCondLst>
                  <p:cond evt="onClick" delay="0">
                    <p:tgtEl>
                      <p:spTgt spid="3"/>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3"/>
                  </p:tgtEl>
                </p:cond>
              </p:nextCondLst>
            </p:seq>
            <p:seq concurrent="1" nextAc="seek">
              <p:cTn id="22" restart="whenNotActive" fill="hold" evtFilter="cancelBubble" nodeType="interactiveSeq">
                <p:stCondLst>
                  <p:cond evt="onClick" delay="0">
                    <p:tgtEl>
                      <p:spTgt spid="10"/>
                    </p:tgtEl>
                  </p:cond>
                </p:stCondLst>
                <p:endSync evt="end" delay="0">
                  <p:rtn val="all"/>
                </p:endSync>
                <p:childTnLst>
                  <p:par>
                    <p:cTn id="23" fill="hold">
                      <p:stCondLst>
                        <p:cond delay="0"/>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27" restart="whenNotActive" fill="hold" evtFilter="cancelBubble" nodeType="interactiveSeq">
                <p:stCondLst>
                  <p:cond evt="onClick" delay="0">
                    <p:tgtEl>
                      <p:spTgt spid="9"/>
                    </p:tgtEl>
                  </p:cond>
                </p:stCondLst>
                <p:endSync evt="end" delay="0">
                  <p:rtn val="all"/>
                </p:endSync>
                <p:childTnLst>
                  <p:par>
                    <p:cTn id="28" fill="hold">
                      <p:stCondLst>
                        <p:cond delay="0"/>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4"/>
                    </p:tgtEl>
                  </p:cond>
                </p:stCondLst>
                <p:endSync evt="end" delay="0">
                  <p:rtn val="all"/>
                </p:endSync>
                <p:childTnLst>
                  <p:par>
                    <p:cTn id="33" fill="hold">
                      <p:stCondLst>
                        <p:cond delay="0"/>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4"/>
                  </p:tgtEl>
                </p:cond>
              </p:nextCondLst>
            </p:seq>
          </p:childTnLst>
        </p:cTn>
      </p:par>
    </p:tnLst>
    <p:bldLst>
      <p:bldP spid="13" grpId="0"/>
      <p:bldP spid="14" grpId="0"/>
      <p:bldP spid="15"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Použitý zdroj obrázků</a:t>
            </a:r>
            <a:endParaRPr lang="cs-CZ" sz="3200" b="1" dirty="0"/>
          </a:p>
        </p:txBody>
      </p:sp>
      <p:sp>
        <p:nvSpPr>
          <p:cNvPr id="3" name="Zástupný symbol pro obsah 2"/>
          <p:cNvSpPr>
            <a:spLocks noGrp="1"/>
          </p:cNvSpPr>
          <p:nvPr>
            <p:ph idx="1"/>
          </p:nvPr>
        </p:nvSpPr>
        <p:spPr/>
        <p:txBody>
          <a:bodyPr>
            <a:normAutofit/>
          </a:bodyPr>
          <a:lstStyle/>
          <a:p>
            <a:r>
              <a:rPr lang="cs-CZ" dirty="0" smtClean="0">
                <a:hlinkClick r:id="rId2"/>
              </a:rPr>
              <a:t>http://pixabay.com</a:t>
            </a:r>
            <a:endParaRPr lang="cs-CZ" dirty="0"/>
          </a:p>
        </p:txBody>
      </p:sp>
    </p:spTree>
    <p:extLst>
      <p:ext uri="{BB962C8B-B14F-4D97-AF65-F5344CB8AC3E}">
        <p14:creationId xmlns:p14="http://schemas.microsoft.com/office/powerpoint/2010/main" xmlns="" val="15530031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Materiály, pomůcky a technické vybavení</a:t>
            </a:r>
            <a:endParaRPr lang="cs-CZ" sz="3200" dirty="0"/>
          </a:p>
        </p:txBody>
      </p:sp>
      <p:sp>
        <p:nvSpPr>
          <p:cNvPr id="3" name="Zástupný symbol pro obsah 2"/>
          <p:cNvSpPr>
            <a:spLocks noGrp="1"/>
          </p:cNvSpPr>
          <p:nvPr>
            <p:ph idx="1"/>
          </p:nvPr>
        </p:nvSpPr>
        <p:spPr/>
        <p:txBody>
          <a:bodyPr>
            <a:normAutofit/>
          </a:bodyPr>
          <a:lstStyle/>
          <a:p>
            <a:pPr lvl="0"/>
            <a:r>
              <a:rPr lang="cs-CZ" dirty="0" smtClean="0"/>
              <a:t>Dotyková </a:t>
            </a:r>
            <a:r>
              <a:rPr lang="cs-CZ" dirty="0"/>
              <a:t>obrazovka, připojená k PC</a:t>
            </a:r>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16</a:t>
            </a:fld>
            <a:endParaRPr lang="cs-CZ" dirty="0"/>
          </a:p>
        </p:txBody>
      </p:sp>
    </p:spTree>
    <p:extLst>
      <p:ext uri="{BB962C8B-B14F-4D97-AF65-F5344CB8AC3E}">
        <p14:creationId xmlns:p14="http://schemas.microsoft.com/office/powerpoint/2010/main" xmlns="" val="29780147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Metodický postup</a:t>
            </a:r>
            <a:endParaRPr lang="cs-CZ" sz="3200" strike="sngStrike" dirty="0"/>
          </a:p>
        </p:txBody>
      </p:sp>
      <p:sp>
        <p:nvSpPr>
          <p:cNvPr id="3" name="Zástupný symbol pro obsah 2"/>
          <p:cNvSpPr>
            <a:spLocks noGrp="1"/>
          </p:cNvSpPr>
          <p:nvPr>
            <p:ph idx="1"/>
          </p:nvPr>
        </p:nvSpPr>
        <p:spPr/>
        <p:txBody>
          <a:bodyPr/>
          <a:lstStyle/>
          <a:p>
            <a:r>
              <a:rPr lang="cs-CZ" dirty="0" smtClean="0"/>
              <a:t>Podle oka (ve výřezech) děti určují jednotlivé druhy hospodářských zvířat. Na prvním obrázkovém snímku je celkem 11 </a:t>
            </a:r>
            <a:r>
              <a:rPr lang="cs-CZ" dirty="0" smtClean="0"/>
              <a:t>očí </a:t>
            </a:r>
            <a:r>
              <a:rPr lang="cs-CZ" dirty="0" smtClean="0"/>
              <a:t>zvířat, která se na farmách objevují nejčastěji. Odpověď se objeví po </a:t>
            </a:r>
            <a:r>
              <a:rPr lang="cs-CZ" dirty="0" smtClean="0"/>
              <a:t>dotyku / kliknutí </a:t>
            </a:r>
            <a:r>
              <a:rPr lang="cs-CZ" dirty="0" smtClean="0"/>
              <a:t>na příslušné oko.</a:t>
            </a:r>
          </a:p>
          <a:p>
            <a:r>
              <a:rPr lang="cs-CZ" dirty="0" smtClean="0"/>
              <a:t>Na posledním obrázkovém snímku jsou obrázky méně častých hospodářských zvířat i s popisy. </a:t>
            </a:r>
          </a:p>
          <a:p>
            <a:pPr marL="45720" indent="0">
              <a:buNone/>
            </a:pPr>
            <a:r>
              <a:rPr lang="cs-CZ" b="1" dirty="0"/>
              <a:t>Očekávání a cíle</a:t>
            </a:r>
          </a:p>
          <a:p>
            <a:r>
              <a:rPr lang="cs-CZ" dirty="0" smtClean="0"/>
              <a:t>Děti si procvičí a prohloubí znalosti o domácích hospodářských zvířatech (druhy, důvody k chovu,…). </a:t>
            </a:r>
            <a:endParaRPr lang="cs-CZ" dirty="0"/>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17</a:t>
            </a:fld>
            <a:endParaRPr lang="cs-CZ" dirty="0"/>
          </a:p>
        </p:txBody>
      </p:sp>
    </p:spTree>
    <p:extLst>
      <p:ext uri="{BB962C8B-B14F-4D97-AF65-F5344CB8AC3E}">
        <p14:creationId xmlns:p14="http://schemas.microsoft.com/office/powerpoint/2010/main" xmlns="" val="160124489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Práce </a:t>
            </a:r>
            <a:r>
              <a:rPr lang="cs-CZ" sz="3200" b="1" dirty="0"/>
              <a:t>s interaktivním výukovým </a:t>
            </a:r>
            <a:r>
              <a:rPr lang="cs-CZ" sz="3200" b="1" dirty="0" smtClean="0"/>
              <a:t>materiálem</a:t>
            </a:r>
            <a:endParaRPr lang="cs-CZ" sz="3200" dirty="0"/>
          </a:p>
        </p:txBody>
      </p:sp>
      <p:sp>
        <p:nvSpPr>
          <p:cNvPr id="3" name="Zástupný symbol pro obsah 2"/>
          <p:cNvSpPr>
            <a:spLocks noGrp="1"/>
          </p:cNvSpPr>
          <p:nvPr>
            <p:ph idx="1"/>
          </p:nvPr>
        </p:nvSpPr>
        <p:spPr/>
        <p:txBody>
          <a:bodyPr>
            <a:normAutofit/>
          </a:bodyPr>
          <a:lstStyle/>
          <a:p>
            <a:r>
              <a:rPr lang="cs-CZ" dirty="0" smtClean="0"/>
              <a:t>Na prvním obrázkovém snímku se podle oka děti snaží určit zvíře. Ve chvíli, kdy chtějí potvrdit správnost odpovědi, dotykem na oko vyvolají obrázek zvířete, které se na ně dívá. Pro návrat na snímek očí stačí dotyk na šipku v pravém dolním rohu. Pro pohyb na konec prezentace, kde jsou méně známe druhy domácích zvířat slouží šipka vpravo na snímku s obrázky očí. Na posledním snímku je aktivní šipka, které znovu zobrazí snímek s výřezy očí. </a:t>
            </a:r>
          </a:p>
          <a:p>
            <a:r>
              <a:rPr lang="cs-CZ" dirty="0" smtClean="0"/>
              <a:t>Na posledním obrázkovém snímku jsou vyobrazeny méně </a:t>
            </a:r>
            <a:r>
              <a:rPr lang="cs-CZ" dirty="0" smtClean="0"/>
              <a:t>známé </a:t>
            </a:r>
            <a:r>
              <a:rPr lang="cs-CZ" dirty="0" smtClean="0"/>
              <a:t>druhy zvířat. Po dotyku na jednotlivá zvířata se objeví jejich jméno.</a:t>
            </a:r>
          </a:p>
          <a:p>
            <a:r>
              <a:rPr lang="cs-CZ" dirty="0"/>
              <a:t>Pro pokračování prezentace na snímky s popisy je třeba použít mezerník.</a:t>
            </a:r>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18</a:t>
            </a:fld>
            <a:endParaRPr lang="cs-CZ" dirty="0"/>
          </a:p>
        </p:txBody>
      </p:sp>
    </p:spTree>
    <p:extLst>
      <p:ext uri="{BB962C8B-B14F-4D97-AF65-F5344CB8AC3E}">
        <p14:creationId xmlns:p14="http://schemas.microsoft.com/office/powerpoint/2010/main" xmlns="" val="14108010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a:t>Prvky polytechnické výchovy</a:t>
            </a:r>
          </a:p>
        </p:txBody>
      </p:sp>
      <p:sp>
        <p:nvSpPr>
          <p:cNvPr id="3" name="Zástupný symbol pro obsah 2"/>
          <p:cNvSpPr>
            <a:spLocks noGrp="1"/>
          </p:cNvSpPr>
          <p:nvPr>
            <p:ph idx="1"/>
          </p:nvPr>
        </p:nvSpPr>
        <p:spPr/>
        <p:txBody>
          <a:bodyPr/>
          <a:lstStyle/>
          <a:p>
            <a:r>
              <a:rPr lang="cs-CZ" dirty="0" smtClean="0"/>
              <a:t>Vzdělávací oblast </a:t>
            </a:r>
            <a:r>
              <a:rPr lang="cs-CZ" b="1" dirty="0" smtClean="0"/>
              <a:t>DÍTĚ A JAHO PSYCHIKA (PSYCHOLOGICKÁ)</a:t>
            </a:r>
          </a:p>
          <a:p>
            <a:r>
              <a:rPr lang="cs-CZ" dirty="0" smtClean="0"/>
              <a:t>Podoblasti </a:t>
            </a:r>
            <a:r>
              <a:rPr lang="cs-CZ" b="1" dirty="0" smtClean="0"/>
              <a:t>POZNÁVACÍ SCHOPNOSTI – Tvořivost, vynalézavost, fantazie</a:t>
            </a:r>
          </a:p>
          <a:p>
            <a:r>
              <a:rPr lang="cs-CZ" b="1" dirty="0" smtClean="0"/>
              <a:t>Dosažené konkretizované výstupy </a:t>
            </a:r>
            <a:r>
              <a:rPr lang="cs-CZ" dirty="0" smtClean="0"/>
              <a:t>– spontánně vyprávět zážitky ze svého okolí, z různých vyprávění, co dítě prožilo příjemného nebo nepříjemného</a:t>
            </a:r>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19</a:t>
            </a:fld>
            <a:endParaRPr lang="cs-CZ" dirty="0"/>
          </a:p>
        </p:txBody>
      </p:sp>
    </p:spTree>
    <p:extLst>
      <p:ext uri="{BB962C8B-B14F-4D97-AF65-F5344CB8AC3E}">
        <p14:creationId xmlns:p14="http://schemas.microsoft.com/office/powerpoint/2010/main" xmlns="" val="37765058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zápatí 1"/>
          <p:cNvSpPr>
            <a:spLocks noGrp="1"/>
          </p:cNvSpPr>
          <p:nvPr>
            <p:ph type="ftr" sz="quarter" idx="11"/>
          </p:nvPr>
        </p:nvSpPr>
        <p:spPr/>
        <p:txBody>
          <a:bodyPr/>
          <a:lstStyle/>
          <a:p>
            <a:r>
              <a:rPr lang="cs-CZ" smtClean="0">
                <a:solidFill>
                  <a:prstClr val="black"/>
                </a:solidFill>
              </a:rPr>
              <a:t>Projekt CZ.1.07/1.3.00/48.0075 je spolufinancován Evropským sociálním fondem a státním rozpočtem České republiky.</a:t>
            </a:r>
            <a:endParaRPr lang="cs-CZ" dirty="0">
              <a:solidFill>
                <a:prstClr val="black"/>
              </a:solidFill>
            </a:endParaRPr>
          </a:p>
        </p:txBody>
      </p:sp>
      <p:sp>
        <p:nvSpPr>
          <p:cNvPr id="3" name="Zástupný symbol pro číslo snímku 2"/>
          <p:cNvSpPr>
            <a:spLocks noGrp="1"/>
          </p:cNvSpPr>
          <p:nvPr>
            <p:ph type="sldNum" sz="quarter" idx="12"/>
          </p:nvPr>
        </p:nvSpPr>
        <p:spPr/>
        <p:txBody>
          <a:bodyPr/>
          <a:lstStyle/>
          <a:p>
            <a:fld id="{CA8D9AD5-F248-4919-864A-CFD76CC027D6}" type="slidenum">
              <a:rPr lang="cs-CZ" smtClean="0">
                <a:solidFill>
                  <a:prstClr val="black"/>
                </a:solidFill>
              </a:rPr>
              <a:pPr/>
              <a:t>20</a:t>
            </a:fld>
            <a:endParaRPr lang="cs-CZ" dirty="0">
              <a:solidFill>
                <a:prstClr val="black"/>
              </a:solidFill>
            </a:endParaRPr>
          </a:p>
        </p:txBody>
      </p:sp>
      <p:grpSp>
        <p:nvGrpSpPr>
          <p:cNvPr id="5" name="Skupina 4"/>
          <p:cNvGrpSpPr/>
          <p:nvPr/>
        </p:nvGrpSpPr>
        <p:grpSpPr>
          <a:xfrm>
            <a:off x="1921041" y="1087399"/>
            <a:ext cx="7513903" cy="4097665"/>
            <a:chOff x="3057284" y="724271"/>
            <a:chExt cx="4242876" cy="3527549"/>
          </a:xfrm>
        </p:grpSpPr>
        <p:sp>
          <p:nvSpPr>
            <p:cNvPr id="6" name="Volný tvar 5"/>
            <p:cNvSpPr/>
            <p:nvPr/>
          </p:nvSpPr>
          <p:spPr>
            <a:xfrm>
              <a:off x="3057284" y="2216595"/>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Vnímat vliv techniky na společnost a přírodu</a:t>
              </a:r>
            </a:p>
          </p:txBody>
        </p:sp>
        <p:sp>
          <p:nvSpPr>
            <p:cNvPr id="10" name="Volný tvar 9"/>
            <p:cNvSpPr/>
            <p:nvPr/>
          </p:nvSpPr>
          <p:spPr>
            <a:xfrm>
              <a:off x="4377271" y="1477325"/>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Směrovat </a:t>
              </a:r>
              <a:r>
                <a:rPr lang="cs-CZ" sz="1600" b="1" dirty="0" smtClean="0">
                  <a:solidFill>
                    <a:schemeClr val="tx1"/>
                  </a:solidFill>
                </a:rPr>
                <a:t>děti </a:t>
              </a:r>
              <a:r>
                <a:rPr lang="cs-CZ" sz="1600" b="1" dirty="0">
                  <a:solidFill>
                    <a:schemeClr val="tx1"/>
                  </a:solidFill>
                </a:rPr>
                <a:t>k získávání základních pracovních dovedností a návyků</a:t>
              </a:r>
            </a:p>
          </p:txBody>
        </p:sp>
        <p:sp>
          <p:nvSpPr>
            <p:cNvPr id="14" name="Volný tvar 13"/>
            <p:cNvSpPr/>
            <p:nvPr/>
          </p:nvSpPr>
          <p:spPr>
            <a:xfrm>
              <a:off x="3058097" y="753932"/>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smtClean="0">
                  <a:solidFill>
                    <a:schemeClr val="tx1"/>
                  </a:solidFill>
                </a:rPr>
                <a:t>Chápat </a:t>
              </a:r>
              <a:r>
                <a:rPr lang="cs-CZ" sz="1600" b="1" dirty="0">
                  <a:solidFill>
                    <a:schemeClr val="tx1"/>
                  </a:solidFill>
                </a:rPr>
                <a:t>p</a:t>
              </a:r>
              <a:r>
                <a:rPr lang="cs-CZ" sz="1600" b="1" dirty="0" smtClean="0">
                  <a:solidFill>
                    <a:schemeClr val="tx1"/>
                  </a:solidFill>
                </a:rPr>
                <a:t>ostavení techniky a technických oborů v životě lidstva jako devízu</a:t>
              </a:r>
              <a:endParaRPr lang="cs-CZ" sz="1600" b="1" dirty="0">
                <a:solidFill>
                  <a:schemeClr val="tx1"/>
                </a:solidFill>
              </a:endParaRPr>
            </a:p>
          </p:txBody>
        </p:sp>
        <p:sp>
          <p:nvSpPr>
            <p:cNvPr id="18" name="Volný tvar 17"/>
            <p:cNvSpPr/>
            <p:nvPr/>
          </p:nvSpPr>
          <p:spPr>
            <a:xfrm>
              <a:off x="5695633" y="724271"/>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Učit děti základním poznatkům o technice</a:t>
              </a:r>
            </a:p>
          </p:txBody>
        </p:sp>
        <p:sp>
          <p:nvSpPr>
            <p:cNvPr id="22" name="Volný tvar 21"/>
            <p:cNvSpPr/>
            <p:nvPr/>
          </p:nvSpPr>
          <p:spPr>
            <a:xfrm>
              <a:off x="5695633" y="2175498"/>
              <a:ext cx="1604527" cy="1441328"/>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Vést děti ke kooperativnímu hodnocení a sebehodnocení</a:t>
              </a:r>
            </a:p>
          </p:txBody>
        </p:sp>
        <p:sp>
          <p:nvSpPr>
            <p:cNvPr id="30" name="Volný tvar 29"/>
            <p:cNvSpPr/>
            <p:nvPr/>
          </p:nvSpPr>
          <p:spPr>
            <a:xfrm>
              <a:off x="4375646" y="2935523"/>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Podpořit rozvoj myšlenkového </a:t>
              </a:r>
              <a:r>
                <a:rPr lang="cs-CZ" sz="1600" b="1" dirty="0" smtClean="0">
                  <a:solidFill>
                    <a:schemeClr val="tx1"/>
                  </a:solidFill>
                </a:rPr>
                <a:t>potenciálu dětí</a:t>
              </a:r>
              <a:endParaRPr lang="cs-CZ" sz="1600" b="1" dirty="0">
                <a:solidFill>
                  <a:schemeClr val="tx1"/>
                </a:solidFill>
              </a:endParaRPr>
            </a:p>
          </p:txBody>
        </p:sp>
      </p:grpSp>
      <p:sp>
        <p:nvSpPr>
          <p:cNvPr id="34" name="TextovéPole 33"/>
          <p:cNvSpPr txBox="1"/>
          <p:nvPr/>
        </p:nvSpPr>
        <p:spPr>
          <a:xfrm>
            <a:off x="3333470" y="394396"/>
            <a:ext cx="4563708" cy="954107"/>
          </a:xfrm>
          <a:prstGeom prst="rect">
            <a:avLst/>
          </a:prstGeom>
          <a:noFill/>
        </p:spPr>
        <p:txBody>
          <a:bodyPr wrap="square" rtlCol="0">
            <a:spAutoFit/>
          </a:bodyPr>
          <a:lstStyle/>
          <a:p>
            <a:pPr algn="ctr"/>
            <a:r>
              <a:rPr lang="cs-CZ" sz="2800" b="1" dirty="0" smtClean="0"/>
              <a:t>Cíle polytechnické výchovy</a:t>
            </a:r>
            <a:endParaRPr lang="cs-CZ" sz="2800" b="1" dirty="0"/>
          </a:p>
        </p:txBody>
      </p:sp>
    </p:spTree>
    <p:extLst>
      <p:ext uri="{BB962C8B-B14F-4D97-AF65-F5344CB8AC3E}">
        <p14:creationId xmlns:p14="http://schemas.microsoft.com/office/powerpoint/2010/main" xmlns="" val="191560423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Sheer Green 16x9">
  <a:themeElements>
    <a:clrScheme name="Žlutá">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48-PPTvzor.potx" id="{BEAA49EE-7AE4-44BA-8526-6F4ED2428C66}" vid="{21787010-6216-4E42-AF3D-8126B149DC11}"/>
    </a:ext>
  </a:ext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48-PPTvzor</Template>
  <TotalTime>0</TotalTime>
  <Words>403</Words>
  <Application>Microsoft Office PowerPoint</Application>
  <PresentationFormat>Vlastní</PresentationFormat>
  <Paragraphs>57</Paragraphs>
  <Slides>20</Slides>
  <Notes>1</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Sheer Green 16x9</vt:lpstr>
      <vt:lpstr>KDO SE NA TEBE DÍVÁ?</vt:lpstr>
      <vt:lpstr>Snímek 2</vt:lpstr>
      <vt:lpstr>Snímek 3</vt:lpstr>
      <vt:lpstr>Snímek 4</vt:lpstr>
      <vt:lpstr>Snímek 5</vt:lpstr>
      <vt:lpstr>Snímek 6</vt:lpstr>
      <vt:lpstr>Snímek 7</vt:lpstr>
      <vt:lpstr>Snímek 8</vt:lpstr>
      <vt:lpstr>Snímek 9</vt:lpstr>
      <vt:lpstr>Snímek 10</vt:lpstr>
      <vt:lpstr>Snímek 11</vt:lpstr>
      <vt:lpstr>Snímek 12</vt:lpstr>
      <vt:lpstr>Snímek 13</vt:lpstr>
      <vt:lpstr>Snímek 14</vt:lpstr>
      <vt:lpstr>Použitý zdroj obrázků</vt:lpstr>
      <vt:lpstr>Materiály, pomůcky a technické vybavení</vt:lpstr>
      <vt:lpstr>Metodický postup</vt:lpstr>
      <vt:lpstr>Práce s interaktivním výukovým materiálem</vt:lpstr>
      <vt:lpstr>Prvky polytechnické výchovy</vt:lpstr>
      <vt:lpstr>Snímek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2014-08-05T12:38:58Z</dcterms:created>
  <dcterms:modified xsi:type="dcterms:W3CDTF">2015-04-22T10:06:22Z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