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7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4" r:id="rId12"/>
    <p:sldId id="292" r:id="rId13"/>
    <p:sldId id="275" r:id="rId14"/>
    <p:sldId id="277" r:id="rId15"/>
    <p:sldId id="276" r:id="rId16"/>
    <p:sldId id="278" r:id="rId17"/>
    <p:sldId id="280" r:id="rId18"/>
    <p:sldId id="281" r:id="rId1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4"/>
            <p14:sldId id="285"/>
            <p14:sldId id="286"/>
            <p14:sldId id="287"/>
            <p14:sldId id="288"/>
            <p14:sldId id="289"/>
            <p14:sldId id="290"/>
            <p14:sldId id="294"/>
          </p14:sldIdLst>
        </p14:section>
        <p14:section name="pracovní list - škraboška" id="{8D58C369-FF9B-4383-8723-42D3CEE3FA4E}">
          <p14:sldIdLst>
            <p14:sldId id="292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DDF2F3"/>
    <a:srgbClr val="94D6D8"/>
    <a:srgbClr val="71AD3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artsymomma.com/wp-content/uploads/2009/11/homemade-animal-masks-craft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lbrummer68739.net/wp-content/uploads/2011/06/masks-on-kids-0071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ZVÍŘECÍ KABÁTKY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KDO KTERÝ OBLÉKÁ?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Spectacled Caiman, Crocodile, Yacare Caiman, Alligato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3067" y="1989302"/>
            <a:ext cx="3479439" cy="260957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96296E-6 L -0.09831 0.371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22" y="1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004" t="21237" r="45982" b="56185"/>
          <a:stretch/>
        </p:blipFill>
        <p:spPr>
          <a:xfrm>
            <a:off x="5133066" y="1973385"/>
            <a:ext cx="3479439" cy="262549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330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1.48148E-6 L -0.34231 0.2138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22" y="10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80" r="5677"/>
          <a:stretch/>
        </p:blipFill>
        <p:spPr>
          <a:xfrm>
            <a:off x="5148249" y="1955223"/>
            <a:ext cx="3464256" cy="264365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4698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1.85185E-6 L -0.36054 -0.2164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34" y="-1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06" r="9416"/>
          <a:stretch/>
        </p:blipFill>
        <p:spPr>
          <a:xfrm>
            <a:off x="5157215" y="1955223"/>
            <a:ext cx="3450337" cy="264365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91728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96296E-6 L 0.46614 0.2921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07" y="1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6" descr="Elephant Skin, Elephant, African Bush Elephant, Africa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56" t="3206" r="15923" b="5731"/>
          <a:stretch/>
        </p:blipFill>
        <p:spPr bwMode="auto">
          <a:xfrm>
            <a:off x="5157216" y="1950721"/>
            <a:ext cx="3425952" cy="26212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0178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1.85185E-6 L 0.35377 -0.2844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82" y="-1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097" t="40357" r="38915" b="40724"/>
          <a:stretch/>
        </p:blipFill>
        <p:spPr>
          <a:xfrm>
            <a:off x="5144008" y="1942593"/>
            <a:ext cx="3479292" cy="26543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4822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44444E-6 L -0.097 -0.3282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-1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2624"/>
          <a:stretch/>
        </p:blipFill>
        <p:spPr>
          <a:xfrm>
            <a:off x="5141307" y="1955223"/>
            <a:ext cx="3466245" cy="264365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4794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27617 0.3518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2" y="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249" y="1955223"/>
            <a:ext cx="3464256" cy="264365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30" name="Picture 6" descr="Flamingo, Bird, Stand, Sleep, Watch, Silhouette, Pin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55118" y="484570"/>
            <a:ext cx="1791524" cy="26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iraffe, Animal, Mammal, Silhouette, Look Up, Oran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5581" y="2568363"/>
            <a:ext cx="2030518" cy="40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ger, Animal, Black, Silhouette, Big, Cat, Ar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4" t="14688" r="8289" b="13020"/>
          <a:stretch/>
        </p:blipFill>
        <p:spPr bwMode="auto">
          <a:xfrm>
            <a:off x="6412992" y="4803647"/>
            <a:ext cx="3035808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ptile, Snake, Hypo, Boa, Constrictor, Exotic, Boi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91" b="100000" l="10000" r="94844">
                        <a14:backgroundMark x1="42188" y1="57512" x2="40781" y2="73239"/>
                        <a14:backgroundMark x1="79219" y1="37559" x2="78281" y2="45775"/>
                        <a14:backgroundMark x1="75469" y1="70657" x2="67500" y2="79343"/>
                        <a14:backgroundMark x1="78438" y1="76761" x2="80781" y2="78873"/>
                        <a14:backgroundMark x1="75469" y1="84742" x2="77188" y2="85211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993" y="273743"/>
            <a:ext cx="2435694" cy="1621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8" descr="Zebra, Africa, Animal, Safari, Zoo, Wildlif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43" y="167915"/>
            <a:ext cx="2077701" cy="224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634" y="2295561"/>
            <a:ext cx="3275078" cy="163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0" b="93986" l="10000" r="93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26" t="12883" r="8613" b="6613"/>
          <a:stretch/>
        </p:blipFill>
        <p:spPr>
          <a:xfrm rot="365609">
            <a:off x="636533" y="3660787"/>
            <a:ext cx="3251605" cy="3112310"/>
          </a:xfrm>
          <a:prstGeom prst="rect">
            <a:avLst/>
          </a:prstGeom>
        </p:spPr>
      </p:pic>
      <p:pic>
        <p:nvPicPr>
          <p:cNvPr id="1038" name="Picture 14" descr="Alligator, Crocodile, Silver, Chrome, Metal, Model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98" t="11491" r="3891" b="5836"/>
          <a:stretch/>
        </p:blipFill>
        <p:spPr bwMode="auto">
          <a:xfrm rot="899863">
            <a:off x="6311659" y="159593"/>
            <a:ext cx="3482033" cy="183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4122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3.33333E-6 L 0.31159 0.1046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73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Inspirace z internetu: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49695" y="2362682"/>
            <a:ext cx="4411578" cy="923330"/>
          </a:xfrm>
          <a:prstGeom prst="rect">
            <a:avLst/>
          </a:prstGeom>
          <a:solidFill>
            <a:srgbClr val="DDF2F3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http://artsymomma.com/wp-content/uploads/2009/11/homemade-animal-masks-craft.jpg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449695" y="3656424"/>
            <a:ext cx="4411578" cy="930443"/>
          </a:xfrm>
          <a:prstGeom prst="rect">
            <a:avLst/>
          </a:prstGeom>
          <a:solidFill>
            <a:srgbClr val="DDF2F3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www.lbrummer68739.net/wp-content/uploads/2011/06/masks-on-kids-0071.jpg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6147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86839" y="-466344"/>
            <a:ext cx="9144001" cy="6858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2923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 z office.microsoft.com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41120" y="6391656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PC připojený k internetu</a:t>
            </a:r>
            <a:endParaRPr lang="cs-CZ" dirty="0"/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(nůžky, špejle, izolepa, pastelky nebo jiné výtvarné potřeby pro zdobení škrabošky)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41120" y="6379464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jednotlivých snímcích děti přiřazují části kůže/ srsti/ peří správnou siluetu exotického zvířete. Zároveň živočicha správně </a:t>
            </a:r>
            <a:r>
              <a:rPr lang="cs-CZ" dirty="0" smtClean="0"/>
              <a:t>pojmenují</a:t>
            </a:r>
            <a:r>
              <a:rPr lang="cs-CZ" dirty="0" smtClean="0"/>
              <a:t> </a:t>
            </a:r>
            <a:r>
              <a:rPr lang="cs-CZ" dirty="0" smtClean="0"/>
              <a:t>(na </a:t>
            </a:r>
            <a:r>
              <a:rPr lang="cs-CZ" dirty="0" smtClean="0"/>
              <a:t>snímcích jsou následující zvířata: krokodýl, plameňák, žirafa, zebra, slon, tygr, had a gepard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Navazuje výtvarná aktivita – výroba škrabošky. Se škraboškami si děti mohou hrát na safari. Pracovní list (šablona na výrobu škrabošky) je určený pouze k tisku, proto se během prezentace nezobrazuje.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si procvičí znalosti ze světa zvířat nejen o zobrazených zvířatech. Siluety otevírají prostor k diskuzi i nad dalšími druhy.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snímku je výřez kůže/ srsti/ peří, děti </a:t>
            </a:r>
            <a:r>
              <a:rPr lang="cs-CZ" dirty="0" smtClean="0"/>
              <a:t>určují, </a:t>
            </a:r>
            <a:r>
              <a:rPr lang="cs-CZ" dirty="0" smtClean="0"/>
              <a:t>komu patří. Pokud se děti prstem dotknou správné siluety, silueta odputuje na výřez. Pokud se dotknou siluety, která patří jinému zvířeti, zesvětlá.</a:t>
            </a:r>
          </a:p>
          <a:p>
            <a:r>
              <a:rPr lang="cs-CZ" dirty="0" smtClean="0"/>
              <a:t>Na snímku s inspirací stačí kliknout na tlačítka a otevře se internetové okno s inspirací.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</a:p>
          <a:p>
            <a:r>
              <a:rPr lang="cs-CZ" dirty="0" smtClean="0"/>
              <a:t>Podoblast</a:t>
            </a:r>
            <a:r>
              <a:rPr lang="cs-CZ" b="1" dirty="0" smtClean="0"/>
              <a:t> POZNÁVACÍ SCHOPNOSTI – Tvořivost, vynalézavost, fantazie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rozvíjet a obohacovat hru podle své fantazie a představivosti; Vyjadřovat fantazijní představy; vyjádřit vlastní jednoduché pohybové představy, naznačit; tvořivě využívat materiály; vytvářet různ</a:t>
            </a:r>
            <a:r>
              <a:rPr lang="cs-CZ" dirty="0"/>
              <a:t>é</a:t>
            </a:r>
            <a:r>
              <a:rPr lang="cs-CZ" dirty="0" smtClean="0"/>
              <a:t> plošné útvary; dokreslit chybějící části obrázku; Doplnit zadání o vlastní prvky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409</Words>
  <Application>Microsoft Office PowerPoint</Application>
  <PresentationFormat>Vlastní</PresentationFormat>
  <Paragraphs>53</Paragraphs>
  <Slides>17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ZVÍŘECÍ KABÁTKY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Inspirace z internetu:</vt:lpstr>
      <vt:lpstr>Snímek 11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2015-04-22T10:11:40Z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