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73" r:id="rId4"/>
    <p:sldId id="284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5824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60930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878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72476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84800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06577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0358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36929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140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59130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13242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1020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err="1">
                <a:solidFill>
                  <a:srgbClr val="624D38">
                    <a:lumMod val="75000"/>
                  </a:srgbClr>
                </a:solidFill>
                <a:latin typeface="Century Gothic"/>
              </a:rPr>
              <a:t>A</a:t>
            </a:r>
            <a:r>
              <a:rPr lang="cs-CZ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nimals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Pozornost, soustředěnost, pamě</a:t>
            </a:r>
            <a:r>
              <a:rPr lang="cs-CZ" dirty="0"/>
              <a:t>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3418962"/>
            <a:ext cx="2046688" cy="15350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5106672"/>
            <a:ext cx="2045824" cy="15343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1744740"/>
            <a:ext cx="2045824" cy="15343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85458"/>
            <a:ext cx="2045824" cy="15343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99568" y="1739538"/>
            <a:ext cx="2123456" cy="15925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99568" y="3418962"/>
            <a:ext cx="2123456" cy="15925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97184" y="101991"/>
            <a:ext cx="2095376" cy="157153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97184" y="5204208"/>
            <a:ext cx="2062528" cy="154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3418962"/>
            <a:ext cx="2046688" cy="15350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5106672"/>
            <a:ext cx="2045824" cy="15343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1744740"/>
            <a:ext cx="2045824" cy="15343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85458"/>
            <a:ext cx="2045824" cy="15343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5052" y="992968"/>
            <a:ext cx="6469316" cy="4851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3349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3418962"/>
            <a:ext cx="2046688" cy="15350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5106672"/>
            <a:ext cx="2045824" cy="15343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1744740"/>
            <a:ext cx="2045824" cy="15343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85458"/>
            <a:ext cx="2045824" cy="153436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8720" y="1260348"/>
            <a:ext cx="5949696" cy="4462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6717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3418962"/>
            <a:ext cx="2046688" cy="15350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5106672"/>
            <a:ext cx="2045824" cy="15343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1744740"/>
            <a:ext cx="2045824" cy="15343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85458"/>
            <a:ext cx="2045824" cy="15343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5440" y="1071681"/>
            <a:ext cx="6259416" cy="4694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11752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3418962"/>
            <a:ext cx="2046688" cy="15350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5106672"/>
            <a:ext cx="2045824" cy="15343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1744740"/>
            <a:ext cx="2045824" cy="15343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1264" y="85458"/>
            <a:ext cx="2045824" cy="15343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87926" y="938710"/>
            <a:ext cx="6149370" cy="4612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0022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poznávají zvířata a jejich potravu v angličtině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Poznat a pojmenovat anglicky zvířata a jejich potravu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číslo dvě děti pojmenují zvířata a potravu anglicky a pomocí barevného pera správně spojí</a:t>
            </a:r>
          </a:p>
          <a:p>
            <a:r>
              <a:rPr lang="cs-CZ" dirty="0" smtClean="0"/>
              <a:t>Na snímcích tři až šest děti vyberou z nabízených možností tu správnou</a:t>
            </a:r>
          </a:p>
          <a:p>
            <a:r>
              <a:rPr lang="cs-CZ" dirty="0"/>
              <a:t>Za pomoci animačních efektů a aktivační události se dětem nabízí zpětná vazba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tabulce děti kreslí podle </a:t>
            </a:r>
            <a:r>
              <a:rPr lang="cs-CZ" dirty="0" smtClean="0"/>
              <a:t>diktátu, </a:t>
            </a:r>
            <a:r>
              <a:rPr lang="cs-CZ" dirty="0" smtClean="0"/>
              <a:t>co jedí zvířata</a:t>
            </a:r>
          </a:p>
          <a:p>
            <a:r>
              <a:rPr lang="cs-CZ" dirty="0" smtClean="0"/>
              <a:t>Reagují na pokyny v angličtině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Kreslit, malovat, modelovat, vytrhávat, stříhat, lepit, vytvářet objekty z přírodních i umělých materiálů </a:t>
            </a:r>
          </a:p>
          <a:p>
            <a:r>
              <a:rPr lang="cs-CZ" dirty="0"/>
              <a:t>Připravuje se pro život v mnohojazyčné evropské společnosti </a:t>
            </a:r>
          </a:p>
          <a:p>
            <a:r>
              <a:rPr lang="cs-CZ" dirty="0"/>
              <a:t>Znát, že lidé se dorozumívají i jinými jazyky a že je možno se jim učit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Postupovat a učit se podle pokynů a instrukcí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341</Words>
  <Application>Microsoft Office PowerPoint</Application>
  <PresentationFormat>Vlastní</PresentationFormat>
  <Paragraphs>75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Animals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Zajícova chaloupka</dc:title>
  <dc:creator/>
  <cp:lastModifiedBy/>
  <cp:revision>3</cp:revision>
  <dcterms:created xsi:type="dcterms:W3CDTF">2014-08-05T12:38:58Z</dcterms:created>
  <dcterms:modified xsi:type="dcterms:W3CDTF">2015-04-22T10:32:17Z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