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92" r:id="rId5"/>
    <p:sldId id="282" r:id="rId6"/>
    <p:sldId id="287" r:id="rId7"/>
    <p:sldId id="289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6"/>
    <a:srgbClr val="FFFFFF"/>
    <a:srgbClr val="FE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Porovnávej pizzu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/>
              <a:t>Základní matematické, početní a číselné pojmy a operace</a:t>
            </a:r>
            <a:endParaRPr lang="cs-CZ" dirty="0"/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1" name="Skupina 100"/>
          <p:cNvGrpSpPr/>
          <p:nvPr/>
        </p:nvGrpSpPr>
        <p:grpSpPr>
          <a:xfrm>
            <a:off x="914400" y="528033"/>
            <a:ext cx="5428444" cy="5318975"/>
            <a:chOff x="1300766" y="927279"/>
            <a:chExt cx="5711780" cy="5396248"/>
          </a:xfrm>
        </p:grpSpPr>
        <p:sp>
          <p:nvSpPr>
            <p:cNvPr id="4" name="Ovál 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5" name="Rovnoramenný trojúhelník 1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3" name="Rovnoramenný trojúhelník 2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7" name="Rovnoramenný trojúhelník 2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Lichoběžník 4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3" name="Ovál 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Lichoběžník 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Lichoběžník 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7" name="Ovál 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Lichoběžník 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Lichoběžník 8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0" name="Mrak 8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Mrak 9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Mrak 9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Mrak 9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Mrak 9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Mrak 9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Mrak 9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Mrak 9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rak 9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7228325" y="1250889"/>
            <a:ext cx="4194805" cy="3936498"/>
            <a:chOff x="1300766" y="927279"/>
            <a:chExt cx="5711780" cy="5396248"/>
          </a:xfrm>
        </p:grpSpPr>
        <p:sp>
          <p:nvSpPr>
            <p:cNvPr id="105" name="Ovál 104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Ovál 105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vál 106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1" name="Skupina 110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99" name="Rovnoramenný trojúhelník 198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0" name="Ovál 19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1" name="Ovál 200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2" name="Skupina 111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96" name="Rovnoramenný trojúhelník 195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7" name="Ovál 196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8" name="Ovál 197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3" name="Skupina 112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3" name="Rovnoramenný trojúhelník 192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4" name="Ovál 19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5" name="Ovál 194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190" name="Rovnoramenný trojúhelník 189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vál 190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2" name="Ovál 191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5" name="Skupina 114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187" name="Rovnoramenný trojúhelník 18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vál 18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9" name="Ovál 18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6" name="Skupina 115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176" name="Ovál 175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7" name="Ovál 176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8" name="Ovál 177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9" name="Ovál 178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0" name="Ovál 179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Ovál 180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2" name="Ovál 181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3" name="Ovál 182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4" name="Ovál 183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vál 184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6" name="Lichoběžník 185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7" name="Skupina 116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165" name="Ovál 16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6" name="Ovál 16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7" name="Ovál 16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8" name="Ovál 16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9" name="Ovál 16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0" name="Ovál 16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1" name="Ovál 17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2" name="Ovál 17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3" name="Ovál 17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4" name="Ovál 17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Lichoběžník 17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8" name="Skupina 117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154" name="Ovál 153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5" name="Ovál 154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6" name="Ovál 155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7" name="Ovál 156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8" name="Ovál 157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9" name="Ovál 158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0" name="Ovál 159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Ovál 160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2" name="Ovál 161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3" name="Ovál 162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4" name="Lichoběžník 163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9" name="Skupina 118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143" name="Ovál 1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4" name="Ovál 1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5" name="Ovál 1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6" name="Ovál 1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Ovál 1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8" name="Ovál 1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9" name="Ovál 1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0" name="Ovál 1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1" name="Ovál 1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Ovál 1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Lichoběžník 1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132" name="Ovál 131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3" name="Ovál 132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Ovál 133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Ovál 134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Ovál 135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7" name="Ovál 136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Ovál 138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Ovál 139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1" name="Ovál 140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2" name="Lichoběžník 141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1" name="Mrak 120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Mrak 121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Mrak 122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Mrak 123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Mrak 124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Mrak 125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Mrak 127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Mrak 128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Mrak 129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Mrak 130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257550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2" name="Skupina 201"/>
          <p:cNvGrpSpPr/>
          <p:nvPr/>
        </p:nvGrpSpPr>
        <p:grpSpPr>
          <a:xfrm>
            <a:off x="4809763" y="280084"/>
            <a:ext cx="2208295" cy="1986597"/>
            <a:chOff x="1300766" y="927279"/>
            <a:chExt cx="5711780" cy="5396248"/>
          </a:xfrm>
        </p:grpSpPr>
        <p:sp>
          <p:nvSpPr>
            <p:cNvPr id="203" name="Ovál 202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4" name="Ovál 203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5" name="Ovál 204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6" name="Ovál 205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7" name="Ovál 206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8" name="Ovál 207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9" name="Skupina 208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297" name="Rovnoramenný trojúhelník 29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8" name="Ovál 29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9" name="Ovál 29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0" name="Skupina 209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294" name="Rovnoramenný trojúhelník 293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5" name="Ovál 294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6" name="Ovál 295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1" name="Skupina 210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291" name="Rovnoramenný trojúhelník 290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2" name="Ovál 29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3" name="Ovál 292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2" name="Skupina 21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88" name="Rovnoramenný trojúhelník 287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9" name="Ovál 288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0" name="Ovál 289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3" name="Skupina 212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85" name="Rovnoramenný trojúhelník 28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6" name="Ovál 28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7" name="Ovál 28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4" name="Skupina 213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274" name="Ovál 273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5" name="Ovál 274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6" name="Ovál 275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7" name="Ovál 276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8" name="Ovál 277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9" name="Ovál 278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0" name="Ovál 279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1" name="Ovál 280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2" name="Ovál 281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3" name="Ovál 282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4" name="Lichoběžník 283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5" name="Skupina 214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263" name="Ovál 26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4" name="Ovál 26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5" name="Ovál 26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6" name="Ovál 26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7" name="Ovál 26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8" name="Ovál 26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9" name="Ovál 26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0" name="Ovál 26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1" name="Ovál 27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2" name="Ovál 27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3" name="Lichoběžník 27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6" name="Skupina 215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252" name="Ovál 251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3" name="Ovál 252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4" name="Ovál 253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5" name="Ovál 254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6" name="Ovál 255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7" name="Ovál 256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8" name="Ovál 257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9" name="Ovál 258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0" name="Ovál 259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1" name="Ovál 260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2" name="Lichoběžník 261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7" name="Skupina 216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241" name="Ovál 24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2" name="Ovál 24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3" name="Ovál 24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4" name="Ovál 24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5" name="Ovál 24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6" name="Ovál 24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7" name="Ovál 24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8" name="Ovál 24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9" name="Ovál 24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0" name="Ovál 24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1" name="Lichoběžník 25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8" name="Skupina 21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230" name="Ovál 229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1" name="Ovál 230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2" name="Ovál 231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3" name="Ovál 232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4" name="Ovál 233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5" name="Ovál 234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6" name="Ovál 235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7" name="Ovál 236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8" name="Ovál 237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9" name="Ovál 238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0" name="Lichoběžník 239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9" name="Mrak 218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0" name="Mrak 219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1" name="Mrak 220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2" name="Mrak 221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3" name="Mrak 222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4" name="Mrak 223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5" name="Mrak 224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6" name="Mrak 225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7" name="Mrak 226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8" name="Mrak 227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9" name="Mrak 228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0" name="Obdélník 299"/>
          <p:cNvSpPr/>
          <p:nvPr/>
        </p:nvSpPr>
        <p:spPr>
          <a:xfrm>
            <a:off x="1712890" y="3457977"/>
            <a:ext cx="2060620" cy="19189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1" name="Obdélník 300"/>
          <p:cNvSpPr/>
          <p:nvPr/>
        </p:nvSpPr>
        <p:spPr>
          <a:xfrm>
            <a:off x="8820718" y="3438659"/>
            <a:ext cx="2060620" cy="19189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8643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1" name="Skupina 100"/>
          <p:cNvGrpSpPr/>
          <p:nvPr/>
        </p:nvGrpSpPr>
        <p:grpSpPr>
          <a:xfrm>
            <a:off x="4340283" y="4265672"/>
            <a:ext cx="2092816" cy="1777284"/>
            <a:chOff x="1300766" y="927279"/>
            <a:chExt cx="5711780" cy="5396248"/>
          </a:xfrm>
        </p:grpSpPr>
        <p:sp>
          <p:nvSpPr>
            <p:cNvPr id="4" name="Ovál 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5" name="Rovnoramenný trojúhelník 1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3" name="Rovnoramenný trojúhelník 2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7" name="Rovnoramenný trojúhelník 2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Lichoběžník 4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3" name="Ovál 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Lichoběžník 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Lichoběžník 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7" name="Ovál 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Lichoběžník 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Lichoběžník 8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0" name="Mrak 8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Mrak 9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Mrak 9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Mrak 9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Mrak 9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Mrak 9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Mrak 9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Mrak 9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rak 9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914400" y="2540523"/>
            <a:ext cx="3353816" cy="3306485"/>
            <a:chOff x="1300766" y="927279"/>
            <a:chExt cx="5711780" cy="5396248"/>
          </a:xfrm>
        </p:grpSpPr>
        <p:sp>
          <p:nvSpPr>
            <p:cNvPr id="106" name="Ovál 105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vál 106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Ovál 110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2" name="Skupina 111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200" name="Rovnoramenný trojúhelník 199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1" name="Ovál 200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2" name="Ovál 201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3" name="Skupina 112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97" name="Rovnoramenný trojúhelník 19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8" name="Ovál 19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9" name="Ovál 19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4" name="Rovnoramenný trojúhelník 193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5" name="Ovál 194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6" name="Ovál 195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5" name="Skupina 114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191" name="Rovnoramenný trojúhelník 19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2" name="Ovál 19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3" name="Ovál 19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6" name="Skupina 11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188" name="Rovnoramenný trojúhelník 187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9" name="Ovál 188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0" name="Ovál 189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7" name="Skupina 116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177" name="Ovál 17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8" name="Ovál 17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9" name="Ovál 17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0" name="Ovál 17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Ovál 18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2" name="Ovál 18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3" name="Ovál 18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4" name="Ovál 18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vál 18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6" name="Ovál 18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7" name="Lichoběžník 18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8" name="Skupina 117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166" name="Ovál 165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7" name="Ovál 166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8" name="Ovál 167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9" name="Ovál 168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0" name="Ovál 169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1" name="Ovál 170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2" name="Ovál 171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3" name="Ovál 172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4" name="Ovál 173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Ovál 174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6" name="Lichoběžník 175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9" name="Skupina 118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155" name="Ovál 1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6" name="Ovál 1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7" name="Ovál 1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8" name="Ovál 1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9" name="Ovál 1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0" name="Ovál 1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Ovál 1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2" name="Ovál 1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3" name="Ovál 1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4" name="Ovál 1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5" name="Lichoběžník 1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144" name="Ovál 143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5" name="Ovál 144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6" name="Ovál 145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Ovál 146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8" name="Ovál 147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9" name="Ovál 148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0" name="Ovál 149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1" name="Ovál 150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Ovál 151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Ovál 152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4" name="Lichoběžník 153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1" name="Skupina 120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133" name="Ovál 13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Ovál 13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Ovál 13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Ovál 13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7" name="Ovál 13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Ovál 13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Ovál 13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1" name="Ovál 14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2" name="Ovál 14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3" name="Lichoběžník 14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2" name="Mrak 121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Mrak 122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Mrak 123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Mrak 124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Mrak 125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Mrak 127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Mrak 128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Mrak 129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Mrak 130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Mrak 131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1" name="Skupina 300"/>
          <p:cNvGrpSpPr/>
          <p:nvPr/>
        </p:nvGrpSpPr>
        <p:grpSpPr>
          <a:xfrm>
            <a:off x="6928107" y="3316863"/>
            <a:ext cx="3353816" cy="3306485"/>
            <a:chOff x="1300766" y="927279"/>
            <a:chExt cx="5711780" cy="5396248"/>
          </a:xfrm>
        </p:grpSpPr>
        <p:sp>
          <p:nvSpPr>
            <p:cNvPr id="302" name="Ovál 301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3" name="Ovál 302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4" name="Ovál 303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5" name="Ovál 304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6" name="Ovál 305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" name="Ovál 306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08" name="Skupina 307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396" name="Rovnoramenný trojúhelník 395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7" name="Ovál 396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8" name="Ovál 397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9" name="Skupina 308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393" name="Rovnoramenný trojúhelník 39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4" name="Ovál 39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5" name="Ovál 39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0" name="Skupina 309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390" name="Rovnoramenný trojúhelník 389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1" name="Ovál 390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2" name="Ovál 391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1" name="Skupina 310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387" name="Rovnoramenný trojúhelník 38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8" name="Ovál 38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9" name="Ovál 38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2" name="Skupina 311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384" name="Rovnoramenný trojúhelník 383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5" name="Ovál 384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6" name="Ovál 385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3" name="Skupina 312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73" name="Ovál 37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4" name="Ovál 37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5" name="Ovál 37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6" name="Ovál 37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7" name="Ovál 37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8" name="Ovál 37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9" name="Ovál 37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0" name="Ovál 37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1" name="Ovál 38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2" name="Ovál 38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3" name="Lichoběžník 38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4" name="Skupina 313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362" name="Ovál 361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3" name="Ovál 362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4" name="Ovál 363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5" name="Ovál 364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6" name="Ovál 365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7" name="Ovál 366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8" name="Ovál 367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9" name="Ovál 368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0" name="Ovál 369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1" name="Ovál 370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2" name="Lichoběžník 371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5" name="Skupina 314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351" name="Ovál 35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2" name="Ovál 35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3" name="Ovál 35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4" name="Ovál 35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5" name="Ovál 35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6" name="Ovál 35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7" name="Ovál 35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8" name="Ovál 35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9" name="Ovál 35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0" name="Ovál 35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1" name="Lichoběžník 36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6" name="Skupina 31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340" name="Ovál 339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1" name="Ovál 340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2" name="Ovál 341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3" name="Ovál 342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4" name="Ovál 343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5" name="Ovál 344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6" name="Ovál 345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7" name="Ovál 346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8" name="Ovál 347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9" name="Ovál 348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0" name="Lichoběžník 349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7" name="Skupina 316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329" name="Ovál 32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0" name="Ovál 32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1" name="Ovál 33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2" name="Ovál 33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3" name="Ovál 33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4" name="Ovál 33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5" name="Ovál 33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6" name="Ovál 33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7" name="Ovál 33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8" name="Ovál 33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9" name="Lichoběžník 33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18" name="Mrak 317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9" name="Mrak 318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0" name="Mrak 319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1" name="Mrak 320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2" name="Mrak 321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3" name="Mrak 322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4" name="Mrak 323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5" name="Mrak 324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6" name="Mrak 325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7" name="Mrak 326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8" name="Mrak 327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9" name="Skupina 398"/>
          <p:cNvGrpSpPr/>
          <p:nvPr/>
        </p:nvGrpSpPr>
        <p:grpSpPr>
          <a:xfrm>
            <a:off x="3744385" y="538976"/>
            <a:ext cx="3353816" cy="3306485"/>
            <a:chOff x="1300766" y="927279"/>
            <a:chExt cx="5711780" cy="5396248"/>
          </a:xfrm>
        </p:grpSpPr>
        <p:sp>
          <p:nvSpPr>
            <p:cNvPr id="400" name="Ovál 399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1" name="Ovál 400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2" name="Ovál 401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3" name="Ovál 402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4" name="Ovál 403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5" name="Ovál 404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06" name="Skupina 405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494" name="Rovnoramenný trojúhelník 493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5" name="Ovál 494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6" name="Ovál 495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07" name="Skupina 406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491" name="Rovnoramenný trojúhelník 49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2" name="Ovál 49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3" name="Ovál 49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08" name="Skupina 40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488" name="Rovnoramenný trojúhelník 487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9" name="Ovál 488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0" name="Ovál 489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09" name="Skupina 408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485" name="Rovnoramenný trojúhelník 48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6" name="Ovál 48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7" name="Ovál 48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0" name="Skupina 409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482" name="Rovnoramenný trojúhelník 481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3" name="Ovál 482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4" name="Ovál 483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1" name="Skupina 410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471" name="Ovál 47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2" name="Ovál 47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3" name="Ovál 47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4" name="Ovál 47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5" name="Ovál 47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6" name="Ovál 47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7" name="Ovál 47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8" name="Ovál 47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9" name="Ovál 47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0" name="Ovál 47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1" name="Lichoběžník 48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2" name="Skupina 41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60" name="Ovál 459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1" name="Ovál 460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2" name="Ovál 461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3" name="Ovál 462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4" name="Ovál 463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5" name="Ovál 464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6" name="Ovál 465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7" name="Ovál 466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8" name="Ovál 467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9" name="Ovál 468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0" name="Lichoběžník 469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3" name="Skupina 412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449" name="Ovál 44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0" name="Ovál 44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1" name="Ovál 45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2" name="Ovál 45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3" name="Ovál 45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4" name="Ovál 45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5" name="Ovál 45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6" name="Ovál 45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7" name="Ovál 45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8" name="Ovál 45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9" name="Lichoběžník 45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4" name="Skupina 413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438" name="Ovál 437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9" name="Ovál 438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0" name="Ovál 439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1" name="Ovál 440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2" name="Ovál 441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3" name="Ovál 442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4" name="Ovál 443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5" name="Ovál 444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6" name="Ovál 445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7" name="Ovál 446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8" name="Lichoběžník 447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5" name="Skupina 414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427" name="Ovál 42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8" name="Ovál 42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9" name="Ovál 42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0" name="Ovál 42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1" name="Ovál 43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2" name="Ovál 43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3" name="Ovál 43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4" name="Ovál 43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5" name="Ovál 43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6" name="Ovál 43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7" name="Lichoběžník 43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16" name="Mrak 415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7" name="Mrak 416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8" name="Mrak 417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9" name="Mrak 418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0" name="Mrak 419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1" name="Mrak 420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2" name="Mrak 421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3" name="Mrak 422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4" name="Mrak 423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5" name="Mrak 424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6" name="Mrak 425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7" name="Skupina 496"/>
          <p:cNvGrpSpPr/>
          <p:nvPr/>
        </p:nvGrpSpPr>
        <p:grpSpPr>
          <a:xfrm>
            <a:off x="560663" y="151024"/>
            <a:ext cx="2092816" cy="1777284"/>
            <a:chOff x="1300766" y="927279"/>
            <a:chExt cx="5711780" cy="5396248"/>
          </a:xfrm>
        </p:grpSpPr>
        <p:sp>
          <p:nvSpPr>
            <p:cNvPr id="498" name="Ovál 497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9" name="Ovál 498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0" name="Ovál 499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1" name="Ovál 500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2" name="Ovál 501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3" name="Ovál 502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04" name="Skupina 503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592" name="Rovnoramenný trojúhelník 591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3" name="Ovál 592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4" name="Ovál 593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05" name="Skupina 504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589" name="Rovnoramenný trojúhelník 588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0" name="Ovál 58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1" name="Ovál 590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06" name="Skupina 505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586" name="Rovnoramenný trojúhelník 585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7" name="Ovál 586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8" name="Ovál 587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07" name="Skupina 506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583" name="Rovnoramenný trojúhelník 58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4" name="Ovál 58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5" name="Ovál 58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08" name="Skupina 507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580" name="Rovnoramenný trojúhelník 579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1" name="Ovál 580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2" name="Ovál 581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09" name="Skupina 508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569" name="Ovál 56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0" name="Ovál 56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1" name="Ovál 57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2" name="Ovál 57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3" name="Ovál 57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4" name="Ovál 57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5" name="Ovál 57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6" name="Ovál 57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7" name="Ovál 57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8" name="Ovál 57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9" name="Lichoběžník 57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10" name="Skupina 509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558" name="Ovál 557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9" name="Ovál 558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0" name="Ovál 559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1" name="Ovál 560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2" name="Ovál 561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3" name="Ovál 562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4" name="Ovál 563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5" name="Ovál 564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6" name="Ovál 565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7" name="Ovál 566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8" name="Lichoběžník 567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11" name="Skupina 510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47" name="Ovál 54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8" name="Ovál 54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9" name="Ovál 54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0" name="Ovál 54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1" name="Ovál 55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2" name="Ovál 55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3" name="Ovál 55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4" name="Ovál 55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5" name="Ovál 55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6" name="Ovál 55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7" name="Lichoběžník 55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12" name="Skupina 511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536" name="Ovál 535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7" name="Ovál 536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8" name="Ovál 537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9" name="Ovál 538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0" name="Ovál 539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1" name="Ovál 540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2" name="Ovál 541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3" name="Ovál 542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4" name="Ovál 543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5" name="Ovál 544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6" name="Lichoběžník 545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13" name="Skupina 512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525" name="Ovál 52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6" name="Ovál 52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7" name="Ovál 52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8" name="Ovál 52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9" name="Ovál 52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0" name="Ovál 52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1" name="Ovál 53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2" name="Ovál 53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3" name="Ovál 53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4" name="Ovál 53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5" name="Lichoběžník 53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14" name="Mrak 513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5" name="Mrak 514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6" name="Mrak 515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7" name="Mrak 516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8" name="Mrak 517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9" name="Mrak 518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0" name="Mrak 519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1" name="Mrak 520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2" name="Mrak 521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3" name="Mrak 522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4" name="Mrak 523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5" name="Skupina 594"/>
          <p:cNvGrpSpPr/>
          <p:nvPr/>
        </p:nvGrpSpPr>
        <p:grpSpPr>
          <a:xfrm>
            <a:off x="9450857" y="1708926"/>
            <a:ext cx="2092816" cy="1777284"/>
            <a:chOff x="1300765" y="927280"/>
            <a:chExt cx="5711780" cy="5396247"/>
          </a:xfrm>
        </p:grpSpPr>
        <p:sp>
          <p:nvSpPr>
            <p:cNvPr id="596" name="Ovál 595"/>
            <p:cNvSpPr/>
            <p:nvPr/>
          </p:nvSpPr>
          <p:spPr>
            <a:xfrm>
              <a:off x="1300765" y="927280"/>
              <a:ext cx="5711780" cy="5396247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7" name="Ovál 596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8" name="Ovál 597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9" name="Ovál 598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0" name="Ovál 599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1" name="Ovál 600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02" name="Skupina 601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690" name="Rovnoramenný trojúhelník 689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1" name="Ovál 690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2" name="Ovál 691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03" name="Skupina 602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687" name="Rovnoramenný trojúhelník 68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8" name="Ovál 68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9" name="Ovál 68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04" name="Skupina 603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684" name="Rovnoramenný trojúhelník 683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5" name="Ovál 684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6" name="Ovál 685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05" name="Skupina 604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681" name="Rovnoramenný trojúhelník 68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2" name="Ovál 68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3" name="Ovál 68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06" name="Skupina 60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678" name="Rovnoramenný trojúhelník 677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9" name="Ovál 678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0" name="Ovál 679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07" name="Skupina 606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667" name="Ovál 6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8" name="Ovál 6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9" name="Ovál 6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0" name="Ovál 6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1" name="Ovál 6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2" name="Ovál 6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3" name="Ovál 6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4" name="Ovál 6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5" name="Ovál 6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6" name="Ovál 6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7" name="Lichoběžník 6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08" name="Skupina 607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656" name="Ovál 655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7" name="Ovál 656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8" name="Ovál 657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9" name="Ovál 658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0" name="Ovál 659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1" name="Ovál 660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2" name="Ovál 661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3" name="Ovál 662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4" name="Ovál 663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5" name="Ovál 664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6" name="Lichoběžník 665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09" name="Skupina 608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645" name="Ovál 64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6" name="Ovál 64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7" name="Ovál 64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8" name="Ovál 64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9" name="Ovál 64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0" name="Ovál 64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1" name="Ovál 65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2" name="Ovál 65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3" name="Ovál 65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4" name="Ovál 65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5" name="Lichoběžník 65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10" name="Skupina 609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34" name="Ovál 633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5" name="Ovál 634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6" name="Ovál 635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7" name="Ovál 636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8" name="Ovál 637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9" name="Ovál 638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0" name="Ovál 639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1" name="Ovál 640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2" name="Ovál 641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3" name="Ovál 642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4" name="Lichoběžník 643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11" name="Skupina 610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623" name="Ovál 62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4" name="Ovál 62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5" name="Ovál 62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6" name="Ovál 62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7" name="Ovál 62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8" name="Ovál 62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9" name="Ovál 62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0" name="Ovál 62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1" name="Ovál 63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2" name="Ovál 63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3" name="Lichoběžník 63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12" name="Mrak 611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3" name="Mrak 612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4" name="Mrak 613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5" name="Mrak 614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6" name="Mrak 615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7" name="Mrak 616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8" name="Mrak 617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9" name="Mrak 618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0" name="Mrak 619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1" name="Mrak 620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2" name="Mrak 621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3" name="Skupina 692"/>
          <p:cNvGrpSpPr/>
          <p:nvPr/>
        </p:nvGrpSpPr>
        <p:grpSpPr>
          <a:xfrm>
            <a:off x="7593725" y="752206"/>
            <a:ext cx="2092816" cy="1777284"/>
            <a:chOff x="1300766" y="927279"/>
            <a:chExt cx="5711780" cy="5396248"/>
          </a:xfrm>
        </p:grpSpPr>
        <p:sp>
          <p:nvSpPr>
            <p:cNvPr id="694" name="Ovál 69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5" name="Ovál 69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6" name="Ovál 69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7" name="Ovál 69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8" name="Ovál 697"/>
            <p:cNvSpPr/>
            <p:nvPr/>
          </p:nvSpPr>
          <p:spPr>
            <a:xfrm>
              <a:off x="2390775" y="4210051"/>
              <a:ext cx="1714501" cy="1571624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9" name="Ovál 69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00" name="Skupina 69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788" name="Rovnoramenný trojúhelník 787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9" name="Ovál 788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0" name="Ovál 789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1" name="Skupina 700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785" name="Rovnoramenný trojúhelník 78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6" name="Ovál 78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7" name="Ovál 78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2" name="Skupina 701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782" name="Rovnoramenný trojúhelník 781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3" name="Ovál 782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4" name="Ovál 783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3" name="Skupina 702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779" name="Rovnoramenný trojúhelník 778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0" name="Ovál 77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1" name="Ovál 780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4" name="Skupina 703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776" name="Rovnoramenný trojúhelník 775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7" name="Ovál 776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8" name="Ovál 777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5" name="Skupina 704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765" name="Ovál 76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6" name="Ovál 76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7" name="Ovál 76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8" name="Ovál 76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9" name="Ovál 76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0" name="Ovál 76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1" name="Ovál 77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2" name="Ovál 77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3" name="Ovál 77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4" name="Ovál 77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5" name="Lichoběžník 77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6" name="Skupina 705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754" name="Ovál 753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5" name="Ovál 754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6" name="Ovál 755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7" name="Ovál 756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8" name="Ovál 757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9" name="Ovál 758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0" name="Ovál 759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1" name="Ovál 760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2" name="Ovál 761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3" name="Ovál 762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4" name="Lichoběžník 763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7" name="Skupina 706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743" name="Ovál 7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4" name="Ovál 7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5" name="Ovál 7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6" name="Ovál 7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7" name="Ovál 7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8" name="Ovál 7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9" name="Ovál 7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0" name="Ovál 7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1" name="Ovál 7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2" name="Ovál 751"/>
              <p:cNvSpPr/>
              <p:nvPr/>
            </p:nvSpPr>
            <p:spPr>
              <a:xfrm>
                <a:off x="9834562" y="1252739"/>
                <a:ext cx="242888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3" name="Lichoběžník 7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8" name="Skupina 707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732" name="Ovál 731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3" name="Ovál 732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4" name="Ovál 733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5" name="Ovál 734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6" name="Ovál 735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7" name="Ovál 736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8" name="Ovál 737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9" name="Ovál 738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0" name="Ovál 739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1" name="Ovál 740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2" name="Lichoběžník 741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09" name="Skupina 708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21" name="Ovál 72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2" name="Ovál 72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3" name="Ovál 72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4" name="Ovál 72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5" name="Ovál 72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6" name="Ovál 72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7" name="Ovál 72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8" name="Ovál 72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9" name="Ovál 72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0" name="Ovál 72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1" name="Lichoběžník 73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10" name="Mrak 70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1" name="Mrak 71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2" name="Mrak 71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3" name="Mrak 71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4" name="Mrak 71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5" name="Mrak 71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6" name="Mrak 71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7" name="Mrak 71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8" name="Mrak 71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9" name="Mrak 71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0" name="Mrak 71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6" name="Skupina 105"/>
          <p:cNvGrpSpPr/>
          <p:nvPr/>
        </p:nvGrpSpPr>
        <p:grpSpPr>
          <a:xfrm>
            <a:off x="6758042" y="1553096"/>
            <a:ext cx="3353816" cy="3306485"/>
            <a:chOff x="1300766" y="927279"/>
            <a:chExt cx="5711780" cy="5396248"/>
          </a:xfrm>
        </p:grpSpPr>
        <p:sp>
          <p:nvSpPr>
            <p:cNvPr id="107" name="Ovál 106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Ovál 110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Ovál 111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3" name="Skupina 112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201" name="Rovnoramenný trojúhelník 20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2" name="Ovál 20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3" name="Ovál 20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98" name="Rovnoramenný trojúhelník 197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9" name="Ovál 198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0" name="Ovál 199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5" name="Skupina 114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5" name="Rovnoramenný trojúhelník 194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6" name="Ovál 19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7" name="Ovál 196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6" name="Skupina 115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192" name="Rovnoramenný trojúhelník 191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3" name="Ovál 192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4" name="Ovál 193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7" name="Skupina 116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189" name="Rovnoramenný trojúhelník 188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0" name="Ovál 18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vál 190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8" name="Skupina 117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178" name="Ovál 177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9" name="Ovál 178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0" name="Ovál 179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Ovál 180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2" name="Ovál 181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3" name="Ovál 182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4" name="Ovál 183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vál 184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6" name="Ovál 185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7" name="Ovál 186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Lichoběžník 187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9" name="Skupina 118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167" name="Ovál 1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8" name="Ovál 1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9" name="Ovál 1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0" name="Ovál 1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1" name="Ovál 1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2" name="Ovál 1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3" name="Ovál 1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4" name="Ovál 1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Ovál 1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6" name="Ovál 1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7" name="Lichoběžník 1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156" name="Ovál 155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7" name="Ovál 156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8" name="Ovál 157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9" name="Ovál 158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0" name="Ovál 159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Ovál 160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2" name="Ovál 161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3" name="Ovál 162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4" name="Ovál 163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5" name="Ovál 164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6" name="Lichoběžník 165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1" name="Skupina 120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145" name="Ovál 14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6" name="Ovál 14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Ovál 14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8" name="Ovál 14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9" name="Ovál 14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0" name="Ovál 14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1" name="Ovál 15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Ovál 15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Ovál 15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4" name="Ovál 15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5" name="Lichoběžník 15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2" name="Skupina 121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134" name="Ovál 133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Ovál 134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Ovál 135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7" name="Ovál 136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Ovál 138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Ovál 139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1" name="Ovál 140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2" name="Ovál 141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3" name="Ovál 142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4" name="Lichoběžník 143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3" name="Mrak 122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Mrak 123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Mrak 124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Mrak 125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rak 126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Mrak 127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Mrak 128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Mrak 129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Mrak 130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Mrak 131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Mrak 132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4" name="Skupina 203"/>
          <p:cNvGrpSpPr/>
          <p:nvPr/>
        </p:nvGrpSpPr>
        <p:grpSpPr>
          <a:xfrm>
            <a:off x="2479614" y="2546767"/>
            <a:ext cx="2208295" cy="1779846"/>
            <a:chOff x="1300766" y="927279"/>
            <a:chExt cx="5711780" cy="5396248"/>
          </a:xfrm>
        </p:grpSpPr>
        <p:sp>
          <p:nvSpPr>
            <p:cNvPr id="205" name="Ovál 204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6" name="Ovál 205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7" name="Ovál 206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8" name="Ovál 207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9" name="Ovál 208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0" name="Ovál 209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1" name="Skupina 210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299" name="Rovnoramenný trojúhelník 298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0" name="Ovál 29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1" name="Ovál 300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2" name="Skupina 211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296" name="Rovnoramenný trojúhelník 295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7" name="Ovál 296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8" name="Ovál 297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3" name="Skupina 212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293" name="Rovnoramenný trojúhelník 292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4" name="Ovál 29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5" name="Ovál 294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4" name="Skupina 213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90" name="Rovnoramenný trojúhelník 289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1" name="Ovál 290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2" name="Ovál 291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5" name="Skupina 214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87" name="Rovnoramenný trojúhelník 28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8" name="Ovál 28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9" name="Ovál 28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6" name="Skupina 215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276" name="Ovál 275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7" name="Ovál 276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8" name="Ovál 277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9" name="Ovál 278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0" name="Ovál 279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1" name="Ovál 280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2" name="Ovál 281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3" name="Ovál 282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4" name="Ovál 283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5" name="Ovál 284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6" name="Lichoběžník 285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7" name="Skupina 216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265" name="Ovál 26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6" name="Ovál 26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7" name="Ovál 26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8" name="Ovál 26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9" name="Ovál 26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0" name="Ovál 26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1" name="Ovál 27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2" name="Ovál 27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3" name="Ovál 27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4" name="Ovál 27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5" name="Lichoběžník 27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8" name="Skupina 217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254" name="Ovál 253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5" name="Ovál 254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6" name="Ovál 255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7" name="Ovál 256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8" name="Ovál 257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9" name="Ovál 258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0" name="Ovál 259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1" name="Ovál 260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2" name="Ovál 261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3" name="Ovál 262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4" name="Lichoběžník 263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9" name="Skupina 218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243" name="Ovál 2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4" name="Ovál 2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5" name="Ovál 2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6" name="Ovál 2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7" name="Ovál 2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8" name="Ovál 2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9" name="Ovál 2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0" name="Ovál 2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1" name="Ovál 2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2" name="Ovál 2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3" name="Lichoběžník 2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0" name="Skupina 219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232" name="Ovál 231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3" name="Ovál 232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4" name="Ovál 233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5" name="Ovál 234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6" name="Ovál 235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7" name="Ovál 236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8" name="Ovál 237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9" name="Ovál 238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0" name="Ovál 239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1" name="Ovál 240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2" name="Lichoběžník 241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1" name="Mrak 220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2" name="Mrak 221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3" name="Mrak 222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4" name="Mrak 223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5" name="Mrak 224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6" name="Mrak 225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7" name="Mrak 226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8" name="Mrak 227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9" name="Mrak 228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0" name="Mrak 229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1" name="Mrak 230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901222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01187" y="208905"/>
            <a:ext cx="5711780" cy="5396248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75000"/>
                </a:schemeClr>
              </a:gs>
              <a:gs pos="29000">
                <a:schemeClr val="accent2">
                  <a:lumMod val="40000"/>
                  <a:lumOff val="60000"/>
                </a:schemeClr>
              </a:gs>
              <a:gs pos="84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path path="shap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5377360" y="5116041"/>
            <a:ext cx="1714500" cy="1571625"/>
          </a:xfrm>
          <a:prstGeom prst="ellipse">
            <a:avLst/>
          </a:prstGeom>
          <a:solidFill>
            <a:srgbClr val="E9A1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9" name="Skupina 108"/>
          <p:cNvGrpSpPr/>
          <p:nvPr/>
        </p:nvGrpSpPr>
        <p:grpSpPr>
          <a:xfrm>
            <a:off x="8831325" y="4793407"/>
            <a:ext cx="891530" cy="1400176"/>
            <a:chOff x="9795520" y="528638"/>
            <a:chExt cx="2085975" cy="2071688"/>
          </a:xfrm>
        </p:grpSpPr>
        <p:sp>
          <p:nvSpPr>
            <p:cNvPr id="110" name="Rovnoramenný trojúhelník 109"/>
            <p:cNvSpPr/>
            <p:nvPr/>
          </p:nvSpPr>
          <p:spPr>
            <a:xfrm>
              <a:off x="9795520" y="528638"/>
              <a:ext cx="2085975" cy="2071688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Ovál 110"/>
            <p:cNvSpPr/>
            <p:nvPr/>
          </p:nvSpPr>
          <p:spPr>
            <a:xfrm>
              <a:off x="10697177" y="1328738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Ovál 111"/>
            <p:cNvSpPr/>
            <p:nvPr/>
          </p:nvSpPr>
          <p:spPr>
            <a:xfrm>
              <a:off x="10135804" y="1985964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8679868" y="2384942"/>
            <a:ext cx="1042987" cy="971923"/>
            <a:chOff x="9034463" y="936804"/>
            <a:chExt cx="1042987" cy="971923"/>
          </a:xfrm>
        </p:grpSpPr>
        <p:sp>
          <p:nvSpPr>
            <p:cNvPr id="114" name="Ovál 113"/>
            <p:cNvSpPr/>
            <p:nvPr/>
          </p:nvSpPr>
          <p:spPr>
            <a:xfrm>
              <a:off x="9072563" y="10065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>
              <a:off x="9224963" y="11589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vál 115"/>
            <p:cNvSpPr/>
            <p:nvPr/>
          </p:nvSpPr>
          <p:spPr>
            <a:xfrm>
              <a:off x="9377363" y="13113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vál 116"/>
            <p:cNvSpPr/>
            <p:nvPr/>
          </p:nvSpPr>
          <p:spPr>
            <a:xfrm>
              <a:off x="9529763" y="9479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vál 117"/>
            <p:cNvSpPr/>
            <p:nvPr/>
          </p:nvSpPr>
          <p:spPr>
            <a:xfrm>
              <a:off x="9427368" y="112408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vál 118"/>
            <p:cNvSpPr/>
            <p:nvPr/>
          </p:nvSpPr>
          <p:spPr>
            <a:xfrm>
              <a:off x="9301163" y="936804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vál 119"/>
            <p:cNvSpPr/>
            <p:nvPr/>
          </p:nvSpPr>
          <p:spPr>
            <a:xfrm>
              <a:off x="9570243" y="127004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Ovál 120"/>
            <p:cNvSpPr/>
            <p:nvPr/>
          </p:nvSpPr>
          <p:spPr>
            <a:xfrm>
              <a:off x="9682163" y="11003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Ovál 121"/>
            <p:cNvSpPr/>
            <p:nvPr/>
          </p:nvSpPr>
          <p:spPr>
            <a:xfrm>
              <a:off x="9034463" y="1228726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Ovál 122"/>
            <p:cNvSpPr/>
            <p:nvPr/>
          </p:nvSpPr>
          <p:spPr>
            <a:xfrm>
              <a:off x="9834563" y="12527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Lichoběžník 123"/>
            <p:cNvSpPr/>
            <p:nvPr/>
          </p:nvSpPr>
          <p:spPr>
            <a:xfrm>
              <a:off x="9327358" y="1440853"/>
              <a:ext cx="266700" cy="467874"/>
            </a:xfrm>
            <a:prstGeom prst="trapezoid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5" name="Mrak 124"/>
          <p:cNvSpPr/>
          <p:nvPr/>
        </p:nvSpPr>
        <p:spPr>
          <a:xfrm>
            <a:off x="7569298" y="3206142"/>
            <a:ext cx="642937" cy="301447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vál 125"/>
          <p:cNvSpPr/>
          <p:nvPr/>
        </p:nvSpPr>
        <p:spPr>
          <a:xfrm>
            <a:off x="10603625" y="3356865"/>
            <a:ext cx="1133341" cy="103030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Mrak 127"/>
          <p:cNvSpPr/>
          <p:nvPr/>
        </p:nvSpPr>
        <p:spPr>
          <a:xfrm>
            <a:off x="9072102" y="153136"/>
            <a:ext cx="914400" cy="91440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9" name="Skupina 128"/>
          <p:cNvGrpSpPr/>
          <p:nvPr/>
        </p:nvGrpSpPr>
        <p:grpSpPr>
          <a:xfrm rot="2283095">
            <a:off x="7301110" y="3930479"/>
            <a:ext cx="1491299" cy="1876699"/>
            <a:chOff x="546130" y="2838564"/>
            <a:chExt cx="1030309" cy="1192523"/>
          </a:xfrm>
        </p:grpSpPr>
        <p:sp>
          <p:nvSpPr>
            <p:cNvPr id="130" name="Válec 129"/>
            <p:cNvSpPr/>
            <p:nvPr/>
          </p:nvSpPr>
          <p:spPr>
            <a:xfrm>
              <a:off x="832687" y="3219718"/>
              <a:ext cx="390806" cy="811369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Tětiva 130"/>
            <p:cNvSpPr/>
            <p:nvPr/>
          </p:nvSpPr>
          <p:spPr>
            <a:xfrm rot="6720512">
              <a:off x="726434" y="2658260"/>
              <a:ext cx="669702" cy="1030309"/>
            </a:xfrm>
            <a:prstGeom prst="chord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2" name="Skupina 131"/>
          <p:cNvGrpSpPr/>
          <p:nvPr/>
        </p:nvGrpSpPr>
        <p:grpSpPr>
          <a:xfrm rot="2113490">
            <a:off x="6730810" y="772774"/>
            <a:ext cx="1339403" cy="1251201"/>
            <a:chOff x="4288665" y="712519"/>
            <a:chExt cx="1339403" cy="1251201"/>
          </a:xfrm>
        </p:grpSpPr>
        <p:sp>
          <p:nvSpPr>
            <p:cNvPr id="133" name="Obdélník 132"/>
            <p:cNvSpPr/>
            <p:nvPr/>
          </p:nvSpPr>
          <p:spPr>
            <a:xfrm>
              <a:off x="4288665" y="712519"/>
              <a:ext cx="1339403" cy="1251201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/>
            <p:cNvSpPr/>
            <p:nvPr/>
          </p:nvSpPr>
          <p:spPr>
            <a:xfrm>
              <a:off x="4646628" y="960588"/>
              <a:ext cx="244319" cy="2759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Ovál 134"/>
            <p:cNvSpPr/>
            <p:nvPr/>
          </p:nvSpPr>
          <p:spPr>
            <a:xfrm>
              <a:off x="5184432" y="1258948"/>
              <a:ext cx="244319" cy="2759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vál 135"/>
            <p:cNvSpPr/>
            <p:nvPr/>
          </p:nvSpPr>
          <p:spPr>
            <a:xfrm>
              <a:off x="4554558" y="1636992"/>
              <a:ext cx="244319" cy="27593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7" name="Skupina 136"/>
          <p:cNvGrpSpPr/>
          <p:nvPr/>
        </p:nvGrpSpPr>
        <p:grpSpPr>
          <a:xfrm rot="2023302">
            <a:off x="10640751" y="5239461"/>
            <a:ext cx="1426850" cy="1486217"/>
            <a:chOff x="9034463" y="936804"/>
            <a:chExt cx="1042987" cy="971923"/>
          </a:xfrm>
          <a:solidFill>
            <a:srgbClr val="FF0000"/>
          </a:solidFill>
        </p:grpSpPr>
        <p:sp>
          <p:nvSpPr>
            <p:cNvPr id="138" name="Ovál 137"/>
            <p:cNvSpPr/>
            <p:nvPr/>
          </p:nvSpPr>
          <p:spPr>
            <a:xfrm>
              <a:off x="9072563" y="1006565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Ovál 138"/>
            <p:cNvSpPr/>
            <p:nvPr/>
          </p:nvSpPr>
          <p:spPr>
            <a:xfrm>
              <a:off x="9224963" y="1158965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vál 139"/>
            <p:cNvSpPr/>
            <p:nvPr/>
          </p:nvSpPr>
          <p:spPr>
            <a:xfrm>
              <a:off x="9377363" y="1311365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vál 140"/>
            <p:cNvSpPr/>
            <p:nvPr/>
          </p:nvSpPr>
          <p:spPr>
            <a:xfrm>
              <a:off x="9529763" y="947940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vál 141"/>
            <p:cNvSpPr/>
            <p:nvPr/>
          </p:nvSpPr>
          <p:spPr>
            <a:xfrm>
              <a:off x="9427368" y="1124085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vál 142"/>
            <p:cNvSpPr/>
            <p:nvPr/>
          </p:nvSpPr>
          <p:spPr>
            <a:xfrm>
              <a:off x="9301163" y="936804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vál 143"/>
            <p:cNvSpPr/>
            <p:nvPr/>
          </p:nvSpPr>
          <p:spPr>
            <a:xfrm>
              <a:off x="9570243" y="1270045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Ovál 144"/>
            <p:cNvSpPr/>
            <p:nvPr/>
          </p:nvSpPr>
          <p:spPr>
            <a:xfrm>
              <a:off x="9682163" y="1100340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vál 145"/>
            <p:cNvSpPr/>
            <p:nvPr/>
          </p:nvSpPr>
          <p:spPr>
            <a:xfrm>
              <a:off x="9034463" y="1228726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9834563" y="1252740"/>
              <a:ext cx="242887" cy="22216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Lichoběžník 147"/>
            <p:cNvSpPr/>
            <p:nvPr/>
          </p:nvSpPr>
          <p:spPr>
            <a:xfrm>
              <a:off x="9327358" y="1440853"/>
              <a:ext cx="266700" cy="467874"/>
            </a:xfrm>
            <a:prstGeom prst="trapezoi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9" name="Skupina 148"/>
          <p:cNvGrpSpPr/>
          <p:nvPr/>
        </p:nvGrpSpPr>
        <p:grpSpPr>
          <a:xfrm rot="2441365" flipH="1">
            <a:off x="10436348" y="1757243"/>
            <a:ext cx="1030309" cy="1192523"/>
            <a:chOff x="546130" y="2838564"/>
            <a:chExt cx="1030309" cy="1192523"/>
          </a:xfrm>
        </p:grpSpPr>
        <p:sp>
          <p:nvSpPr>
            <p:cNvPr id="150" name="Válec 149"/>
            <p:cNvSpPr/>
            <p:nvPr/>
          </p:nvSpPr>
          <p:spPr>
            <a:xfrm>
              <a:off x="832687" y="3219718"/>
              <a:ext cx="390806" cy="811369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Tětiva 150"/>
            <p:cNvSpPr/>
            <p:nvPr/>
          </p:nvSpPr>
          <p:spPr>
            <a:xfrm rot="6720512">
              <a:off x="726434" y="2658260"/>
              <a:ext cx="669702" cy="1030309"/>
            </a:xfrm>
            <a:prstGeom prst="chor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2" name="Skupina 151"/>
          <p:cNvGrpSpPr/>
          <p:nvPr/>
        </p:nvGrpSpPr>
        <p:grpSpPr>
          <a:xfrm>
            <a:off x="10603625" y="393098"/>
            <a:ext cx="1000736" cy="840102"/>
            <a:chOff x="4426034" y="3293479"/>
            <a:chExt cx="1000736" cy="840102"/>
          </a:xfrm>
        </p:grpSpPr>
        <p:sp>
          <p:nvSpPr>
            <p:cNvPr id="153" name="Slza 152"/>
            <p:cNvSpPr/>
            <p:nvPr/>
          </p:nvSpPr>
          <p:spPr>
            <a:xfrm>
              <a:off x="4426034" y="3293479"/>
              <a:ext cx="1000736" cy="840102"/>
            </a:xfrm>
            <a:prstGeom prst="teardrop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4" name="Přímá spojnice 153"/>
            <p:cNvCxnSpPr>
              <a:stCxn id="153" idx="4"/>
              <a:endCxn id="153" idx="7"/>
            </p:cNvCxnSpPr>
            <p:nvPr/>
          </p:nvCxnSpPr>
          <p:spPr>
            <a:xfrm flipV="1">
              <a:off x="4426034" y="3293479"/>
              <a:ext cx="1000736" cy="42005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Přímá spojnice 154"/>
            <p:cNvCxnSpPr>
              <a:stCxn id="153" idx="3"/>
              <a:endCxn id="153" idx="7"/>
            </p:cNvCxnSpPr>
            <p:nvPr/>
          </p:nvCxnSpPr>
          <p:spPr>
            <a:xfrm flipV="1">
              <a:off x="4572588" y="3293479"/>
              <a:ext cx="854182" cy="7170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>
              <a:stCxn id="153" idx="2"/>
              <a:endCxn id="153" idx="7"/>
            </p:cNvCxnSpPr>
            <p:nvPr/>
          </p:nvCxnSpPr>
          <p:spPr>
            <a:xfrm flipV="1">
              <a:off x="4926402" y="3293479"/>
              <a:ext cx="500368" cy="84010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7" name="Ovál 156"/>
          <p:cNvSpPr/>
          <p:nvPr/>
        </p:nvSpPr>
        <p:spPr>
          <a:xfrm>
            <a:off x="2434669" y="464402"/>
            <a:ext cx="1629451" cy="1549120"/>
          </a:xfrm>
          <a:prstGeom prst="ellipse">
            <a:avLst/>
          </a:prstGeom>
          <a:solidFill>
            <a:srgbClr val="E9A1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4368398" y="1154465"/>
            <a:ext cx="1629451" cy="1549120"/>
          </a:xfrm>
          <a:prstGeom prst="ellipse">
            <a:avLst/>
          </a:prstGeom>
          <a:solidFill>
            <a:srgbClr val="E9A1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vál 158"/>
          <p:cNvSpPr/>
          <p:nvPr/>
        </p:nvSpPr>
        <p:spPr>
          <a:xfrm>
            <a:off x="4105876" y="3050433"/>
            <a:ext cx="1629451" cy="1549120"/>
          </a:xfrm>
          <a:prstGeom prst="ellipse">
            <a:avLst/>
          </a:prstGeom>
          <a:solidFill>
            <a:srgbClr val="E9A1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1909624" y="3403035"/>
            <a:ext cx="1629451" cy="1549120"/>
          </a:xfrm>
          <a:prstGeom prst="ellipse">
            <a:avLst/>
          </a:prstGeom>
          <a:solidFill>
            <a:srgbClr val="E9A1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vál 160"/>
          <p:cNvSpPr/>
          <p:nvPr/>
        </p:nvSpPr>
        <p:spPr>
          <a:xfrm>
            <a:off x="920861" y="1703698"/>
            <a:ext cx="1629451" cy="1549120"/>
          </a:xfrm>
          <a:prstGeom prst="ellipse">
            <a:avLst/>
          </a:prstGeom>
          <a:solidFill>
            <a:srgbClr val="E9A1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2" name="Skupina 161"/>
          <p:cNvGrpSpPr/>
          <p:nvPr/>
        </p:nvGrpSpPr>
        <p:grpSpPr>
          <a:xfrm>
            <a:off x="1958076" y="768528"/>
            <a:ext cx="847305" cy="1380126"/>
            <a:chOff x="9795520" y="528638"/>
            <a:chExt cx="2085975" cy="2071688"/>
          </a:xfrm>
        </p:grpSpPr>
        <p:sp>
          <p:nvSpPr>
            <p:cNvPr id="163" name="Rovnoramenný trojúhelník 162"/>
            <p:cNvSpPr/>
            <p:nvPr/>
          </p:nvSpPr>
          <p:spPr>
            <a:xfrm>
              <a:off x="9795520" y="528638"/>
              <a:ext cx="2085975" cy="2071688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Ovál 163"/>
            <p:cNvSpPr/>
            <p:nvPr/>
          </p:nvSpPr>
          <p:spPr>
            <a:xfrm>
              <a:off x="10697177" y="1328738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vál 164"/>
            <p:cNvSpPr/>
            <p:nvPr/>
          </p:nvSpPr>
          <p:spPr>
            <a:xfrm>
              <a:off x="10135804" y="1985964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6" name="Skupina 165"/>
          <p:cNvGrpSpPr/>
          <p:nvPr/>
        </p:nvGrpSpPr>
        <p:grpSpPr>
          <a:xfrm rot="12127842">
            <a:off x="3262372" y="1570682"/>
            <a:ext cx="991249" cy="920614"/>
            <a:chOff x="9795520" y="528638"/>
            <a:chExt cx="2085975" cy="2071688"/>
          </a:xfrm>
        </p:grpSpPr>
        <p:sp>
          <p:nvSpPr>
            <p:cNvPr id="167" name="Rovnoramenný trojúhelník 166"/>
            <p:cNvSpPr/>
            <p:nvPr/>
          </p:nvSpPr>
          <p:spPr>
            <a:xfrm>
              <a:off x="9795520" y="528638"/>
              <a:ext cx="2085975" cy="2071688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Ovál 167"/>
            <p:cNvSpPr/>
            <p:nvPr/>
          </p:nvSpPr>
          <p:spPr>
            <a:xfrm>
              <a:off x="10697177" y="1328738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Ovál 168"/>
            <p:cNvSpPr/>
            <p:nvPr/>
          </p:nvSpPr>
          <p:spPr>
            <a:xfrm>
              <a:off x="10135804" y="1985964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0" name="Skupina 169"/>
          <p:cNvGrpSpPr/>
          <p:nvPr/>
        </p:nvGrpSpPr>
        <p:grpSpPr>
          <a:xfrm rot="4138590">
            <a:off x="1711112" y="2279625"/>
            <a:ext cx="1411376" cy="1502714"/>
            <a:chOff x="9689465" y="-204321"/>
            <a:chExt cx="2085975" cy="2071688"/>
          </a:xfrm>
        </p:grpSpPr>
        <p:sp>
          <p:nvSpPr>
            <p:cNvPr id="171" name="Rovnoramenný trojúhelník 170"/>
            <p:cNvSpPr/>
            <p:nvPr/>
          </p:nvSpPr>
          <p:spPr>
            <a:xfrm>
              <a:off x="9689465" y="-204321"/>
              <a:ext cx="2085975" cy="2071688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10697177" y="1328738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vál 172"/>
            <p:cNvSpPr/>
            <p:nvPr/>
          </p:nvSpPr>
          <p:spPr>
            <a:xfrm flipV="1">
              <a:off x="10279222" y="601820"/>
              <a:ext cx="561372" cy="4925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4" name="Skupina 173"/>
          <p:cNvGrpSpPr/>
          <p:nvPr/>
        </p:nvGrpSpPr>
        <p:grpSpPr>
          <a:xfrm>
            <a:off x="3195080" y="3545262"/>
            <a:ext cx="1391962" cy="1458531"/>
            <a:chOff x="9795520" y="528638"/>
            <a:chExt cx="2085975" cy="2071688"/>
          </a:xfrm>
        </p:grpSpPr>
        <p:sp>
          <p:nvSpPr>
            <p:cNvPr id="175" name="Rovnoramenný trojúhelník 174"/>
            <p:cNvSpPr/>
            <p:nvPr/>
          </p:nvSpPr>
          <p:spPr>
            <a:xfrm>
              <a:off x="9795520" y="528638"/>
              <a:ext cx="2085975" cy="2071688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Ovál 175"/>
            <p:cNvSpPr/>
            <p:nvPr/>
          </p:nvSpPr>
          <p:spPr>
            <a:xfrm>
              <a:off x="10697177" y="1328738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Ovál 176"/>
            <p:cNvSpPr/>
            <p:nvPr/>
          </p:nvSpPr>
          <p:spPr>
            <a:xfrm>
              <a:off x="10135804" y="1985964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8" name="Skupina 177"/>
          <p:cNvGrpSpPr/>
          <p:nvPr/>
        </p:nvGrpSpPr>
        <p:grpSpPr>
          <a:xfrm rot="14769791">
            <a:off x="3784643" y="2236982"/>
            <a:ext cx="1479461" cy="1588007"/>
            <a:chOff x="9795520" y="528638"/>
            <a:chExt cx="2085975" cy="2071688"/>
          </a:xfrm>
        </p:grpSpPr>
        <p:sp>
          <p:nvSpPr>
            <p:cNvPr id="179" name="Rovnoramenný trojúhelník 178"/>
            <p:cNvSpPr/>
            <p:nvPr/>
          </p:nvSpPr>
          <p:spPr>
            <a:xfrm>
              <a:off x="9795520" y="528638"/>
              <a:ext cx="2085975" cy="2071688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0" name="Ovál 179"/>
            <p:cNvSpPr/>
            <p:nvPr/>
          </p:nvSpPr>
          <p:spPr>
            <a:xfrm>
              <a:off x="10697177" y="1328738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1" name="Ovál 180"/>
            <p:cNvSpPr/>
            <p:nvPr/>
          </p:nvSpPr>
          <p:spPr>
            <a:xfrm>
              <a:off x="10135804" y="1985964"/>
              <a:ext cx="561373" cy="47148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2" name="Skupina 181"/>
          <p:cNvGrpSpPr/>
          <p:nvPr/>
        </p:nvGrpSpPr>
        <p:grpSpPr>
          <a:xfrm>
            <a:off x="3145823" y="2371550"/>
            <a:ext cx="991249" cy="958005"/>
            <a:chOff x="9034463" y="936804"/>
            <a:chExt cx="1042987" cy="971923"/>
          </a:xfrm>
        </p:grpSpPr>
        <p:sp>
          <p:nvSpPr>
            <p:cNvPr id="183" name="Ovál 182"/>
            <p:cNvSpPr/>
            <p:nvPr/>
          </p:nvSpPr>
          <p:spPr>
            <a:xfrm>
              <a:off x="9072563" y="10065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Ovál 183"/>
            <p:cNvSpPr/>
            <p:nvPr/>
          </p:nvSpPr>
          <p:spPr>
            <a:xfrm>
              <a:off x="9224963" y="11589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5" name="Ovál 184"/>
            <p:cNvSpPr/>
            <p:nvPr/>
          </p:nvSpPr>
          <p:spPr>
            <a:xfrm>
              <a:off x="9377363" y="13113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6" name="Ovál 185"/>
            <p:cNvSpPr/>
            <p:nvPr/>
          </p:nvSpPr>
          <p:spPr>
            <a:xfrm>
              <a:off x="9529763" y="9479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7" name="Ovál 186"/>
            <p:cNvSpPr/>
            <p:nvPr/>
          </p:nvSpPr>
          <p:spPr>
            <a:xfrm>
              <a:off x="9427368" y="112408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8" name="Ovál 187"/>
            <p:cNvSpPr/>
            <p:nvPr/>
          </p:nvSpPr>
          <p:spPr>
            <a:xfrm>
              <a:off x="9301163" y="936804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9" name="Ovál 188"/>
            <p:cNvSpPr/>
            <p:nvPr/>
          </p:nvSpPr>
          <p:spPr>
            <a:xfrm>
              <a:off x="9570243" y="127004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0" name="Ovál 189"/>
            <p:cNvSpPr/>
            <p:nvPr/>
          </p:nvSpPr>
          <p:spPr>
            <a:xfrm>
              <a:off x="9682163" y="11003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1" name="Ovál 190"/>
            <p:cNvSpPr/>
            <p:nvPr/>
          </p:nvSpPr>
          <p:spPr>
            <a:xfrm>
              <a:off x="9034463" y="1228726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2" name="Ovál 191"/>
            <p:cNvSpPr/>
            <p:nvPr/>
          </p:nvSpPr>
          <p:spPr>
            <a:xfrm>
              <a:off x="9834563" y="12527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3" name="Lichoběžník 192"/>
            <p:cNvSpPr/>
            <p:nvPr/>
          </p:nvSpPr>
          <p:spPr>
            <a:xfrm>
              <a:off x="9327358" y="1440853"/>
              <a:ext cx="266700" cy="467874"/>
            </a:xfrm>
            <a:prstGeom prst="trapezoid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4" name="Skupina 193"/>
          <p:cNvGrpSpPr/>
          <p:nvPr/>
        </p:nvGrpSpPr>
        <p:grpSpPr>
          <a:xfrm>
            <a:off x="1851546" y="2129800"/>
            <a:ext cx="991249" cy="958005"/>
            <a:chOff x="9034463" y="936804"/>
            <a:chExt cx="1042987" cy="971923"/>
          </a:xfrm>
        </p:grpSpPr>
        <p:sp>
          <p:nvSpPr>
            <p:cNvPr id="195" name="Ovál 194"/>
            <p:cNvSpPr/>
            <p:nvPr/>
          </p:nvSpPr>
          <p:spPr>
            <a:xfrm>
              <a:off x="9072563" y="10065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6" name="Ovál 195"/>
            <p:cNvSpPr/>
            <p:nvPr/>
          </p:nvSpPr>
          <p:spPr>
            <a:xfrm>
              <a:off x="9224963" y="11589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7" name="Ovál 196"/>
            <p:cNvSpPr/>
            <p:nvPr/>
          </p:nvSpPr>
          <p:spPr>
            <a:xfrm>
              <a:off x="9377363" y="13113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8" name="Ovál 197"/>
            <p:cNvSpPr/>
            <p:nvPr/>
          </p:nvSpPr>
          <p:spPr>
            <a:xfrm>
              <a:off x="9529763" y="9479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9" name="Ovál 198"/>
            <p:cNvSpPr/>
            <p:nvPr/>
          </p:nvSpPr>
          <p:spPr>
            <a:xfrm>
              <a:off x="9427368" y="112408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0" name="Ovál 199"/>
            <p:cNvSpPr/>
            <p:nvPr/>
          </p:nvSpPr>
          <p:spPr>
            <a:xfrm>
              <a:off x="9301163" y="936804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1" name="Ovál 200"/>
            <p:cNvSpPr/>
            <p:nvPr/>
          </p:nvSpPr>
          <p:spPr>
            <a:xfrm>
              <a:off x="9570243" y="127004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2" name="Ovál 201"/>
            <p:cNvSpPr/>
            <p:nvPr/>
          </p:nvSpPr>
          <p:spPr>
            <a:xfrm>
              <a:off x="9682163" y="11003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3" name="Ovál 202"/>
            <p:cNvSpPr/>
            <p:nvPr/>
          </p:nvSpPr>
          <p:spPr>
            <a:xfrm>
              <a:off x="9034463" y="1228726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4" name="Ovál 203"/>
            <p:cNvSpPr/>
            <p:nvPr/>
          </p:nvSpPr>
          <p:spPr>
            <a:xfrm>
              <a:off x="9834563" y="12527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5" name="Lichoběžník 204"/>
            <p:cNvSpPr/>
            <p:nvPr/>
          </p:nvSpPr>
          <p:spPr>
            <a:xfrm>
              <a:off x="9327358" y="1440853"/>
              <a:ext cx="266700" cy="467874"/>
            </a:xfrm>
            <a:prstGeom prst="trapezoid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6" name="Skupina 205"/>
          <p:cNvGrpSpPr/>
          <p:nvPr/>
        </p:nvGrpSpPr>
        <p:grpSpPr>
          <a:xfrm>
            <a:off x="2727376" y="3405326"/>
            <a:ext cx="991249" cy="958005"/>
            <a:chOff x="9034463" y="936804"/>
            <a:chExt cx="1042987" cy="971923"/>
          </a:xfrm>
        </p:grpSpPr>
        <p:sp>
          <p:nvSpPr>
            <p:cNvPr id="207" name="Ovál 206"/>
            <p:cNvSpPr/>
            <p:nvPr/>
          </p:nvSpPr>
          <p:spPr>
            <a:xfrm>
              <a:off x="9072563" y="10065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8" name="Ovál 207"/>
            <p:cNvSpPr/>
            <p:nvPr/>
          </p:nvSpPr>
          <p:spPr>
            <a:xfrm>
              <a:off x="9224963" y="11589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9" name="Ovál 208"/>
            <p:cNvSpPr/>
            <p:nvPr/>
          </p:nvSpPr>
          <p:spPr>
            <a:xfrm>
              <a:off x="9377363" y="13113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0" name="Ovál 209"/>
            <p:cNvSpPr/>
            <p:nvPr/>
          </p:nvSpPr>
          <p:spPr>
            <a:xfrm>
              <a:off x="9529763" y="9479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1" name="Ovál 210"/>
            <p:cNvSpPr/>
            <p:nvPr/>
          </p:nvSpPr>
          <p:spPr>
            <a:xfrm>
              <a:off x="9427368" y="112408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2" name="Ovál 211"/>
            <p:cNvSpPr/>
            <p:nvPr/>
          </p:nvSpPr>
          <p:spPr>
            <a:xfrm>
              <a:off x="9301163" y="936804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3" name="Ovál 212"/>
            <p:cNvSpPr/>
            <p:nvPr/>
          </p:nvSpPr>
          <p:spPr>
            <a:xfrm>
              <a:off x="9570243" y="127004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4" name="Ovál 213"/>
            <p:cNvSpPr/>
            <p:nvPr/>
          </p:nvSpPr>
          <p:spPr>
            <a:xfrm>
              <a:off x="9682163" y="11003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5" name="Ovál 214"/>
            <p:cNvSpPr/>
            <p:nvPr/>
          </p:nvSpPr>
          <p:spPr>
            <a:xfrm>
              <a:off x="9034463" y="1228726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6" name="Ovál 215"/>
            <p:cNvSpPr/>
            <p:nvPr/>
          </p:nvSpPr>
          <p:spPr>
            <a:xfrm>
              <a:off x="9834563" y="12527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7" name="Lichoběžník 216"/>
            <p:cNvSpPr/>
            <p:nvPr/>
          </p:nvSpPr>
          <p:spPr>
            <a:xfrm>
              <a:off x="9327358" y="1440853"/>
              <a:ext cx="266700" cy="467874"/>
            </a:xfrm>
            <a:prstGeom prst="trapezoid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8" name="Skupina 217"/>
          <p:cNvGrpSpPr/>
          <p:nvPr/>
        </p:nvGrpSpPr>
        <p:grpSpPr>
          <a:xfrm>
            <a:off x="5140382" y="2398007"/>
            <a:ext cx="991249" cy="958005"/>
            <a:chOff x="9034463" y="936804"/>
            <a:chExt cx="1042987" cy="971923"/>
          </a:xfrm>
        </p:grpSpPr>
        <p:sp>
          <p:nvSpPr>
            <p:cNvPr id="219" name="Ovál 218"/>
            <p:cNvSpPr/>
            <p:nvPr/>
          </p:nvSpPr>
          <p:spPr>
            <a:xfrm>
              <a:off x="9072563" y="10065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0" name="Ovál 219"/>
            <p:cNvSpPr/>
            <p:nvPr/>
          </p:nvSpPr>
          <p:spPr>
            <a:xfrm>
              <a:off x="9224963" y="11589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1" name="Ovál 220"/>
            <p:cNvSpPr/>
            <p:nvPr/>
          </p:nvSpPr>
          <p:spPr>
            <a:xfrm>
              <a:off x="9377363" y="13113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2" name="Ovál 221"/>
            <p:cNvSpPr/>
            <p:nvPr/>
          </p:nvSpPr>
          <p:spPr>
            <a:xfrm>
              <a:off x="9529763" y="9479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3" name="Ovál 222"/>
            <p:cNvSpPr/>
            <p:nvPr/>
          </p:nvSpPr>
          <p:spPr>
            <a:xfrm>
              <a:off x="9427368" y="112408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4" name="Ovál 223"/>
            <p:cNvSpPr/>
            <p:nvPr/>
          </p:nvSpPr>
          <p:spPr>
            <a:xfrm>
              <a:off x="9301163" y="936804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5" name="Ovál 224"/>
            <p:cNvSpPr/>
            <p:nvPr/>
          </p:nvSpPr>
          <p:spPr>
            <a:xfrm>
              <a:off x="9570243" y="127004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6" name="Ovál 225"/>
            <p:cNvSpPr/>
            <p:nvPr/>
          </p:nvSpPr>
          <p:spPr>
            <a:xfrm>
              <a:off x="9682163" y="11003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7" name="Ovál 226"/>
            <p:cNvSpPr/>
            <p:nvPr/>
          </p:nvSpPr>
          <p:spPr>
            <a:xfrm>
              <a:off x="9034463" y="1228726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8" name="Ovál 227"/>
            <p:cNvSpPr/>
            <p:nvPr/>
          </p:nvSpPr>
          <p:spPr>
            <a:xfrm>
              <a:off x="9834563" y="12527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9" name="Lichoběžník 228"/>
            <p:cNvSpPr/>
            <p:nvPr/>
          </p:nvSpPr>
          <p:spPr>
            <a:xfrm>
              <a:off x="9327358" y="1440853"/>
              <a:ext cx="266700" cy="467874"/>
            </a:xfrm>
            <a:prstGeom prst="trapezoid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0" name="Skupina 229"/>
          <p:cNvGrpSpPr/>
          <p:nvPr/>
        </p:nvGrpSpPr>
        <p:grpSpPr>
          <a:xfrm>
            <a:off x="3956576" y="890129"/>
            <a:ext cx="991249" cy="958005"/>
            <a:chOff x="9034463" y="936804"/>
            <a:chExt cx="1042987" cy="971923"/>
          </a:xfrm>
        </p:grpSpPr>
        <p:sp>
          <p:nvSpPr>
            <p:cNvPr id="231" name="Ovál 230"/>
            <p:cNvSpPr/>
            <p:nvPr/>
          </p:nvSpPr>
          <p:spPr>
            <a:xfrm>
              <a:off x="9072563" y="10065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2" name="Ovál 231"/>
            <p:cNvSpPr/>
            <p:nvPr/>
          </p:nvSpPr>
          <p:spPr>
            <a:xfrm>
              <a:off x="9224963" y="11589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3" name="Ovál 232"/>
            <p:cNvSpPr/>
            <p:nvPr/>
          </p:nvSpPr>
          <p:spPr>
            <a:xfrm>
              <a:off x="9377363" y="131136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4" name="Ovál 233"/>
            <p:cNvSpPr/>
            <p:nvPr/>
          </p:nvSpPr>
          <p:spPr>
            <a:xfrm>
              <a:off x="9529763" y="9479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5" name="Ovál 234"/>
            <p:cNvSpPr/>
            <p:nvPr/>
          </p:nvSpPr>
          <p:spPr>
            <a:xfrm>
              <a:off x="9427368" y="112408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6" name="Ovál 235"/>
            <p:cNvSpPr/>
            <p:nvPr/>
          </p:nvSpPr>
          <p:spPr>
            <a:xfrm>
              <a:off x="9301163" y="936804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7" name="Ovál 236"/>
            <p:cNvSpPr/>
            <p:nvPr/>
          </p:nvSpPr>
          <p:spPr>
            <a:xfrm>
              <a:off x="9570243" y="1270045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8" name="Ovál 237"/>
            <p:cNvSpPr/>
            <p:nvPr/>
          </p:nvSpPr>
          <p:spPr>
            <a:xfrm>
              <a:off x="9682163" y="11003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9" name="Ovál 238"/>
            <p:cNvSpPr/>
            <p:nvPr/>
          </p:nvSpPr>
          <p:spPr>
            <a:xfrm>
              <a:off x="9034463" y="1228726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0" name="Ovál 239"/>
            <p:cNvSpPr/>
            <p:nvPr/>
          </p:nvSpPr>
          <p:spPr>
            <a:xfrm>
              <a:off x="9834563" y="1252740"/>
              <a:ext cx="242887" cy="222161"/>
            </a:xfrm>
            <a:prstGeom prst="ellips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1" name="Lichoběžník 240"/>
            <p:cNvSpPr/>
            <p:nvPr/>
          </p:nvSpPr>
          <p:spPr>
            <a:xfrm>
              <a:off x="9327358" y="1440853"/>
              <a:ext cx="266700" cy="467874"/>
            </a:xfrm>
            <a:prstGeom prst="trapezoid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2" name="Mrak 241"/>
          <p:cNvSpPr/>
          <p:nvPr/>
        </p:nvSpPr>
        <p:spPr>
          <a:xfrm>
            <a:off x="2869384" y="3138681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3" name="Mrak 242"/>
          <p:cNvSpPr/>
          <p:nvPr/>
        </p:nvSpPr>
        <p:spPr>
          <a:xfrm>
            <a:off x="3922074" y="3740313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Mrak 243"/>
          <p:cNvSpPr/>
          <p:nvPr/>
        </p:nvSpPr>
        <p:spPr>
          <a:xfrm>
            <a:off x="2453535" y="1299391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Mrak 244"/>
          <p:cNvSpPr/>
          <p:nvPr/>
        </p:nvSpPr>
        <p:spPr>
          <a:xfrm>
            <a:off x="4417686" y="1831151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6" name="Mrak 245"/>
          <p:cNvSpPr/>
          <p:nvPr/>
        </p:nvSpPr>
        <p:spPr>
          <a:xfrm>
            <a:off x="3696654" y="557720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7" name="Mrak 246"/>
          <p:cNvSpPr/>
          <p:nvPr/>
        </p:nvSpPr>
        <p:spPr>
          <a:xfrm>
            <a:off x="2148812" y="4331758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8" name="Mrak 247"/>
          <p:cNvSpPr/>
          <p:nvPr/>
        </p:nvSpPr>
        <p:spPr>
          <a:xfrm>
            <a:off x="4941226" y="3848260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Mrak 248"/>
          <p:cNvSpPr/>
          <p:nvPr/>
        </p:nvSpPr>
        <p:spPr>
          <a:xfrm>
            <a:off x="2724395" y="2087812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0" name="Mrak 249"/>
          <p:cNvSpPr/>
          <p:nvPr/>
        </p:nvSpPr>
        <p:spPr>
          <a:xfrm>
            <a:off x="1103569" y="2097891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1" name="Mrak 250"/>
          <p:cNvSpPr/>
          <p:nvPr/>
        </p:nvSpPr>
        <p:spPr>
          <a:xfrm>
            <a:off x="1086565" y="3514815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2" name="Mrak 251"/>
          <p:cNvSpPr/>
          <p:nvPr/>
        </p:nvSpPr>
        <p:spPr>
          <a:xfrm>
            <a:off x="5335362" y="1339064"/>
            <a:ext cx="611044" cy="297130"/>
          </a:xfrm>
          <a:prstGeom prst="clou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2238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5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</p:childTnLst>
        </p:cTn>
      </p:par>
    </p:tnLst>
    <p:bldLst>
      <p:bldP spid="108" grpId="0" animBg="1"/>
      <p:bldP spid="125" grpId="0" animBg="1"/>
      <p:bldP spid="126" grpId="0" animBg="1"/>
      <p:bldP spid="128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242" grpId="0" animBg="1"/>
      <p:bldP spid="243" grpId="0" animBg="1"/>
      <p:bldP spid="244" grpId="0" animBg="1"/>
      <p:bldP spid="245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Paměť, pozornost, soustředění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porovnávat, větší, menší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 podpora </a:t>
            </a:r>
            <a:r>
              <a:rPr lang="cs-CZ" dirty="0" err="1" smtClean="0"/>
              <a:t>předmatematické</a:t>
            </a:r>
            <a:r>
              <a:rPr lang="cs-CZ" dirty="0" smtClean="0"/>
              <a:t> představivosti a paměti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Úkolem</a:t>
            </a:r>
            <a:r>
              <a:rPr lang="cs-CZ" dirty="0"/>
              <a:t> </a:t>
            </a:r>
            <a:r>
              <a:rPr lang="cs-CZ" dirty="0" smtClean="0"/>
              <a:t>snímku č. 2 je zapamatovat si </a:t>
            </a:r>
            <a:r>
              <a:rPr lang="cs-CZ" dirty="0" smtClean="0"/>
              <a:t>vše, </a:t>
            </a:r>
            <a:r>
              <a:rPr lang="cs-CZ" dirty="0" smtClean="0"/>
              <a:t>co na snímku děti vidí</a:t>
            </a:r>
          </a:p>
          <a:p>
            <a:r>
              <a:rPr lang="cs-CZ" dirty="0" smtClean="0"/>
              <a:t>Na snímku číslo </a:t>
            </a:r>
            <a:r>
              <a:rPr lang="cs-CZ" dirty="0" smtClean="0"/>
              <a:t>3 </a:t>
            </a:r>
            <a:r>
              <a:rPr lang="cs-CZ" dirty="0" smtClean="0"/>
              <a:t>se mají rozhodnout, zda menší pizza byla </a:t>
            </a:r>
            <a:r>
              <a:rPr lang="cs-CZ" dirty="0" smtClean="0"/>
              <a:t>vpravo </a:t>
            </a:r>
            <a:r>
              <a:rPr lang="cs-CZ" dirty="0" smtClean="0"/>
              <a:t>nebo vlevo</a:t>
            </a:r>
          </a:p>
          <a:p>
            <a:r>
              <a:rPr lang="cs-CZ" dirty="0" smtClean="0"/>
              <a:t>Snímek č. 4 je opět pozorovací</a:t>
            </a:r>
          </a:p>
          <a:p>
            <a:r>
              <a:rPr lang="cs-CZ" dirty="0" smtClean="0"/>
              <a:t>Na snímku č. 5 se děti </a:t>
            </a:r>
            <a:r>
              <a:rPr lang="cs-CZ" dirty="0" smtClean="0"/>
              <a:t>rozhodují, </a:t>
            </a:r>
            <a:r>
              <a:rPr lang="cs-CZ" dirty="0" smtClean="0"/>
              <a:t>kterých pizz bylo více </a:t>
            </a:r>
            <a:r>
              <a:rPr lang="cs-CZ" dirty="0" smtClean="0"/>
              <a:t>(malá</a:t>
            </a:r>
            <a:r>
              <a:rPr lang="cs-CZ" dirty="0" smtClean="0"/>
              <a:t>, </a:t>
            </a:r>
            <a:r>
              <a:rPr lang="cs-CZ" dirty="0" smtClean="0"/>
              <a:t>velká)</a:t>
            </a:r>
            <a:endParaRPr lang="cs-CZ" dirty="0" smtClean="0"/>
          </a:p>
          <a:p>
            <a:r>
              <a:rPr lang="cs-CZ" dirty="0" smtClean="0"/>
              <a:t>Snímek č. 6 je vyzývá k správnému dozdobení </a:t>
            </a:r>
            <a:r>
              <a:rPr lang="cs-CZ" dirty="0" smtClean="0"/>
              <a:t>(dle </a:t>
            </a:r>
            <a:r>
              <a:rPr lang="cs-CZ" dirty="0" smtClean="0"/>
              <a:t>předchozího </a:t>
            </a:r>
            <a:r>
              <a:rPr lang="cs-CZ" dirty="0" smtClean="0"/>
              <a:t>vzoru) </a:t>
            </a:r>
            <a:r>
              <a:rPr lang="cs-CZ" dirty="0" smtClean="0"/>
              <a:t>surovinami, které mají po pravé straně snímku.</a:t>
            </a:r>
          </a:p>
          <a:p>
            <a:r>
              <a:rPr lang="cs-CZ" dirty="0" smtClean="0"/>
              <a:t>Za pomoci animačních efektů a aktivační události se dětem vždy po kliknutí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088136"/>
            <a:ext cx="9509760" cy="4110029"/>
          </a:xfrm>
        </p:spPr>
        <p:txBody>
          <a:bodyPr>
            <a:normAutofit lnSpcReduction="10000"/>
          </a:bodyPr>
          <a:lstStyle/>
          <a:p>
            <a:r>
              <a:rPr lang="cs-CZ" dirty="0"/>
              <a:t>Rozpoznat geometrické tvary - čtverec, kruh, trojúhelník, obdélník </a:t>
            </a:r>
          </a:p>
          <a:p>
            <a:r>
              <a:rPr lang="cs-CZ" dirty="0"/>
              <a:t>Rozumět a používat základní pojmy označující velikost (malý - velký, větší – menší, nejmenší – </a:t>
            </a:r>
            <a:r>
              <a:rPr lang="cs-CZ" dirty="0" smtClean="0"/>
              <a:t>největší</a:t>
            </a:r>
          </a:p>
          <a:p>
            <a:r>
              <a:rPr lang="cs-CZ" dirty="0"/>
              <a:t>třídit předměty minimálně dle jednoho </a:t>
            </a:r>
            <a:r>
              <a:rPr lang="cs-CZ" dirty="0" smtClean="0"/>
              <a:t>kritéria</a:t>
            </a:r>
          </a:p>
          <a:p>
            <a:r>
              <a:rPr lang="cs-CZ" dirty="0"/>
              <a:t>Orientovat se v číselné řadě 1 – 10, vyjmenovat ji, porovnat, že 5 je více     než 4, chápat číslo jako počet prvků</a:t>
            </a:r>
          </a:p>
          <a:p>
            <a:r>
              <a:rPr lang="cs-CZ" dirty="0"/>
              <a:t>Rozlišovat vpravo – </a:t>
            </a:r>
            <a:r>
              <a:rPr lang="cs-CZ" dirty="0" smtClean="0"/>
              <a:t>vlevo. </a:t>
            </a:r>
            <a:r>
              <a:rPr lang="cs-CZ" dirty="0"/>
              <a:t>Rozlišovat vzájemnou polohu dvou objektů </a:t>
            </a:r>
          </a:p>
          <a:p>
            <a:r>
              <a:rPr lang="cs-CZ" dirty="0"/>
              <a:t>Rozlišovat některé obrazné symboly a porozumět jejich významu a funkci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308</Words>
  <Application>Microsoft Office PowerPoint</Application>
  <PresentationFormat>Vlastní</PresentationFormat>
  <Paragraphs>53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Porovnávej pizzu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Paměť, pozornost, soustředění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2015-04-23T09:41:39Z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