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6" r:id="rId4"/>
    <p:sldId id="287" r:id="rId5"/>
    <p:sldId id="288" r:id="rId6"/>
    <p:sldId id="284" r:id="rId7"/>
    <p:sldId id="285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AEE"/>
    <a:srgbClr val="FEFAEC"/>
    <a:srgbClr val="FEF8E4"/>
    <a:srgbClr val="FEFBF0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comments" Target="../comments/comment1.xml"/><Relationship Id="rId5" Type="http://schemas.microsoft.com/office/2007/relationships/hdphoto" Target="../media/hdphoto2.wdp"/><Relationship Id="rId10" Type="http://schemas.openxmlformats.org/officeDocument/2006/relationships/image" Target="../media/image8.jpe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comments" Target="../comments/comment2.xml"/><Relationship Id="rId5" Type="http://schemas.microsoft.com/office/2007/relationships/hdphoto" Target="../media/hdphoto2.wdp"/><Relationship Id="rId10" Type="http://schemas.openxmlformats.org/officeDocument/2006/relationships/image" Target="../media/image8.jpe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comments" Target="../comments/comment3.xml"/><Relationship Id="rId5" Type="http://schemas.microsoft.com/office/2007/relationships/hdphoto" Target="../media/hdphoto2.wdp"/><Relationship Id="rId10" Type="http://schemas.openxmlformats.org/officeDocument/2006/relationships/image" Target="../media/image8.jpe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comments" Target="../comments/comment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11" Type="http://schemas.openxmlformats.org/officeDocument/2006/relationships/image" Target="../media/image8.jpeg"/><Relationship Id="rId5" Type="http://schemas.microsoft.com/office/2007/relationships/hdphoto" Target="../media/hdphoto2.wdp"/><Relationship Id="rId10" Type="http://schemas.microsoft.com/office/2007/relationships/hdphoto" Target="../media/hdphoto4.wdp"/><Relationship Id="rId4" Type="http://schemas.openxmlformats.org/officeDocument/2006/relationships/image" Target="../media/image5.png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comments" Target="../comments/comment5.xml"/><Relationship Id="rId5" Type="http://schemas.microsoft.com/office/2007/relationships/hdphoto" Target="../media/hdphoto2.wdp"/><Relationship Id="rId10" Type="http://schemas.openxmlformats.org/officeDocument/2006/relationships/image" Target="../media/image8.jpe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Jak kůň skáče přes překážky.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>
                <a:solidFill>
                  <a:srgbClr val="624D38">
                    <a:lumMod val="75000"/>
                  </a:srgbClr>
                </a:solidFill>
              </a:rPr>
              <a:t>Jemná motorika - koordinace ruky a oka.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100000" l="10000" r="99318">
                        <a14:backgroundMark x1="24545" y1="92424" x2="24545" y2="92424"/>
                        <a14:backgroundMark x1="26273" y1="91212" x2="26273" y2="91212"/>
                        <a14:backgroundMark x1="32273" y1="92242" x2="32273" y2="92242"/>
                        <a14:backgroundMark x1="41182" y1="95091" x2="41182" y2="95091"/>
                        <a14:backgroundMark x1="41182" y1="95091" x2="41182" y2="95091"/>
                        <a14:backgroundMark x1="48409" y1="92970" x2="48409" y2="92970"/>
                        <a14:backgroundMark x1="47045" y1="86909" x2="47045" y2="86909"/>
                        <a14:backgroundMark x1="35864" y1="72909" x2="35864" y2="72909"/>
                        <a14:backgroundMark x1="60545" y1="73758" x2="35727" y2="72909"/>
                        <a14:backgroundMark x1="35455" y1="72909" x2="64000" y2="73576"/>
                        <a14:backgroundMark x1="36273" y1="73576" x2="36273" y2="73576"/>
                        <a14:backgroundMark x1="36545" y1="72364" x2="63182" y2="73273"/>
                        <a14:backgroundMark x1="4273" y1="65758" x2="4273" y2="65758"/>
                        <a14:backgroundMark x1="4273" y1="65758" x2="4273" y2="65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66526" y="-53181"/>
            <a:ext cx="2697958" cy="202346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7273" b="95455" l="6136" r="98364">
                        <a14:foregroundMark x1="24000" y1="16364" x2="51318" y2="63818"/>
                        <a14:foregroundMark x1="23182" y1="59394" x2="68955" y2="43030"/>
                        <a14:foregroundMark x1="51591" y1="41273" x2="68000" y2="41758"/>
                        <a14:foregroundMark x1="69045" y1="41939" x2="94000" y2="68242"/>
                        <a14:foregroundMark x1="69864" y1="47636" x2="68409" y2="66303"/>
                        <a14:foregroundMark x1="66000" y1="66485" x2="66955" y2="84061"/>
                        <a14:foregroundMark x1="24682" y1="61333" x2="23318" y2="85515"/>
                        <a14:foregroundMark x1="12955" y1="84788" x2="21318" y2="71091"/>
                        <a14:foregroundMark x1="12682" y1="35576" x2="26682" y2="23091"/>
                        <a14:backgroundMark x1="36818" y1="72727" x2="26545" y2="73939"/>
                        <a14:backgroundMark x1="27591" y1="73758" x2="27591" y2="73758"/>
                        <a14:backgroundMark x1="62300" y1="85167" x2="55550" y2="95800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66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81435" y="2365934"/>
            <a:ext cx="2582768" cy="19370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0844" b="96650" l="0" r="100000">
                        <a14:foregroundMark x1="1654" y1="79901" x2="95782" y2="85670"/>
                        <a14:foregroundMark x1="1778" y1="76427" x2="1778" y2="76427"/>
                        <a14:foregroundMark x1="97064" y1="76799" x2="91935" y2="82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606"/>
          <a:stretch/>
        </p:blipFill>
        <p:spPr>
          <a:xfrm>
            <a:off x="0" y="1353493"/>
            <a:ext cx="12192000" cy="5366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0844" b="96650" l="0" r="100000">
                        <a14:foregroundMark x1="1654" y1="79901" x2="95782" y2="85670"/>
                        <a14:foregroundMark x1="1778" y1="76427" x2="1778" y2="76427"/>
                        <a14:foregroundMark x1="97064" y1="76799" x2="91935" y2="82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606"/>
          <a:stretch/>
        </p:blipFill>
        <p:spPr>
          <a:xfrm>
            <a:off x="0" y="3985411"/>
            <a:ext cx="12192000" cy="5366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0844" b="96650" l="0" r="100000">
                        <a14:foregroundMark x1="1654" y1="79901" x2="95782" y2="85670"/>
                        <a14:foregroundMark x1="1778" y1="76427" x2="1778" y2="76427"/>
                        <a14:foregroundMark x1="97064" y1="76799" x2="91935" y2="82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606"/>
          <a:stretch/>
        </p:blipFill>
        <p:spPr>
          <a:xfrm>
            <a:off x="0" y="6395136"/>
            <a:ext cx="12192000" cy="53661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duotone>
              <a:prstClr val="black"/>
              <a:schemeClr val="bg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606" b="95273" l="10000" r="91591">
                        <a14:foregroundMark x1="20955" y1="39273" x2="37591" y2="21152"/>
                        <a14:foregroundMark x1="26682" y1="22606" x2="42409" y2="24909"/>
                        <a14:foregroundMark x1="29318" y1="19758" x2="30409" y2="14242"/>
                        <a14:foregroundMark x1="31182" y1="63818" x2="32136" y2="86909"/>
                        <a14:foregroundMark x1="32136" y1="86909" x2="32136" y2="86909"/>
                        <a14:foregroundMark x1="29455" y1="72364" x2="29455" y2="72364"/>
                        <a14:foregroundMark x1="27045" y1="74848" x2="27045" y2="74848"/>
                        <a14:foregroundMark x1="28409" y1="72182" x2="28409" y2="72182"/>
                        <a14:foregroundMark x1="20273" y1="83394" x2="17455" y2="88909"/>
                        <a14:foregroundMark x1="22682" y1="81091" x2="22682" y2="81091"/>
                        <a14:foregroundMark x1="22682" y1="80545" x2="22682" y2="80545"/>
                        <a14:foregroundMark x1="23864" y1="78909" x2="29045" y2="73576"/>
                        <a14:foregroundMark x1="54409" y1="96727" x2="54409" y2="96727"/>
                        <a14:foregroundMark x1="55045" y1="92970" x2="55045" y2="92970"/>
                        <a14:foregroundMark x1="56409" y1="93515" x2="67318" y2="75758"/>
                        <a14:foregroundMark x1="70000" y1="95455" x2="70000" y2="95455"/>
                        <a14:foregroundMark x1="70545" y1="92242" x2="72273" y2="73939"/>
                        <a14:foregroundMark x1="72273" y1="73939" x2="71727" y2="60606"/>
                        <a14:foregroundMark x1="73318" y1="44424" x2="91591" y2="91030"/>
                        <a14:foregroundMark x1="47727" y1="31636" x2="51864" y2="54424"/>
                        <a14:foregroundMark x1="51864" y1="54424" x2="45182" y2="26121"/>
                        <a14:foregroundMark x1="50000" y1="42303" x2="71318" y2="42303"/>
                        <a14:backgroundMark x1="33864" y1="72727" x2="61455" y2="73273"/>
                        <a14:backgroundMark x1="50136" y1="41091" x2="60273" y2="41091"/>
                        <a14:backgroundMark x1="18818" y1="86424" x2="18818" y2="86424"/>
                        <a14:backgroundMark x1="77864" y1="59576" x2="77864" y2="59576"/>
                        <a14:backgroundMark x1="77591" y1="58303" x2="77591" y2="58303"/>
                        <a14:backgroundMark x1="44955" y1="26848" x2="44955" y2="26848"/>
                        <a14:backgroundMark x1="18000" y1="88000" x2="19182" y2="85515"/>
                        <a14:backgroundMark x1="19182" y1="85515" x2="19182" y2="85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94595" y="5229692"/>
            <a:ext cx="2352989" cy="1764742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640104" y="3591058"/>
            <a:ext cx="2969506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309870" y="959553"/>
            <a:ext cx="2097110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309870" y="5460642"/>
            <a:ext cx="1841679" cy="1471113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6499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100000" l="10000" r="99318">
                        <a14:backgroundMark x1="24545" y1="92424" x2="24545" y2="92424"/>
                        <a14:backgroundMark x1="26273" y1="91212" x2="26273" y2="91212"/>
                        <a14:backgroundMark x1="32273" y1="92242" x2="32273" y2="92242"/>
                        <a14:backgroundMark x1="41182" y1="95091" x2="41182" y2="95091"/>
                        <a14:backgroundMark x1="41182" y1="95091" x2="41182" y2="95091"/>
                        <a14:backgroundMark x1="48409" y1="92970" x2="48409" y2="92970"/>
                        <a14:backgroundMark x1="47045" y1="86909" x2="47045" y2="86909"/>
                        <a14:backgroundMark x1="35864" y1="72909" x2="35864" y2="72909"/>
                        <a14:backgroundMark x1="60545" y1="73758" x2="35727" y2="72909"/>
                        <a14:backgroundMark x1="35455" y1="72909" x2="64000" y2="73576"/>
                        <a14:backgroundMark x1="36273" y1="73576" x2="36273" y2="73576"/>
                        <a14:backgroundMark x1="36545" y1="72364" x2="63182" y2="73273"/>
                        <a14:backgroundMark x1="4273" y1="65758" x2="4273" y2="65758"/>
                        <a14:backgroundMark x1="4273" y1="65758" x2="4273" y2="65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66526" y="-53181"/>
            <a:ext cx="2697958" cy="202346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7273" b="95455" l="6136" r="98364">
                        <a14:foregroundMark x1="24000" y1="16364" x2="51318" y2="63818"/>
                        <a14:foregroundMark x1="23182" y1="59394" x2="68955" y2="43030"/>
                        <a14:foregroundMark x1="51591" y1="41273" x2="68000" y2="41758"/>
                        <a14:foregroundMark x1="69045" y1="41939" x2="94000" y2="68242"/>
                        <a14:foregroundMark x1="69864" y1="47636" x2="68409" y2="66303"/>
                        <a14:foregroundMark x1="66000" y1="66485" x2="66955" y2="84061"/>
                        <a14:foregroundMark x1="24682" y1="61333" x2="23318" y2="85515"/>
                        <a14:foregroundMark x1="12955" y1="84788" x2="21318" y2="71091"/>
                        <a14:foregroundMark x1="12682" y1="35576" x2="26682" y2="23091"/>
                        <a14:backgroundMark x1="36818" y1="72727" x2="26545" y2="73939"/>
                        <a14:backgroundMark x1="27591" y1="73758" x2="27591" y2="73758"/>
                        <a14:backgroundMark x1="62300" y1="85167" x2="55550" y2="95800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66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81435" y="2365934"/>
            <a:ext cx="2582768" cy="19370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0844" b="96650" l="0" r="100000">
                        <a14:foregroundMark x1="1654" y1="79901" x2="95782" y2="85670"/>
                        <a14:foregroundMark x1="1778" y1="76427" x2="1778" y2="76427"/>
                        <a14:foregroundMark x1="97064" y1="76799" x2="91935" y2="82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606"/>
          <a:stretch/>
        </p:blipFill>
        <p:spPr>
          <a:xfrm>
            <a:off x="0" y="1353493"/>
            <a:ext cx="12192000" cy="5366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0844" b="96650" l="0" r="100000">
                        <a14:foregroundMark x1="1654" y1="79901" x2="95782" y2="85670"/>
                        <a14:foregroundMark x1="1778" y1="76427" x2="1778" y2="76427"/>
                        <a14:foregroundMark x1="97064" y1="76799" x2="91935" y2="82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606"/>
          <a:stretch/>
        </p:blipFill>
        <p:spPr>
          <a:xfrm>
            <a:off x="0" y="3985411"/>
            <a:ext cx="12192000" cy="5366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0844" b="96650" l="0" r="100000">
                        <a14:foregroundMark x1="1654" y1="79901" x2="95782" y2="85670"/>
                        <a14:foregroundMark x1="1778" y1="76427" x2="1778" y2="76427"/>
                        <a14:foregroundMark x1="97064" y1="76799" x2="91935" y2="82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606"/>
          <a:stretch/>
        </p:blipFill>
        <p:spPr>
          <a:xfrm>
            <a:off x="0" y="6395136"/>
            <a:ext cx="12192000" cy="53661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duotone>
              <a:prstClr val="black"/>
              <a:schemeClr val="bg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606" b="95273" l="10000" r="91591">
                        <a14:foregroundMark x1="20955" y1="39273" x2="37591" y2="21152"/>
                        <a14:foregroundMark x1="26682" y1="22606" x2="42409" y2="24909"/>
                        <a14:foregroundMark x1="29318" y1="19758" x2="30409" y2="14242"/>
                        <a14:foregroundMark x1="31182" y1="63818" x2="32136" y2="86909"/>
                        <a14:foregroundMark x1="32136" y1="86909" x2="32136" y2="86909"/>
                        <a14:foregroundMark x1="29455" y1="72364" x2="29455" y2="72364"/>
                        <a14:foregroundMark x1="27045" y1="74848" x2="27045" y2="74848"/>
                        <a14:foregroundMark x1="28409" y1="72182" x2="28409" y2="72182"/>
                        <a14:foregroundMark x1="20273" y1="83394" x2="17455" y2="88909"/>
                        <a14:foregroundMark x1="22682" y1="81091" x2="22682" y2="81091"/>
                        <a14:foregroundMark x1="22682" y1="80545" x2="22682" y2="80545"/>
                        <a14:foregroundMark x1="23864" y1="78909" x2="29045" y2="73576"/>
                        <a14:foregroundMark x1="54409" y1="96727" x2="54409" y2="96727"/>
                        <a14:foregroundMark x1="55045" y1="92970" x2="55045" y2="92970"/>
                        <a14:foregroundMark x1="56409" y1="93515" x2="67318" y2="75758"/>
                        <a14:foregroundMark x1="70000" y1="95455" x2="70000" y2="95455"/>
                        <a14:foregroundMark x1="70545" y1="92242" x2="72273" y2="73939"/>
                        <a14:foregroundMark x1="72273" y1="73939" x2="71727" y2="60606"/>
                        <a14:foregroundMark x1="73318" y1="44424" x2="91591" y2="91030"/>
                        <a14:foregroundMark x1="47727" y1="31636" x2="51864" y2="54424"/>
                        <a14:foregroundMark x1="51864" y1="54424" x2="45182" y2="26121"/>
                        <a14:foregroundMark x1="50000" y1="42303" x2="71318" y2="42303"/>
                        <a14:backgroundMark x1="33864" y1="72727" x2="61455" y2="73273"/>
                        <a14:backgroundMark x1="50136" y1="41091" x2="60273" y2="41091"/>
                        <a14:backgroundMark x1="18818" y1="86424" x2="18818" y2="86424"/>
                        <a14:backgroundMark x1="77864" y1="59576" x2="77864" y2="59576"/>
                        <a14:backgroundMark x1="77591" y1="58303" x2="77591" y2="58303"/>
                        <a14:backgroundMark x1="44955" y1="26848" x2="44955" y2="26848"/>
                        <a14:backgroundMark x1="18000" y1="88000" x2="19182" y2="85515"/>
                        <a14:backgroundMark x1="19182" y1="85515" x2="19182" y2="85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94595" y="5229692"/>
            <a:ext cx="2352989" cy="1764742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 rot="5400000">
            <a:off x="4835091" y="3392360"/>
            <a:ext cx="1328373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rot="5400000">
            <a:off x="8263709" y="3392358"/>
            <a:ext cx="1328373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 rot="5400000">
            <a:off x="6352652" y="760440"/>
            <a:ext cx="1328373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567560" y="958553"/>
            <a:ext cx="1328373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5400000">
            <a:off x="1437887" y="5802083"/>
            <a:ext cx="1328373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818138" y="6000783"/>
            <a:ext cx="1328373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409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100000" l="10000" r="99318">
                        <a14:backgroundMark x1="24545" y1="92424" x2="24545" y2="92424"/>
                        <a14:backgroundMark x1="26273" y1="91212" x2="26273" y2="91212"/>
                        <a14:backgroundMark x1="32273" y1="92242" x2="32273" y2="92242"/>
                        <a14:backgroundMark x1="41182" y1="95091" x2="41182" y2="95091"/>
                        <a14:backgroundMark x1="41182" y1="95091" x2="41182" y2="95091"/>
                        <a14:backgroundMark x1="48409" y1="92970" x2="48409" y2="92970"/>
                        <a14:backgroundMark x1="47045" y1="86909" x2="47045" y2="86909"/>
                        <a14:backgroundMark x1="35864" y1="72909" x2="35864" y2="72909"/>
                        <a14:backgroundMark x1="60545" y1="73758" x2="35727" y2="72909"/>
                        <a14:backgroundMark x1="35455" y1="72909" x2="64000" y2="73576"/>
                        <a14:backgroundMark x1="36273" y1="73576" x2="36273" y2="73576"/>
                        <a14:backgroundMark x1="36545" y1="72364" x2="63182" y2="73273"/>
                        <a14:backgroundMark x1="4273" y1="65758" x2="4273" y2="65758"/>
                        <a14:backgroundMark x1="4273" y1="65758" x2="4273" y2="65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66526" y="-53181"/>
            <a:ext cx="2697958" cy="202346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7273" b="95455" l="6136" r="98364">
                        <a14:foregroundMark x1="24000" y1="16364" x2="51318" y2="63818"/>
                        <a14:foregroundMark x1="23182" y1="59394" x2="68955" y2="43030"/>
                        <a14:foregroundMark x1="51591" y1="41273" x2="68000" y2="41758"/>
                        <a14:foregroundMark x1="69045" y1="41939" x2="94000" y2="68242"/>
                        <a14:foregroundMark x1="69864" y1="47636" x2="68409" y2="66303"/>
                        <a14:foregroundMark x1="66000" y1="66485" x2="66955" y2="84061"/>
                        <a14:foregroundMark x1="24682" y1="61333" x2="23318" y2="85515"/>
                        <a14:foregroundMark x1="12955" y1="84788" x2="21318" y2="71091"/>
                        <a14:foregroundMark x1="12682" y1="35576" x2="26682" y2="23091"/>
                        <a14:backgroundMark x1="36818" y1="72727" x2="26545" y2="73939"/>
                        <a14:backgroundMark x1="27591" y1="73758" x2="27591" y2="73758"/>
                        <a14:backgroundMark x1="62300" y1="85167" x2="55550" y2="95800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66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81435" y="2365934"/>
            <a:ext cx="2582768" cy="19370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0844" b="96650" l="0" r="100000">
                        <a14:foregroundMark x1="1654" y1="79901" x2="95782" y2="85670"/>
                        <a14:foregroundMark x1="1778" y1="76427" x2="1778" y2="76427"/>
                        <a14:foregroundMark x1="97064" y1="76799" x2="91935" y2="82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606"/>
          <a:stretch/>
        </p:blipFill>
        <p:spPr>
          <a:xfrm>
            <a:off x="0" y="1353493"/>
            <a:ext cx="12192000" cy="5366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0844" b="96650" l="0" r="100000">
                        <a14:foregroundMark x1="1654" y1="79901" x2="95782" y2="85670"/>
                        <a14:foregroundMark x1="1778" y1="76427" x2="1778" y2="76427"/>
                        <a14:foregroundMark x1="97064" y1="76799" x2="91935" y2="82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606"/>
          <a:stretch/>
        </p:blipFill>
        <p:spPr>
          <a:xfrm>
            <a:off x="0" y="3985411"/>
            <a:ext cx="12192000" cy="5366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0844" b="96650" l="0" r="100000">
                        <a14:foregroundMark x1="1654" y1="79901" x2="95782" y2="85670"/>
                        <a14:foregroundMark x1="1778" y1="76427" x2="1778" y2="76427"/>
                        <a14:foregroundMark x1="97064" y1="76799" x2="91935" y2="82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606"/>
          <a:stretch/>
        </p:blipFill>
        <p:spPr>
          <a:xfrm>
            <a:off x="0" y="6395136"/>
            <a:ext cx="12192000" cy="53661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duotone>
              <a:prstClr val="black"/>
              <a:schemeClr val="bg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606" b="95273" l="10000" r="91591">
                        <a14:foregroundMark x1="20955" y1="39273" x2="37591" y2="21152"/>
                        <a14:foregroundMark x1="26682" y1="22606" x2="42409" y2="24909"/>
                        <a14:foregroundMark x1="29318" y1="19758" x2="30409" y2="14242"/>
                        <a14:foregroundMark x1="31182" y1="63818" x2="32136" y2="86909"/>
                        <a14:foregroundMark x1="32136" y1="86909" x2="32136" y2="86909"/>
                        <a14:foregroundMark x1="29455" y1="72364" x2="29455" y2="72364"/>
                        <a14:foregroundMark x1="27045" y1="74848" x2="27045" y2="74848"/>
                        <a14:foregroundMark x1="28409" y1="72182" x2="28409" y2="72182"/>
                        <a14:foregroundMark x1="20273" y1="83394" x2="17455" y2="88909"/>
                        <a14:foregroundMark x1="22682" y1="81091" x2="22682" y2="81091"/>
                        <a14:foregroundMark x1="22682" y1="80545" x2="22682" y2="80545"/>
                        <a14:foregroundMark x1="23864" y1="78909" x2="29045" y2="73576"/>
                        <a14:foregroundMark x1="54409" y1="96727" x2="54409" y2="96727"/>
                        <a14:foregroundMark x1="55045" y1="92970" x2="55045" y2="92970"/>
                        <a14:foregroundMark x1="56409" y1="93515" x2="67318" y2="75758"/>
                        <a14:foregroundMark x1="70000" y1="95455" x2="70000" y2="95455"/>
                        <a14:foregroundMark x1="70545" y1="92242" x2="72273" y2="73939"/>
                        <a14:foregroundMark x1="72273" y1="73939" x2="71727" y2="60606"/>
                        <a14:foregroundMark x1="73318" y1="44424" x2="91591" y2="91030"/>
                        <a14:foregroundMark x1="47727" y1="31636" x2="51864" y2="54424"/>
                        <a14:foregroundMark x1="51864" y1="54424" x2="45182" y2="26121"/>
                        <a14:foregroundMark x1="50000" y1="42303" x2="71318" y2="42303"/>
                        <a14:backgroundMark x1="33864" y1="72727" x2="61455" y2="73273"/>
                        <a14:backgroundMark x1="50136" y1="41091" x2="60273" y2="41091"/>
                        <a14:backgroundMark x1="18818" y1="86424" x2="18818" y2="86424"/>
                        <a14:backgroundMark x1="77864" y1="59576" x2="77864" y2="59576"/>
                        <a14:backgroundMark x1="77591" y1="58303" x2="77591" y2="58303"/>
                        <a14:backgroundMark x1="44955" y1="26848" x2="44955" y2="26848"/>
                        <a14:backgroundMark x1="18000" y1="88000" x2="19182" y2="85515"/>
                        <a14:backgroundMark x1="19182" y1="85515" x2="19182" y2="85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94595" y="5229692"/>
            <a:ext cx="2352989" cy="176474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8036415" y="967503"/>
            <a:ext cx="721216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492444" y="970430"/>
            <a:ext cx="1725769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636393" y="3591057"/>
            <a:ext cx="1725769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65591" y="957617"/>
            <a:ext cx="730409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397023" y="3588599"/>
            <a:ext cx="730409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587787" y="3594117"/>
            <a:ext cx="730409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80107" y="6000783"/>
            <a:ext cx="730409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956942" y="6000783"/>
            <a:ext cx="730409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891538" y="6000783"/>
            <a:ext cx="1725769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66379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100000" l="10000" r="99318">
                        <a14:backgroundMark x1="24545" y1="92424" x2="24545" y2="92424"/>
                        <a14:backgroundMark x1="26273" y1="91212" x2="26273" y2="91212"/>
                        <a14:backgroundMark x1="32273" y1="92242" x2="32273" y2="92242"/>
                        <a14:backgroundMark x1="41182" y1="95091" x2="41182" y2="95091"/>
                        <a14:backgroundMark x1="41182" y1="95091" x2="41182" y2="95091"/>
                        <a14:backgroundMark x1="48409" y1="92970" x2="48409" y2="92970"/>
                        <a14:backgroundMark x1="47045" y1="86909" x2="47045" y2="86909"/>
                        <a14:backgroundMark x1="35864" y1="72909" x2="35864" y2="72909"/>
                        <a14:backgroundMark x1="60545" y1="73758" x2="35727" y2="72909"/>
                        <a14:backgroundMark x1="35455" y1="72909" x2="64000" y2="73576"/>
                        <a14:backgroundMark x1="36273" y1="73576" x2="36273" y2="73576"/>
                        <a14:backgroundMark x1="36545" y1="72364" x2="63182" y2="73273"/>
                        <a14:backgroundMark x1="4273" y1="65758" x2="4273" y2="65758"/>
                        <a14:backgroundMark x1="4273" y1="65758" x2="4273" y2="65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66526" y="-53181"/>
            <a:ext cx="2697958" cy="202346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7273" b="95455" l="6136" r="98364">
                        <a14:foregroundMark x1="24000" y1="16364" x2="51318" y2="63818"/>
                        <a14:foregroundMark x1="23182" y1="59394" x2="68955" y2="43030"/>
                        <a14:foregroundMark x1="51591" y1="41273" x2="68000" y2="41758"/>
                        <a14:foregroundMark x1="69045" y1="41939" x2="94000" y2="68242"/>
                        <a14:foregroundMark x1="69864" y1="47636" x2="68409" y2="66303"/>
                        <a14:foregroundMark x1="66000" y1="66485" x2="66955" y2="84061"/>
                        <a14:foregroundMark x1="24682" y1="61333" x2="23318" y2="85515"/>
                        <a14:foregroundMark x1="12955" y1="84788" x2="21318" y2="71091"/>
                        <a14:foregroundMark x1="12682" y1="35576" x2="26682" y2="23091"/>
                        <a14:backgroundMark x1="36818" y1="72727" x2="26545" y2="73939"/>
                        <a14:backgroundMark x1="27591" y1="73758" x2="27591" y2="73758"/>
                        <a14:backgroundMark x1="62300" y1="85167" x2="55550" y2="95800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66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81435" y="2365934"/>
            <a:ext cx="2582768" cy="19370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0844" b="96650" l="0" r="100000">
                        <a14:foregroundMark x1="1654" y1="79901" x2="95782" y2="85670"/>
                        <a14:foregroundMark x1="1778" y1="76427" x2="1778" y2="76427"/>
                        <a14:foregroundMark x1="97064" y1="76799" x2="91935" y2="82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606"/>
          <a:stretch/>
        </p:blipFill>
        <p:spPr>
          <a:xfrm>
            <a:off x="0" y="1353493"/>
            <a:ext cx="12192000" cy="5366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0844" b="96650" l="0" r="100000">
                        <a14:foregroundMark x1="1654" y1="79901" x2="95782" y2="85670"/>
                        <a14:foregroundMark x1="1778" y1="76427" x2="1778" y2="76427"/>
                        <a14:foregroundMark x1="97064" y1="76799" x2="91935" y2="82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606"/>
          <a:stretch/>
        </p:blipFill>
        <p:spPr>
          <a:xfrm>
            <a:off x="0" y="3985411"/>
            <a:ext cx="12192000" cy="5366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0844" b="96650" l="0" r="100000">
                        <a14:foregroundMark x1="1654" y1="79901" x2="95782" y2="85670"/>
                        <a14:foregroundMark x1="1778" y1="76427" x2="1778" y2="76427"/>
                        <a14:foregroundMark x1="97064" y1="76799" x2="91935" y2="82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606"/>
          <a:stretch/>
        </p:blipFill>
        <p:spPr>
          <a:xfrm>
            <a:off x="0" y="6395136"/>
            <a:ext cx="12192000" cy="53661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9" cstate="print">
            <a:duotone>
              <a:prstClr val="black"/>
              <a:schemeClr val="bg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8606" b="95273" l="10000" r="91591">
                        <a14:foregroundMark x1="20955" y1="39273" x2="37591" y2="21152"/>
                        <a14:foregroundMark x1="26682" y1="22606" x2="42409" y2="24909"/>
                        <a14:foregroundMark x1="29318" y1="19758" x2="30409" y2="14242"/>
                        <a14:foregroundMark x1="31182" y1="63818" x2="32136" y2="86909"/>
                        <a14:foregroundMark x1="32136" y1="86909" x2="32136" y2="86909"/>
                        <a14:foregroundMark x1="29455" y1="72364" x2="29455" y2="72364"/>
                        <a14:foregroundMark x1="27045" y1="74848" x2="27045" y2="74848"/>
                        <a14:foregroundMark x1="28409" y1="72182" x2="28409" y2="72182"/>
                        <a14:foregroundMark x1="20273" y1="83394" x2="17455" y2="88909"/>
                        <a14:foregroundMark x1="22682" y1="81091" x2="22682" y2="81091"/>
                        <a14:foregroundMark x1="22682" y1="80545" x2="22682" y2="80545"/>
                        <a14:foregroundMark x1="23864" y1="78909" x2="29045" y2="73576"/>
                        <a14:foregroundMark x1="54409" y1="96727" x2="54409" y2="96727"/>
                        <a14:foregroundMark x1="55045" y1="92970" x2="55045" y2="92970"/>
                        <a14:foregroundMark x1="56409" y1="93515" x2="67318" y2="75758"/>
                        <a14:foregroundMark x1="70000" y1="95455" x2="70000" y2="95455"/>
                        <a14:foregroundMark x1="70545" y1="92242" x2="72273" y2="73939"/>
                        <a14:foregroundMark x1="72273" y1="73939" x2="71727" y2="60606"/>
                        <a14:foregroundMark x1="73318" y1="44424" x2="91591" y2="91030"/>
                        <a14:foregroundMark x1="47727" y1="31636" x2="51864" y2="54424"/>
                        <a14:foregroundMark x1="51864" y1="54424" x2="45182" y2="26121"/>
                        <a14:foregroundMark x1="50000" y1="42303" x2="71318" y2="42303"/>
                        <a14:backgroundMark x1="33864" y1="72727" x2="61455" y2="73273"/>
                        <a14:backgroundMark x1="50136" y1="41091" x2="60273" y2="41091"/>
                        <a14:backgroundMark x1="18818" y1="86424" x2="18818" y2="86424"/>
                        <a14:backgroundMark x1="77864" y1="59576" x2="77864" y2="59576"/>
                        <a14:backgroundMark x1="77591" y1="58303" x2="77591" y2="58303"/>
                        <a14:backgroundMark x1="44955" y1="26848" x2="44955" y2="26848"/>
                        <a14:backgroundMark x1="18000" y1="88000" x2="19182" y2="85515"/>
                        <a14:backgroundMark x1="19182" y1="85515" x2="19182" y2="85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94595" y="5229692"/>
            <a:ext cx="2352989" cy="1764742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7518273" y="1221172"/>
            <a:ext cx="1091337" cy="668940"/>
          </a:xfrm>
          <a:prstGeom prst="rect">
            <a:avLst/>
          </a:prstGeom>
          <a:blipFill>
            <a:blip r:embed="rId1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004663" y="1221172"/>
            <a:ext cx="1091337" cy="668940"/>
          </a:xfrm>
          <a:prstGeom prst="rect">
            <a:avLst/>
          </a:prstGeom>
          <a:blipFill>
            <a:blip r:embed="rId1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18213" y="1200960"/>
            <a:ext cx="1091337" cy="668940"/>
          </a:xfrm>
          <a:prstGeom prst="rect">
            <a:avLst/>
          </a:prstGeom>
          <a:blipFill>
            <a:blip r:embed="rId1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87282" y="1221172"/>
            <a:ext cx="1091337" cy="668940"/>
          </a:xfrm>
          <a:prstGeom prst="rect">
            <a:avLst/>
          </a:prstGeom>
          <a:blipFill>
            <a:blip r:embed="rId1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063941" y="3823523"/>
            <a:ext cx="1091337" cy="668940"/>
          </a:xfrm>
          <a:prstGeom prst="rect">
            <a:avLst/>
          </a:prstGeom>
          <a:blipFill>
            <a:blip r:embed="rId1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 rot="5400000">
            <a:off x="6157645" y="3645362"/>
            <a:ext cx="1091337" cy="668940"/>
          </a:xfrm>
          <a:prstGeom prst="rect">
            <a:avLst/>
          </a:prstGeom>
          <a:blipFill>
            <a:blip r:embed="rId1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031789" y="3826367"/>
            <a:ext cx="1091337" cy="668940"/>
          </a:xfrm>
          <a:prstGeom prst="rect">
            <a:avLst/>
          </a:prstGeom>
          <a:blipFill>
            <a:blip r:embed="rId1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 rot="5400000">
            <a:off x="1027506" y="3643627"/>
            <a:ext cx="1091337" cy="668940"/>
          </a:xfrm>
          <a:prstGeom prst="rect">
            <a:avLst/>
          </a:prstGeom>
          <a:blipFill>
            <a:blip r:embed="rId1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 rot="5400000">
            <a:off x="8398410" y="6044581"/>
            <a:ext cx="1091337" cy="668940"/>
          </a:xfrm>
          <a:prstGeom prst="rect">
            <a:avLst/>
          </a:prstGeom>
          <a:blipFill>
            <a:blip r:embed="rId1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 rot="5400000">
            <a:off x="5884801" y="6060666"/>
            <a:ext cx="1091337" cy="668940"/>
          </a:xfrm>
          <a:prstGeom prst="rect">
            <a:avLst/>
          </a:prstGeom>
          <a:blipFill>
            <a:blip r:embed="rId1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 rot="5400000">
            <a:off x="3429411" y="6051617"/>
            <a:ext cx="1091337" cy="668940"/>
          </a:xfrm>
          <a:prstGeom prst="rect">
            <a:avLst/>
          </a:prstGeom>
          <a:blipFill>
            <a:blip r:embed="rId1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938715" y="6255780"/>
            <a:ext cx="1091337" cy="668940"/>
          </a:xfrm>
          <a:prstGeom prst="rect">
            <a:avLst/>
          </a:prstGeom>
          <a:blipFill>
            <a:blip r:embed="rId1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7538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100000" l="10000" r="99318">
                        <a14:backgroundMark x1="24545" y1="92424" x2="24545" y2="92424"/>
                        <a14:backgroundMark x1="26273" y1="91212" x2="26273" y2="91212"/>
                        <a14:backgroundMark x1="32273" y1="92242" x2="32273" y2="92242"/>
                        <a14:backgroundMark x1="41182" y1="95091" x2="41182" y2="95091"/>
                        <a14:backgroundMark x1="41182" y1="95091" x2="41182" y2="95091"/>
                        <a14:backgroundMark x1="48409" y1="92970" x2="48409" y2="92970"/>
                        <a14:backgroundMark x1="47045" y1="86909" x2="47045" y2="86909"/>
                        <a14:backgroundMark x1="35864" y1="72909" x2="35864" y2="72909"/>
                        <a14:backgroundMark x1="60545" y1="73758" x2="35727" y2="72909"/>
                        <a14:backgroundMark x1="35455" y1="72909" x2="64000" y2="73576"/>
                        <a14:backgroundMark x1="36273" y1="73576" x2="36273" y2="73576"/>
                        <a14:backgroundMark x1="36545" y1="72364" x2="63182" y2="73273"/>
                        <a14:backgroundMark x1="4273" y1="65758" x2="4273" y2="65758"/>
                        <a14:backgroundMark x1="4273" y1="65758" x2="4273" y2="65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66526" y="-53181"/>
            <a:ext cx="2697958" cy="202346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7273" b="95455" l="6136" r="98364">
                        <a14:foregroundMark x1="24000" y1="16364" x2="51318" y2="63818"/>
                        <a14:foregroundMark x1="23182" y1="59394" x2="68955" y2="43030"/>
                        <a14:foregroundMark x1="51591" y1="41273" x2="68000" y2="41758"/>
                        <a14:foregroundMark x1="69045" y1="41939" x2="94000" y2="68242"/>
                        <a14:foregroundMark x1="69864" y1="47636" x2="68409" y2="66303"/>
                        <a14:foregroundMark x1="66000" y1="66485" x2="66955" y2="84061"/>
                        <a14:foregroundMark x1="24682" y1="61333" x2="23318" y2="85515"/>
                        <a14:foregroundMark x1="12955" y1="84788" x2="21318" y2="71091"/>
                        <a14:foregroundMark x1="12682" y1="35576" x2="26682" y2="23091"/>
                        <a14:backgroundMark x1="36818" y1="72727" x2="26545" y2="73939"/>
                        <a14:backgroundMark x1="27591" y1="73758" x2="27591" y2="73758"/>
                        <a14:backgroundMark x1="62300" y1="85167" x2="55550" y2="95800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66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81435" y="2365934"/>
            <a:ext cx="2582768" cy="19370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0844" b="96650" l="0" r="100000">
                        <a14:foregroundMark x1="1654" y1="79901" x2="95782" y2="85670"/>
                        <a14:foregroundMark x1="1778" y1="76427" x2="1778" y2="76427"/>
                        <a14:foregroundMark x1="97064" y1="76799" x2="91935" y2="82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606"/>
          <a:stretch/>
        </p:blipFill>
        <p:spPr>
          <a:xfrm>
            <a:off x="0" y="1353493"/>
            <a:ext cx="12192000" cy="5366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0844" b="96650" l="0" r="100000">
                        <a14:foregroundMark x1="1654" y1="79901" x2="95782" y2="85670"/>
                        <a14:foregroundMark x1="1778" y1="76427" x2="1778" y2="76427"/>
                        <a14:foregroundMark x1="97064" y1="76799" x2="91935" y2="82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606"/>
          <a:stretch/>
        </p:blipFill>
        <p:spPr>
          <a:xfrm>
            <a:off x="0" y="3985411"/>
            <a:ext cx="12192000" cy="5366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0844" b="96650" l="0" r="100000">
                        <a14:foregroundMark x1="1654" y1="79901" x2="95782" y2="85670"/>
                        <a14:foregroundMark x1="1778" y1="76427" x2="1778" y2="76427"/>
                        <a14:foregroundMark x1="97064" y1="76799" x2="91935" y2="82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606"/>
          <a:stretch/>
        </p:blipFill>
        <p:spPr>
          <a:xfrm>
            <a:off x="0" y="6395136"/>
            <a:ext cx="12192000" cy="53661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duotone>
              <a:prstClr val="black"/>
              <a:schemeClr val="bg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606" b="95273" l="10000" r="91591">
                        <a14:foregroundMark x1="20955" y1="39273" x2="37591" y2="21152"/>
                        <a14:foregroundMark x1="26682" y1="22606" x2="42409" y2="24909"/>
                        <a14:foregroundMark x1="29318" y1="19758" x2="30409" y2="14242"/>
                        <a14:foregroundMark x1="31182" y1="63818" x2="32136" y2="86909"/>
                        <a14:foregroundMark x1="32136" y1="86909" x2="32136" y2="86909"/>
                        <a14:foregroundMark x1="29455" y1="72364" x2="29455" y2="72364"/>
                        <a14:foregroundMark x1="27045" y1="74848" x2="27045" y2="74848"/>
                        <a14:foregroundMark x1="28409" y1="72182" x2="28409" y2="72182"/>
                        <a14:foregroundMark x1="20273" y1="83394" x2="17455" y2="88909"/>
                        <a14:foregroundMark x1="22682" y1="81091" x2="22682" y2="81091"/>
                        <a14:foregroundMark x1="22682" y1="80545" x2="22682" y2="80545"/>
                        <a14:foregroundMark x1="23864" y1="78909" x2="29045" y2="73576"/>
                        <a14:foregroundMark x1="54409" y1="96727" x2="54409" y2="96727"/>
                        <a14:foregroundMark x1="55045" y1="92970" x2="55045" y2="92970"/>
                        <a14:foregroundMark x1="56409" y1="93515" x2="67318" y2="75758"/>
                        <a14:foregroundMark x1="70000" y1="95455" x2="70000" y2="95455"/>
                        <a14:foregroundMark x1="70545" y1="92242" x2="72273" y2="73939"/>
                        <a14:foregroundMark x1="72273" y1="73939" x2="71727" y2="60606"/>
                        <a14:foregroundMark x1="73318" y1="44424" x2="91591" y2="91030"/>
                        <a14:foregroundMark x1="47727" y1="31636" x2="51864" y2="54424"/>
                        <a14:foregroundMark x1="51864" y1="54424" x2="45182" y2="26121"/>
                        <a14:foregroundMark x1="50000" y1="42303" x2="71318" y2="42303"/>
                        <a14:backgroundMark x1="33864" y1="72727" x2="61455" y2="73273"/>
                        <a14:backgroundMark x1="50136" y1="41091" x2="60273" y2="41091"/>
                        <a14:backgroundMark x1="18818" y1="86424" x2="18818" y2="86424"/>
                        <a14:backgroundMark x1="77864" y1="59576" x2="77864" y2="59576"/>
                        <a14:backgroundMark x1="77591" y1="58303" x2="77591" y2="58303"/>
                        <a14:backgroundMark x1="44955" y1="26848" x2="44955" y2="26848"/>
                        <a14:backgroundMark x1="18000" y1="88000" x2="19182" y2="85515"/>
                        <a14:backgroundMark x1="19182" y1="85515" x2="19182" y2="85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94595" y="5229692"/>
            <a:ext cx="2352989" cy="1764742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8165211" y="3591058"/>
            <a:ext cx="1501315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925243" y="3243605"/>
            <a:ext cx="1913439" cy="1278425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438617" y="990893"/>
            <a:ext cx="1091337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338663" y="5653330"/>
            <a:ext cx="1913439" cy="1278425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859919" y="3876541"/>
            <a:ext cx="1091337" cy="668940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324229" y="1252925"/>
            <a:ext cx="1091337" cy="668940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380411" y="6262815"/>
            <a:ext cx="1091337" cy="668940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951256" y="971718"/>
            <a:ext cx="1501315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 rot="5400000">
            <a:off x="3056289" y="5715612"/>
            <a:ext cx="1501315" cy="930972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366896" y="1252925"/>
            <a:ext cx="1091337" cy="668940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 rot="5400000">
            <a:off x="767530" y="3641892"/>
            <a:ext cx="1091337" cy="668940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015369" y="6262815"/>
            <a:ext cx="1091337" cy="668940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2037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dovednost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kopírují překážkovou dráhu koníka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</a:t>
            </a:r>
            <a:r>
              <a:rPr lang="cs-CZ" dirty="0" err="1" smtClean="0"/>
              <a:t>g</a:t>
            </a:r>
            <a:r>
              <a:rPr lang="cs-CZ" dirty="0" err="1" smtClean="0"/>
              <a:t>rafomotoriky</a:t>
            </a:r>
            <a:r>
              <a:rPr lang="cs-CZ" dirty="0" smtClean="0"/>
              <a:t>, rozlišení pojmů vyšší, širší…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na snímku využívají integrované interaktivní pero </a:t>
            </a:r>
            <a:r>
              <a:rPr lang="cs-CZ" dirty="0" smtClean="0"/>
              <a:t>- </a:t>
            </a:r>
            <a:r>
              <a:rPr lang="cs-CZ" dirty="0" smtClean="0"/>
              <a:t>lépe </a:t>
            </a:r>
            <a:r>
              <a:rPr lang="cs-CZ" dirty="0" smtClean="0"/>
              <a:t>zvýrazňovač - </a:t>
            </a:r>
            <a:r>
              <a:rPr lang="cs-CZ" dirty="0" smtClean="0"/>
              <a:t>a snaží se napodobit dráhu u každého z koníků.</a:t>
            </a:r>
          </a:p>
          <a:p>
            <a:r>
              <a:rPr lang="cs-CZ" dirty="0" smtClean="0"/>
              <a:t>Rozlišujeme pojmy větší x menší , vyšší x nižší, užší x širší</a:t>
            </a:r>
          </a:p>
          <a:p>
            <a:r>
              <a:rPr lang="cs-CZ" dirty="0" smtClean="0"/>
              <a:t>Překážkovou dráhu nakonec vytvoříme i ve třídě a demonstrujeme vlastními závody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vytištěné pracovní listy a zkouší si zdolávat překážky tužkou. Jednotlivé dráhy poté vystříháme a slepíme k sobě jako jedny dlouhé dostihy.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Běhat, skákat, udržovat rovnováhu </a:t>
            </a:r>
            <a:r>
              <a:rPr lang="cs-CZ" dirty="0" smtClean="0"/>
              <a:t>a zvládat překážky</a:t>
            </a:r>
          </a:p>
          <a:p>
            <a:r>
              <a:rPr lang="cs-CZ" dirty="0"/>
              <a:t>Ovládat koordinaci ruky a oka, zvládnout jemnou motoriku</a:t>
            </a:r>
          </a:p>
          <a:p>
            <a:r>
              <a:rPr lang="cs-CZ" dirty="0"/>
              <a:t>Vést stopu tužky při </a:t>
            </a:r>
            <a:r>
              <a:rPr lang="cs-CZ" dirty="0" smtClean="0"/>
              <a:t>kresbě, stříhat, lepit</a:t>
            </a:r>
          </a:p>
          <a:p>
            <a:r>
              <a:rPr lang="cs-CZ" dirty="0"/>
              <a:t>Vědomě využívat všech smyslů, záměrně pozorovat, postřehovat, všímat </a:t>
            </a:r>
            <a:r>
              <a:rPr lang="cs-CZ" dirty="0" smtClean="0"/>
              <a:t>si</a:t>
            </a:r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Rozlišovat vzájemnou polohu dvou objektů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315</Words>
  <Application>Microsoft Office PowerPoint</Application>
  <PresentationFormat>Vlastní</PresentationFormat>
  <Paragraphs>53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Jak kůň skáče přes překážky. 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dovednost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2015-04-23T09:47:27Z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