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6" r:id="rId5"/>
    <p:sldId id="287" r:id="rId6"/>
    <p:sldId id="288" r:id="rId7"/>
    <p:sldId id="289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největší</a:t>
            </a:r>
            <a:r>
              <a:rPr lang="cs-CZ" baseline="0" dirty="0" smtClean="0"/>
              <a:t> a nejmenší ovečku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2654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Zakroužkuj ovečku, která se dívá </a:t>
            </a:r>
            <a:r>
              <a:rPr lang="cs-CZ" dirty="0" smtClean="0"/>
              <a:t>doprava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685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Která ovečka se od ostatních liší a čím?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7140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dvě stejné ovečky a zakroužkuj.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195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 ovečky jsou ostříhané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5327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správné ovečky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761963" y="1787118"/>
            <a:ext cx="2862329" cy="2218212"/>
            <a:chOff x="4761963" y="1787118"/>
            <a:chExt cx="3731737" cy="2778916"/>
          </a:xfrm>
        </p:grpSpPr>
        <p:sp>
          <p:nvSpPr>
            <p:cNvPr id="6" name="Ovál 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ruční operace 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ruční operace 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ruční operace 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ruční operace 1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za 2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 flipH="1">
            <a:off x="3307616" y="2930943"/>
            <a:ext cx="1873623" cy="2218212"/>
            <a:chOff x="4761963" y="1787118"/>
            <a:chExt cx="3731737" cy="2778916"/>
          </a:xfrm>
        </p:grpSpPr>
        <p:sp>
          <p:nvSpPr>
            <p:cNvPr id="27" name="Ovál 26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ruční operace 2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ruční operace 2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ruční operace 3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lza 42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 flipH="1">
            <a:off x="7334258" y="4251275"/>
            <a:ext cx="1867296" cy="1517499"/>
            <a:chOff x="4761963" y="1787118"/>
            <a:chExt cx="3731737" cy="2778916"/>
          </a:xfrm>
        </p:grpSpPr>
        <p:sp>
          <p:nvSpPr>
            <p:cNvPr id="46" name="Ovál 4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ruční operace 48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ruční operace 49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Mrak 50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louk 58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za 62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083167" y="470152"/>
            <a:ext cx="1393484" cy="1403604"/>
            <a:chOff x="4761963" y="1787118"/>
            <a:chExt cx="3731737" cy="2778916"/>
          </a:xfrm>
        </p:grpSpPr>
        <p:sp>
          <p:nvSpPr>
            <p:cNvPr id="65" name="Ovál 64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ruční operace 65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ruční operace 66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ruční operace 67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ruční operace 68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Mrak 69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Zaoblený obdélník 72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Zaoblený obdélník 73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Zaoblený obdélník 74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Zaoblený obdélník 75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louk 77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Mrak 78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Mrak 79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Slza 80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Slza 81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4487073" y="4262485"/>
            <a:ext cx="1326544" cy="882540"/>
            <a:chOff x="4761963" y="1787118"/>
            <a:chExt cx="3731737" cy="2778916"/>
          </a:xfrm>
        </p:grpSpPr>
        <p:sp>
          <p:nvSpPr>
            <p:cNvPr id="84" name="Ovál 83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ruční operace 84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ruční operace 85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ruční operace 86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ruční operace 87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Mrak 88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Zaoblený obdélník 91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Zaoblený obdélník 92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Zaoblený obdélník 93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Zaoblený obdélník 94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louk 96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Slza 99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Slza 100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2" name="Skupina 101"/>
          <p:cNvGrpSpPr/>
          <p:nvPr/>
        </p:nvGrpSpPr>
        <p:grpSpPr>
          <a:xfrm flipH="1">
            <a:off x="503376" y="4449405"/>
            <a:ext cx="2372311" cy="2218212"/>
            <a:chOff x="4761963" y="1787118"/>
            <a:chExt cx="3731737" cy="2778916"/>
          </a:xfrm>
        </p:grpSpPr>
        <p:sp>
          <p:nvSpPr>
            <p:cNvPr id="103" name="Ovál 102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ruční operace 103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ruční operace 105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ruční operace 106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Mrak 107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Zaoblený obdélník 112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Zaoblený obdélník 113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louk 115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Mrak 116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Mrak 117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Slza 118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Slza 119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861177" y="614516"/>
            <a:ext cx="2862329" cy="2218212"/>
            <a:chOff x="4761963" y="1787118"/>
            <a:chExt cx="3731737" cy="2778916"/>
          </a:xfrm>
        </p:grpSpPr>
        <p:sp>
          <p:nvSpPr>
            <p:cNvPr id="122" name="Ovál 121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ruční operace 122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operace 123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ruční operace 124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ruční operace 125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Zaoblený obdélník 129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Zaoblený obdélník 130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Zaoblený obdélník 131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Zaoblený obdélník 132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louk 134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Mrak 135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Mrak 136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Slza 137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Slza 138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7953029" y="296214"/>
            <a:ext cx="3603962" cy="2638509"/>
            <a:chOff x="4761963" y="1787118"/>
            <a:chExt cx="3731737" cy="2778916"/>
          </a:xfrm>
        </p:grpSpPr>
        <p:sp>
          <p:nvSpPr>
            <p:cNvPr id="141" name="Ovál 140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ruční operace 142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ruční operace 143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Mrak 145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louk 153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Mrak 154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Mrak 155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Slza 15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Slza 157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9201261" y="3794346"/>
            <a:ext cx="2862329" cy="2218212"/>
            <a:chOff x="4761963" y="1787118"/>
            <a:chExt cx="3731737" cy="2778916"/>
          </a:xfrm>
        </p:grpSpPr>
        <p:sp>
          <p:nvSpPr>
            <p:cNvPr id="160" name="Ovál 159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Mrak 174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Slza 175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761963" y="1787118"/>
            <a:ext cx="2862329" cy="2218212"/>
            <a:chOff x="4761963" y="1787118"/>
            <a:chExt cx="3731737" cy="2778916"/>
          </a:xfrm>
        </p:grpSpPr>
        <p:sp>
          <p:nvSpPr>
            <p:cNvPr id="6" name="Ovál 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ruční operace 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ruční operace 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ruční operace 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ruční operace 1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za 2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 flipH="1">
            <a:off x="3307616" y="2930943"/>
            <a:ext cx="1873623" cy="2218212"/>
            <a:chOff x="4761963" y="1787118"/>
            <a:chExt cx="3731737" cy="2778916"/>
          </a:xfrm>
        </p:grpSpPr>
        <p:sp>
          <p:nvSpPr>
            <p:cNvPr id="27" name="Ovál 26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ruční operace 2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ruční operace 2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ruční operace 3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lza 42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 flipH="1">
            <a:off x="7334258" y="4251275"/>
            <a:ext cx="1867296" cy="1517499"/>
            <a:chOff x="4761963" y="1787118"/>
            <a:chExt cx="3731737" cy="2778916"/>
          </a:xfrm>
        </p:grpSpPr>
        <p:sp>
          <p:nvSpPr>
            <p:cNvPr id="46" name="Ovál 4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ruční operace 48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ruční operace 49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Mrak 50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louk 58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za 62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 flipH="1">
            <a:off x="5950052" y="578650"/>
            <a:ext cx="1724610" cy="1403604"/>
            <a:chOff x="4761963" y="1787118"/>
            <a:chExt cx="3731737" cy="2778916"/>
          </a:xfrm>
        </p:grpSpPr>
        <p:sp>
          <p:nvSpPr>
            <p:cNvPr id="65" name="Ovál 64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ruční operace 65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ruční operace 66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ruční operace 67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ruční operace 68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Mrak 69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Zaoblený obdélník 72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Zaoblený obdélník 73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Zaoblený obdélník 74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Zaoblený obdélník 75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louk 77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Mrak 78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Mrak 79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Slza 80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Slza 81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4487073" y="4262485"/>
            <a:ext cx="1326544" cy="882540"/>
            <a:chOff x="4761963" y="1787118"/>
            <a:chExt cx="3731737" cy="2778916"/>
          </a:xfrm>
        </p:grpSpPr>
        <p:sp>
          <p:nvSpPr>
            <p:cNvPr id="84" name="Ovál 83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ruční operace 84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ruční operace 85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ruční operace 86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ruční operace 87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Mrak 88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Zaoblený obdélník 91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Zaoblený obdélník 92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Zaoblený obdélník 93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Zaoblený obdélník 94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louk 96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Slza 99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Slza 100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2" name="Skupina 101"/>
          <p:cNvGrpSpPr/>
          <p:nvPr/>
        </p:nvGrpSpPr>
        <p:grpSpPr>
          <a:xfrm flipH="1">
            <a:off x="503376" y="4449405"/>
            <a:ext cx="2372311" cy="2218212"/>
            <a:chOff x="4761963" y="1787118"/>
            <a:chExt cx="3731737" cy="2778916"/>
          </a:xfrm>
        </p:grpSpPr>
        <p:sp>
          <p:nvSpPr>
            <p:cNvPr id="103" name="Ovál 102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ruční operace 103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ruční operace 105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ruční operace 106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Mrak 107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Zaoblený obdélník 112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Zaoblený obdélník 113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louk 115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Mrak 116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Mrak 117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Slza 118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Slza 119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547006" y="954672"/>
            <a:ext cx="2862329" cy="2301537"/>
            <a:chOff x="4761963" y="1682731"/>
            <a:chExt cx="3731737" cy="2883303"/>
          </a:xfrm>
        </p:grpSpPr>
        <p:sp>
          <p:nvSpPr>
            <p:cNvPr id="122" name="Ovál 121"/>
            <p:cNvSpPr/>
            <p:nvPr/>
          </p:nvSpPr>
          <p:spPr>
            <a:xfrm rot="2547379">
              <a:off x="4761963" y="1944709"/>
              <a:ext cx="1732210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ruční operace 122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operace 123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ruční operace 124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ruční operace 125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Zaoblený obdélník 129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Zaoblený obdélník 130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Zaoblený obdélník 131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Zaoblený obdélník 132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5106419" y="1682731"/>
              <a:ext cx="130295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louk 134"/>
            <p:cNvSpPr/>
            <p:nvPr/>
          </p:nvSpPr>
          <p:spPr>
            <a:xfrm rot="10441300">
              <a:off x="4913153" y="1817575"/>
              <a:ext cx="402968" cy="439803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Mrak 135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Mrak 136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Slza 137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Slza 138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7953029" y="296214"/>
            <a:ext cx="3603962" cy="2638509"/>
            <a:chOff x="4761963" y="1787118"/>
            <a:chExt cx="3731737" cy="2778916"/>
          </a:xfrm>
        </p:grpSpPr>
        <p:sp>
          <p:nvSpPr>
            <p:cNvPr id="141" name="Ovál 140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ruční operace 142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ruční operace 143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Mrak 145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louk 153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Mrak 154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Mrak 155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Slza 15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Slza 157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9201261" y="3794346"/>
            <a:ext cx="2862329" cy="2218212"/>
            <a:chOff x="4761963" y="1787118"/>
            <a:chExt cx="3731737" cy="2778916"/>
          </a:xfrm>
        </p:grpSpPr>
        <p:sp>
          <p:nvSpPr>
            <p:cNvPr id="160" name="Ovál 159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Mrak 174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Slza 175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530721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1873" y="4998187"/>
            <a:ext cx="5391397" cy="1377538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761963" y="1787118"/>
            <a:ext cx="2862329" cy="2218212"/>
            <a:chOff x="4761963" y="1787118"/>
            <a:chExt cx="3731737" cy="2778916"/>
          </a:xfrm>
        </p:grpSpPr>
        <p:sp>
          <p:nvSpPr>
            <p:cNvPr id="6" name="Ovál 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ruční operace 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ruční operace 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ruční operace 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ruční operace 1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za 2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 flipH="1">
            <a:off x="3307616" y="2930943"/>
            <a:ext cx="1873623" cy="2218212"/>
            <a:chOff x="4761963" y="1787118"/>
            <a:chExt cx="3731737" cy="2778916"/>
          </a:xfrm>
        </p:grpSpPr>
        <p:sp>
          <p:nvSpPr>
            <p:cNvPr id="27" name="Ovál 26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ruční operace 2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ruční operace 2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ruční operace 3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lza 42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 flipH="1">
            <a:off x="7334258" y="4251275"/>
            <a:ext cx="1867296" cy="1517499"/>
            <a:chOff x="4761963" y="1787118"/>
            <a:chExt cx="3731737" cy="2778916"/>
          </a:xfrm>
        </p:grpSpPr>
        <p:sp>
          <p:nvSpPr>
            <p:cNvPr id="46" name="Ovál 4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ruční operace 48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ruční operace 49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Mrak 50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louk 58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za 62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083167" y="470152"/>
            <a:ext cx="1393484" cy="1403604"/>
            <a:chOff x="4761963" y="1787118"/>
            <a:chExt cx="3731737" cy="2778916"/>
          </a:xfrm>
        </p:grpSpPr>
        <p:sp>
          <p:nvSpPr>
            <p:cNvPr id="65" name="Ovál 64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ruční operace 65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ruční operace 66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ruční operace 67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ruční operace 68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Mrak 69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Zaoblený obdélník 72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Zaoblený obdélník 73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Zaoblený obdélník 74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Zaoblený obdélník 75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louk 77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Mrak 78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Mrak 79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Slza 80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Slza 81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4487073" y="4262485"/>
            <a:ext cx="1326544" cy="882540"/>
            <a:chOff x="4761963" y="1787118"/>
            <a:chExt cx="3731737" cy="2778916"/>
          </a:xfrm>
        </p:grpSpPr>
        <p:sp>
          <p:nvSpPr>
            <p:cNvPr id="84" name="Ovál 83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ruční operace 84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ruční operace 85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ruční operace 86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ruční operace 87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Mrak 88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Zaoblený obdélník 91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Zaoblený obdélník 92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Zaoblený obdélník 93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Zaoblený obdélník 94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louk 96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Slza 99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Slza 100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861177" y="614516"/>
            <a:ext cx="2862329" cy="2218212"/>
            <a:chOff x="4761963" y="1787118"/>
            <a:chExt cx="3731737" cy="2778916"/>
          </a:xfrm>
        </p:grpSpPr>
        <p:sp>
          <p:nvSpPr>
            <p:cNvPr id="122" name="Ovál 121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ruční operace 122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operace 123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ruční operace 124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ruční operace 125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Zaoblený obdélník 129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Zaoblený obdélník 130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Zaoblený obdélník 131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Zaoblený obdélník 132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louk 134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Mrak 135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Mrak 136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Slza 137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Slza 138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7953029" y="296214"/>
            <a:ext cx="3603962" cy="2638509"/>
            <a:chOff x="4761963" y="1787118"/>
            <a:chExt cx="3731737" cy="2778916"/>
          </a:xfrm>
        </p:grpSpPr>
        <p:sp>
          <p:nvSpPr>
            <p:cNvPr id="141" name="Ovál 140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ruční operace 142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ruční operace 143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Mrak 145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louk 153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Mrak 154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Mrak 155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Slza 15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Slza 157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9201261" y="3794346"/>
            <a:ext cx="2862329" cy="2218212"/>
            <a:chOff x="4761963" y="1787118"/>
            <a:chExt cx="3731737" cy="2778916"/>
          </a:xfrm>
        </p:grpSpPr>
        <p:sp>
          <p:nvSpPr>
            <p:cNvPr id="160" name="Ovál 159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Mrak 174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Slza 175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03376" y="4811646"/>
            <a:ext cx="2581763" cy="1855971"/>
            <a:chOff x="503376" y="4811646"/>
            <a:chExt cx="2581763" cy="1855971"/>
          </a:xfrm>
        </p:grpSpPr>
        <p:sp>
          <p:nvSpPr>
            <p:cNvPr id="104" name="Vývojový diagram: ruční operace 103"/>
            <p:cNvSpPr/>
            <p:nvPr/>
          </p:nvSpPr>
          <p:spPr>
            <a:xfrm flipH="1">
              <a:off x="1879792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 flipH="1">
              <a:off x="923247" y="5862038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ruční operace 105"/>
            <p:cNvSpPr/>
            <p:nvPr/>
          </p:nvSpPr>
          <p:spPr>
            <a:xfrm flipH="1">
              <a:off x="1598245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ruční operace 106"/>
            <p:cNvSpPr/>
            <p:nvPr/>
          </p:nvSpPr>
          <p:spPr>
            <a:xfrm flipH="1">
              <a:off x="597566" y="556904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Mrak 107"/>
            <p:cNvSpPr/>
            <p:nvPr/>
          </p:nvSpPr>
          <p:spPr>
            <a:xfrm flipH="1">
              <a:off x="503376" y="4861512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 flipH="1">
              <a:off x="609847" y="6167131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 flipH="1">
              <a:off x="947809" y="6380058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Zaoblený obdélník 112"/>
            <p:cNvSpPr/>
            <p:nvPr/>
          </p:nvSpPr>
          <p:spPr>
            <a:xfrm flipH="1">
              <a:off x="1916636" y="6468909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Zaoblený obdélník 113"/>
            <p:cNvSpPr/>
            <p:nvPr/>
          </p:nvSpPr>
          <p:spPr>
            <a:xfrm flipH="1">
              <a:off x="1610526" y="650313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Mrak 117"/>
            <p:cNvSpPr/>
            <p:nvPr/>
          </p:nvSpPr>
          <p:spPr>
            <a:xfrm flipH="1">
              <a:off x="507523" y="4811646"/>
              <a:ext cx="1817571" cy="1254195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 rot="2356281">
              <a:off x="1959939" y="5665885"/>
              <a:ext cx="1125200" cy="879487"/>
              <a:chOff x="2654149" y="5091517"/>
              <a:chExt cx="1125200" cy="879487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2678162" y="5091517"/>
                <a:ext cx="1101187" cy="829065"/>
                <a:chOff x="1774500" y="4449405"/>
                <a:chExt cx="1101187" cy="829065"/>
              </a:xfrm>
            </p:grpSpPr>
            <p:sp>
              <p:nvSpPr>
                <p:cNvPr id="103" name="Ovál 102"/>
                <p:cNvSpPr/>
                <p:nvPr/>
              </p:nvSpPr>
              <p:spPr>
                <a:xfrm flipH="1">
                  <a:off x="1774500" y="4575199"/>
                  <a:ext cx="1101187" cy="637379"/>
                </a:xfrm>
                <a:prstGeom prst="ellipse">
                  <a:avLst/>
                </a:prstGeom>
                <a:solidFill>
                  <a:schemeClr val="accent6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9" name="Ovál 108"/>
                <p:cNvSpPr/>
                <p:nvPr/>
              </p:nvSpPr>
              <p:spPr>
                <a:xfrm flipH="1">
                  <a:off x="2143380" y="4678003"/>
                  <a:ext cx="181715" cy="183509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5" name="Ovál 114"/>
                <p:cNvSpPr/>
                <p:nvPr/>
              </p:nvSpPr>
              <p:spPr>
                <a:xfrm flipH="1">
                  <a:off x="2744054" y="4842486"/>
                  <a:ext cx="82829" cy="102803"/>
                </a:xfrm>
                <a:prstGeom prst="ellipse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6" name="Oblouk 115"/>
                <p:cNvSpPr/>
                <p:nvPr/>
              </p:nvSpPr>
              <p:spPr>
                <a:xfrm rot="11158700" flipH="1">
                  <a:off x="2467241" y="4827443"/>
                  <a:ext cx="256172" cy="351064"/>
                </a:xfrm>
                <a:prstGeom prst="arc">
                  <a:avLst/>
                </a:prstGeom>
                <a:solidFill>
                  <a:schemeClr val="tx1"/>
                </a:solidFill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7" name="Mrak 116"/>
                <p:cNvSpPr/>
                <p:nvPr/>
              </p:nvSpPr>
              <p:spPr>
                <a:xfrm rot="20457126" flipH="1">
                  <a:off x="1829487" y="4449405"/>
                  <a:ext cx="419917" cy="276233"/>
                </a:xfrm>
                <a:prstGeom prst="cloud">
                  <a:avLst/>
                </a:prstGeom>
                <a:solidFill>
                  <a:schemeClr val="bg1">
                    <a:lumMod val="9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0" name="Slza 119"/>
                <p:cNvSpPr/>
                <p:nvPr/>
              </p:nvSpPr>
              <p:spPr>
                <a:xfrm flipH="1">
                  <a:off x="1862568" y="4729958"/>
                  <a:ext cx="234119" cy="548512"/>
                </a:xfrm>
                <a:prstGeom prst="teardrop">
                  <a:avLst/>
                </a:prstGeom>
                <a:solidFill>
                  <a:schemeClr val="accent5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10" name="Ovál 109"/>
              <p:cNvSpPr/>
              <p:nvPr/>
            </p:nvSpPr>
            <p:spPr>
              <a:xfrm flipH="1">
                <a:off x="3083044" y="5375615"/>
                <a:ext cx="141576" cy="13364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Slza 118"/>
              <p:cNvSpPr/>
              <p:nvPr/>
            </p:nvSpPr>
            <p:spPr>
              <a:xfrm flipH="1">
                <a:off x="2654149" y="5312397"/>
                <a:ext cx="280813" cy="658607"/>
              </a:xfrm>
              <a:prstGeom prst="teardrop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989853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761963" y="1787118"/>
            <a:ext cx="2862329" cy="2218212"/>
            <a:chOff x="4761963" y="1787118"/>
            <a:chExt cx="3731737" cy="2778916"/>
          </a:xfrm>
        </p:grpSpPr>
        <p:sp>
          <p:nvSpPr>
            <p:cNvPr id="6" name="Ovál 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ruční operace 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ruční operace 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ruční operace 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ruční operace 1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za 2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 flipH="1">
            <a:off x="1478180" y="1072750"/>
            <a:ext cx="1873623" cy="2218212"/>
            <a:chOff x="4761963" y="1787118"/>
            <a:chExt cx="3731737" cy="2778916"/>
          </a:xfrm>
        </p:grpSpPr>
        <p:sp>
          <p:nvSpPr>
            <p:cNvPr id="27" name="Ovál 26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ruční operace 2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ruční operace 2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ruční operace 3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lza 42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 flipH="1">
            <a:off x="7334258" y="4251275"/>
            <a:ext cx="1867296" cy="1517499"/>
            <a:chOff x="4761963" y="1787118"/>
            <a:chExt cx="3731737" cy="2778916"/>
          </a:xfrm>
        </p:grpSpPr>
        <p:sp>
          <p:nvSpPr>
            <p:cNvPr id="46" name="Ovál 4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ruční operace 48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ruční operace 49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Mrak 50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louk 58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za 62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2671243" y="5616579"/>
            <a:ext cx="1326544" cy="882540"/>
            <a:chOff x="4761963" y="1787118"/>
            <a:chExt cx="3731737" cy="2778916"/>
          </a:xfrm>
        </p:grpSpPr>
        <p:sp>
          <p:nvSpPr>
            <p:cNvPr id="84" name="Ovál 83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ruční operace 84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ruční operace 85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ruční operace 86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ruční operace 87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Mrak 88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Zaoblený obdélník 91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Zaoblený obdélník 92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Zaoblený obdélník 93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Zaoblený obdélník 94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louk 96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Slza 99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Slza 100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7953029" y="296214"/>
            <a:ext cx="3603962" cy="2638509"/>
            <a:chOff x="4761963" y="1787118"/>
            <a:chExt cx="3731737" cy="2778916"/>
          </a:xfrm>
        </p:grpSpPr>
        <p:sp>
          <p:nvSpPr>
            <p:cNvPr id="141" name="Ovál 140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ruční operace 142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ruční operace 143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Mrak 145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louk 153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Mrak 154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Mrak 155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Slza 15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Slza 157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9201261" y="3794346"/>
            <a:ext cx="2862329" cy="2218212"/>
            <a:chOff x="4761963" y="1787118"/>
            <a:chExt cx="3731737" cy="2778916"/>
          </a:xfrm>
        </p:grpSpPr>
        <p:sp>
          <p:nvSpPr>
            <p:cNvPr id="160" name="Ovál 159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Mrak 174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Slza 175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8" name="Skupina 177"/>
          <p:cNvGrpSpPr/>
          <p:nvPr/>
        </p:nvGrpSpPr>
        <p:grpSpPr>
          <a:xfrm>
            <a:off x="3848786" y="157293"/>
            <a:ext cx="1867296" cy="1517499"/>
            <a:chOff x="4761963" y="1787118"/>
            <a:chExt cx="3731737" cy="2778916"/>
          </a:xfrm>
        </p:grpSpPr>
        <p:sp>
          <p:nvSpPr>
            <p:cNvPr id="179" name="Ovál 178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0" name="Vývojový diagram: ruční operace 179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Vývojový diagram: ruční operace 180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Vývojový diagram: ruční operace 181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3" name="Vývojový diagram: ruční operace 182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Mrak 183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5" name="Ovál 184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6" name="Ovál 185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7" name="Zaoblený obdélník 186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8" name="Zaoblený obdélník 187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Zaoblený obdélník 188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0" name="Zaoblený obdélník 189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1" name="Ovál 190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Oblouk 191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3" name="Mrak 192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4" name="Mrak 193"/>
            <p:cNvSpPr/>
            <p:nvPr/>
          </p:nvSpPr>
          <p:spPr>
            <a:xfrm>
              <a:off x="5628068" y="2240925"/>
              <a:ext cx="2859109" cy="1571221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Slza 194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Slza 195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04147" y="4606404"/>
            <a:ext cx="1595399" cy="941603"/>
            <a:chOff x="4804147" y="4606404"/>
            <a:chExt cx="1595399" cy="941603"/>
          </a:xfrm>
        </p:grpSpPr>
        <p:sp>
          <p:nvSpPr>
            <p:cNvPr id="123" name="Vývojový diagram: ruční operace 122"/>
            <p:cNvSpPr/>
            <p:nvPr/>
          </p:nvSpPr>
          <p:spPr>
            <a:xfrm>
              <a:off x="5506686" y="5169009"/>
              <a:ext cx="86352" cy="297288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operace 123"/>
            <p:cNvSpPr/>
            <p:nvPr/>
          </p:nvSpPr>
          <p:spPr>
            <a:xfrm>
              <a:off x="6067172" y="5139307"/>
              <a:ext cx="86352" cy="297288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ruční operace 124"/>
            <p:cNvSpPr/>
            <p:nvPr/>
          </p:nvSpPr>
          <p:spPr>
            <a:xfrm>
              <a:off x="5671658" y="5169009"/>
              <a:ext cx="86352" cy="297288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ruční operace 125"/>
            <p:cNvSpPr/>
            <p:nvPr/>
          </p:nvSpPr>
          <p:spPr>
            <a:xfrm>
              <a:off x="6258004" y="4990663"/>
              <a:ext cx="86352" cy="297288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6301180" y="4631703"/>
              <a:ext cx="98366" cy="111220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Zaoblený obdélník 129"/>
            <p:cNvSpPr/>
            <p:nvPr/>
          </p:nvSpPr>
          <p:spPr>
            <a:xfrm>
              <a:off x="6265200" y="5294092"/>
              <a:ext cx="71960" cy="83449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Zaoblený obdélník 130"/>
            <p:cNvSpPr/>
            <p:nvPr/>
          </p:nvSpPr>
          <p:spPr>
            <a:xfrm>
              <a:off x="6067172" y="5402118"/>
              <a:ext cx="71960" cy="83449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Zaoblený obdélník 131"/>
            <p:cNvSpPr/>
            <p:nvPr/>
          </p:nvSpPr>
          <p:spPr>
            <a:xfrm>
              <a:off x="5499490" y="5447195"/>
              <a:ext cx="71960" cy="83449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Zaoblený obdélník 132"/>
            <p:cNvSpPr/>
            <p:nvPr/>
          </p:nvSpPr>
          <p:spPr>
            <a:xfrm>
              <a:off x="5678854" y="5464558"/>
              <a:ext cx="71960" cy="83449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Mrak 136"/>
            <p:cNvSpPr/>
            <p:nvPr/>
          </p:nvSpPr>
          <p:spPr>
            <a:xfrm>
              <a:off x="5332114" y="4606404"/>
              <a:ext cx="1065002" cy="636300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Skupina 4"/>
            <p:cNvGrpSpPr/>
            <p:nvPr/>
          </p:nvGrpSpPr>
          <p:grpSpPr>
            <a:xfrm rot="19728866">
              <a:off x="4804147" y="4909609"/>
              <a:ext cx="645238" cy="356795"/>
              <a:chOff x="5009495" y="4486446"/>
              <a:chExt cx="645238" cy="356795"/>
            </a:xfrm>
          </p:grpSpPr>
          <p:sp>
            <p:nvSpPr>
              <p:cNvPr id="122" name="Ovál 121"/>
              <p:cNvSpPr/>
              <p:nvPr/>
            </p:nvSpPr>
            <p:spPr>
              <a:xfrm>
                <a:off x="5009495" y="4486446"/>
                <a:ext cx="645238" cy="323366"/>
              </a:xfrm>
              <a:prstGeom prst="ellipse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8" name="Ovál 127"/>
              <p:cNvSpPr/>
              <p:nvPr/>
            </p:nvSpPr>
            <p:spPr>
              <a:xfrm>
                <a:off x="5332114" y="4538602"/>
                <a:ext cx="106475" cy="93101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Ovál 128"/>
              <p:cNvSpPr/>
              <p:nvPr/>
            </p:nvSpPr>
            <p:spPr>
              <a:xfrm>
                <a:off x="5333048" y="4538602"/>
                <a:ext cx="82956" cy="6780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vál 133"/>
              <p:cNvSpPr/>
              <p:nvPr/>
            </p:nvSpPr>
            <p:spPr>
              <a:xfrm>
                <a:off x="5038091" y="4622050"/>
                <a:ext cx="48534" cy="52156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blouk 134"/>
              <p:cNvSpPr/>
              <p:nvPr/>
            </p:nvSpPr>
            <p:spPr>
              <a:xfrm rot="10441300">
                <a:off x="5098720" y="4614419"/>
                <a:ext cx="150103" cy="178108"/>
              </a:xfrm>
              <a:prstGeom prst="arc">
                <a:avLst/>
              </a:prstGeom>
              <a:solidFill>
                <a:schemeClr val="tx1"/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Slza 138"/>
              <p:cNvSpPr/>
              <p:nvPr/>
            </p:nvSpPr>
            <p:spPr>
              <a:xfrm>
                <a:off x="5465948" y="4564961"/>
                <a:ext cx="137182" cy="278280"/>
              </a:xfrm>
              <a:prstGeom prst="teardrop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6" name="Mrak 135"/>
            <p:cNvSpPr/>
            <p:nvPr/>
          </p:nvSpPr>
          <p:spPr>
            <a:xfrm rot="1142874">
              <a:off x="5039113" y="4743182"/>
              <a:ext cx="194602" cy="240445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03376" y="4245391"/>
            <a:ext cx="2174052" cy="2422226"/>
            <a:chOff x="503376" y="4245391"/>
            <a:chExt cx="2174052" cy="2422226"/>
          </a:xfrm>
        </p:grpSpPr>
        <p:sp>
          <p:nvSpPr>
            <p:cNvPr id="103" name="Ovál 102"/>
            <p:cNvSpPr/>
            <p:nvPr/>
          </p:nvSpPr>
          <p:spPr>
            <a:xfrm rot="18274066" flipH="1">
              <a:off x="1774500" y="4575199"/>
              <a:ext cx="1101187" cy="637379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ruční operace 103"/>
            <p:cNvSpPr/>
            <p:nvPr/>
          </p:nvSpPr>
          <p:spPr>
            <a:xfrm flipH="1">
              <a:off x="1879792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 flipH="1">
              <a:off x="923246" y="5862038"/>
              <a:ext cx="147371" cy="496453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ruční operace 105"/>
            <p:cNvSpPr/>
            <p:nvPr/>
          </p:nvSpPr>
          <p:spPr>
            <a:xfrm flipH="1">
              <a:off x="1598245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ruční operace 106"/>
            <p:cNvSpPr/>
            <p:nvPr/>
          </p:nvSpPr>
          <p:spPr>
            <a:xfrm flipH="1">
              <a:off x="597566" y="556904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Mrak 107"/>
            <p:cNvSpPr/>
            <p:nvPr/>
          </p:nvSpPr>
          <p:spPr>
            <a:xfrm flipH="1">
              <a:off x="503376" y="4861512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 rot="18274066" flipH="1">
              <a:off x="2143380" y="4678003"/>
              <a:ext cx="181715" cy="18350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 rot="18274066" flipH="1">
              <a:off x="2181925" y="4678003"/>
              <a:ext cx="141576" cy="133644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 flipH="1">
              <a:off x="609847" y="6167131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 flipH="1">
              <a:off x="947809" y="6380058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Zaoblený obdélník 112"/>
            <p:cNvSpPr/>
            <p:nvPr/>
          </p:nvSpPr>
          <p:spPr>
            <a:xfrm flipH="1">
              <a:off x="1916636" y="6468909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Zaoblený obdélník 113"/>
            <p:cNvSpPr/>
            <p:nvPr/>
          </p:nvSpPr>
          <p:spPr>
            <a:xfrm flipH="1">
              <a:off x="1610526" y="650313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 rot="18274066" flipH="1" flipV="1">
              <a:off x="2571018" y="4396164"/>
              <a:ext cx="61851" cy="15096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louk 115"/>
            <p:cNvSpPr/>
            <p:nvPr/>
          </p:nvSpPr>
          <p:spPr>
            <a:xfrm rot="7832766" flipH="1">
              <a:off x="2371305" y="4636128"/>
              <a:ext cx="256172" cy="35106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Mrak 116"/>
            <p:cNvSpPr/>
            <p:nvPr/>
          </p:nvSpPr>
          <p:spPr>
            <a:xfrm rot="17131192" flipH="1">
              <a:off x="1718914" y="4626440"/>
              <a:ext cx="419917" cy="276233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Mrak 117"/>
            <p:cNvSpPr/>
            <p:nvPr/>
          </p:nvSpPr>
          <p:spPr>
            <a:xfrm flipH="1">
              <a:off x="507523" y="4811646"/>
              <a:ext cx="1817571" cy="1254195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Slza 118"/>
            <p:cNvSpPr/>
            <p:nvPr/>
          </p:nvSpPr>
          <p:spPr>
            <a:xfrm rot="18274066" flipH="1">
              <a:off x="2040463" y="4817017"/>
              <a:ext cx="280813" cy="658607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Slza 119"/>
            <p:cNvSpPr/>
            <p:nvPr/>
          </p:nvSpPr>
          <p:spPr>
            <a:xfrm rot="18274066" flipH="1">
              <a:off x="2040464" y="4824515"/>
              <a:ext cx="234119" cy="548512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Slza 196"/>
            <p:cNvSpPr/>
            <p:nvPr/>
          </p:nvSpPr>
          <p:spPr>
            <a:xfrm rot="3325934" flipV="1">
              <a:off x="1771244" y="4373879"/>
              <a:ext cx="464573" cy="207598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36947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pattFill prst="pct5">
            <a:fgClr>
              <a:srgbClr val="FDFEE6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 flipH="1">
            <a:off x="3541105" y="2914010"/>
            <a:ext cx="1873623" cy="2218212"/>
            <a:chOff x="4761963" y="1787118"/>
            <a:chExt cx="3731737" cy="2778916"/>
          </a:xfrm>
        </p:grpSpPr>
        <p:sp>
          <p:nvSpPr>
            <p:cNvPr id="27" name="Ovál 26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ruční operace 27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ruční operace 29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ruční operace 30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lza 42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 flipH="1">
            <a:off x="6396098" y="4892230"/>
            <a:ext cx="1867296" cy="1517499"/>
            <a:chOff x="4761963" y="1787118"/>
            <a:chExt cx="3731737" cy="2778916"/>
          </a:xfrm>
        </p:grpSpPr>
        <p:sp>
          <p:nvSpPr>
            <p:cNvPr id="46" name="Ovál 45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ruční operace 48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ruční operace 49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Mrak 50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louk 58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za 62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083167" y="470152"/>
            <a:ext cx="1393484" cy="1403604"/>
            <a:chOff x="4761963" y="1787118"/>
            <a:chExt cx="3731737" cy="2778916"/>
          </a:xfrm>
        </p:grpSpPr>
        <p:sp>
          <p:nvSpPr>
            <p:cNvPr id="65" name="Ovál 64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ruční operace 65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ruční operace 66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ruční operace 67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ruční operace 68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Mrak 69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Zaoblený obdélník 72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Zaoblený obdélník 73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Zaoblený obdélník 74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Zaoblený obdélník 75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louk 77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Mrak 78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Mrak 79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Slza 80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Slza 81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861177" y="614516"/>
            <a:ext cx="2862329" cy="2218212"/>
            <a:chOff x="4761963" y="1787118"/>
            <a:chExt cx="3731737" cy="2778916"/>
          </a:xfrm>
        </p:grpSpPr>
        <p:sp>
          <p:nvSpPr>
            <p:cNvPr id="122" name="Ovál 121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ruční operace 122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operace 123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ruční operace 124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ruční operace 125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Zaoblený obdélník 129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Zaoblený obdélník 130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Zaoblený obdélník 131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Zaoblený obdélník 132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louk 134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Mrak 135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Mrak 136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Slza 137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Slza 138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9201261" y="3794346"/>
            <a:ext cx="2862329" cy="2218212"/>
            <a:chOff x="4761963" y="1787118"/>
            <a:chExt cx="3731737" cy="2778916"/>
          </a:xfrm>
        </p:grpSpPr>
        <p:sp>
          <p:nvSpPr>
            <p:cNvPr id="160" name="Ovál 159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Mrak 174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Slza 175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953029" y="296214"/>
            <a:ext cx="3543856" cy="2638509"/>
            <a:chOff x="7953029" y="296214"/>
            <a:chExt cx="3543856" cy="2638509"/>
          </a:xfrm>
        </p:grpSpPr>
        <p:sp>
          <p:nvSpPr>
            <p:cNvPr id="143" name="Vývojový diagram: ruční operace 142"/>
            <p:cNvSpPr/>
            <p:nvPr/>
          </p:nvSpPr>
          <p:spPr>
            <a:xfrm>
              <a:off x="10695249" y="1976506"/>
              <a:ext cx="223882" cy="697005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ruční operace 143"/>
            <p:cNvSpPr/>
            <p:nvPr/>
          </p:nvSpPr>
          <p:spPr>
            <a:xfrm>
              <a:off x="9669808" y="2046143"/>
              <a:ext cx="223882" cy="697005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/>
            <p:cNvSpPr/>
            <p:nvPr/>
          </p:nvSpPr>
          <p:spPr>
            <a:xfrm>
              <a:off x="11190018" y="1628003"/>
              <a:ext cx="223882" cy="697005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>
              <a:off x="9239613" y="1690459"/>
              <a:ext cx="223882" cy="697005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7953029" y="445843"/>
              <a:ext cx="1672898" cy="758147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Mrak 145"/>
            <p:cNvSpPr/>
            <p:nvPr/>
          </p:nvSpPr>
          <p:spPr>
            <a:xfrm>
              <a:off x="11180306" y="991793"/>
              <a:ext cx="255032" cy="26076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8789478" y="568125"/>
              <a:ext cx="276057" cy="2182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8791899" y="568125"/>
              <a:ext cx="215079" cy="15896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11208674" y="2339407"/>
              <a:ext cx="186568" cy="195651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10695249" y="2592679"/>
              <a:ext cx="186568" cy="195651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9220955" y="2342681"/>
              <a:ext cx="186568" cy="195651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9688465" y="2739072"/>
              <a:ext cx="186568" cy="195651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vál 152"/>
            <p:cNvSpPr/>
            <p:nvPr/>
          </p:nvSpPr>
          <p:spPr>
            <a:xfrm>
              <a:off x="8027170" y="763774"/>
              <a:ext cx="125833" cy="122282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louk 153"/>
            <p:cNvSpPr/>
            <p:nvPr/>
          </p:nvSpPr>
          <p:spPr>
            <a:xfrm rot="10441300">
              <a:off x="8184360" y="745881"/>
              <a:ext cx="389170" cy="417583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Mrak 154"/>
            <p:cNvSpPr/>
            <p:nvPr/>
          </p:nvSpPr>
          <p:spPr>
            <a:xfrm rot="1142874">
              <a:off x="8904464" y="296214"/>
              <a:ext cx="637929" cy="32857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8969049" y="869274"/>
              <a:ext cx="2527836" cy="121159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Slza 156"/>
            <p:cNvSpPr/>
            <p:nvPr/>
          </p:nvSpPr>
          <p:spPr>
            <a:xfrm>
              <a:off x="9146799" y="638757"/>
              <a:ext cx="426604" cy="783397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Slza 157"/>
            <p:cNvSpPr/>
            <p:nvPr/>
          </p:nvSpPr>
          <p:spPr>
            <a:xfrm>
              <a:off x="9217733" y="647676"/>
              <a:ext cx="355669" cy="652442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45834" y="4449405"/>
            <a:ext cx="2329853" cy="2218212"/>
            <a:chOff x="545834" y="4449405"/>
            <a:chExt cx="2329853" cy="2218212"/>
          </a:xfrm>
        </p:grpSpPr>
        <p:sp>
          <p:nvSpPr>
            <p:cNvPr id="103" name="Ovál 102"/>
            <p:cNvSpPr/>
            <p:nvPr/>
          </p:nvSpPr>
          <p:spPr>
            <a:xfrm flipH="1">
              <a:off x="1774501" y="4575199"/>
              <a:ext cx="1101186" cy="637379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ruční operace 103"/>
            <p:cNvSpPr/>
            <p:nvPr/>
          </p:nvSpPr>
          <p:spPr>
            <a:xfrm flipH="1">
              <a:off x="1839826" y="5768774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 flipH="1">
              <a:off x="923247" y="5862038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ruční operace 105"/>
            <p:cNvSpPr/>
            <p:nvPr/>
          </p:nvSpPr>
          <p:spPr>
            <a:xfrm flipH="1">
              <a:off x="1598245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ruční operace 106"/>
            <p:cNvSpPr/>
            <p:nvPr/>
          </p:nvSpPr>
          <p:spPr>
            <a:xfrm flipH="1">
              <a:off x="597566" y="556904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Mrak 107"/>
            <p:cNvSpPr/>
            <p:nvPr/>
          </p:nvSpPr>
          <p:spPr>
            <a:xfrm flipH="1">
              <a:off x="545834" y="5038497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 flipH="1">
              <a:off x="2143380" y="4678003"/>
              <a:ext cx="181715" cy="18350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 flipH="1">
              <a:off x="2181925" y="4678003"/>
              <a:ext cx="141576" cy="133644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 flipH="1">
              <a:off x="609847" y="6167131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 flipH="1">
              <a:off x="947809" y="6380058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Zaoblený obdélník 112"/>
            <p:cNvSpPr/>
            <p:nvPr/>
          </p:nvSpPr>
          <p:spPr>
            <a:xfrm flipH="1">
              <a:off x="1846016" y="6362016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Zaoblený obdélník 113"/>
            <p:cNvSpPr/>
            <p:nvPr/>
          </p:nvSpPr>
          <p:spPr>
            <a:xfrm flipH="1">
              <a:off x="1610526" y="650313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 flipH="1">
              <a:off x="2744054" y="4842486"/>
              <a:ext cx="82829" cy="102803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louk 115"/>
            <p:cNvSpPr/>
            <p:nvPr/>
          </p:nvSpPr>
          <p:spPr>
            <a:xfrm rot="11158700" flipH="1">
              <a:off x="2467241" y="4827443"/>
              <a:ext cx="256172" cy="35106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Mrak 116"/>
            <p:cNvSpPr/>
            <p:nvPr/>
          </p:nvSpPr>
          <p:spPr>
            <a:xfrm rot="20457126" flipH="1">
              <a:off x="1829487" y="4449405"/>
              <a:ext cx="419917" cy="276233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Slza 118"/>
            <p:cNvSpPr/>
            <p:nvPr/>
          </p:nvSpPr>
          <p:spPr>
            <a:xfrm flipH="1">
              <a:off x="1862567" y="4722460"/>
              <a:ext cx="280813" cy="658607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549306" y="5034954"/>
              <a:ext cx="1665096" cy="9144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Slza 119"/>
            <p:cNvSpPr/>
            <p:nvPr/>
          </p:nvSpPr>
          <p:spPr>
            <a:xfrm flipH="1">
              <a:off x="1904718" y="4783684"/>
              <a:ext cx="234119" cy="548512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487073" y="4262485"/>
            <a:ext cx="1345612" cy="882540"/>
            <a:chOff x="4487073" y="4262485"/>
            <a:chExt cx="1345612" cy="882540"/>
          </a:xfrm>
        </p:grpSpPr>
        <p:grpSp>
          <p:nvGrpSpPr>
            <p:cNvPr id="83" name="Skupina 82"/>
            <p:cNvGrpSpPr/>
            <p:nvPr/>
          </p:nvGrpSpPr>
          <p:grpSpPr>
            <a:xfrm>
              <a:off x="4487073" y="4262485"/>
              <a:ext cx="1326544" cy="882540"/>
              <a:chOff x="4761963" y="1787118"/>
              <a:chExt cx="3731737" cy="2778916"/>
            </a:xfrm>
          </p:grpSpPr>
          <p:sp>
            <p:nvSpPr>
              <p:cNvPr id="84" name="Ovál 83"/>
              <p:cNvSpPr/>
              <p:nvPr/>
            </p:nvSpPr>
            <p:spPr>
              <a:xfrm>
                <a:off x="4761963" y="1944709"/>
                <a:ext cx="1732209" cy="798491"/>
              </a:xfrm>
              <a:prstGeom prst="ellipse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Vývojový diagram: ruční operace 84"/>
              <p:cNvSpPr/>
              <p:nvPr/>
            </p:nvSpPr>
            <p:spPr>
              <a:xfrm>
                <a:off x="6096724" y="3630169"/>
                <a:ext cx="231820" cy="734096"/>
              </a:xfrm>
              <a:prstGeom prst="flowChartManualOperation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Vývojový diagram: ruční operace 85"/>
              <p:cNvSpPr/>
              <p:nvPr/>
            </p:nvSpPr>
            <p:spPr>
              <a:xfrm>
                <a:off x="7601406" y="3556826"/>
                <a:ext cx="231820" cy="734096"/>
              </a:xfrm>
              <a:prstGeom prst="flowChartManualOperation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Vývojový diagram: ruční operace 86"/>
              <p:cNvSpPr/>
              <p:nvPr/>
            </p:nvSpPr>
            <p:spPr>
              <a:xfrm>
                <a:off x="6539609" y="3630169"/>
                <a:ext cx="231820" cy="734096"/>
              </a:xfrm>
              <a:prstGeom prst="flowChartManualOperation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Vývojový diagram: ruční operace 87"/>
              <p:cNvSpPr/>
              <p:nvPr/>
            </p:nvSpPr>
            <p:spPr>
              <a:xfrm>
                <a:off x="8113716" y="3189778"/>
                <a:ext cx="231820" cy="734096"/>
              </a:xfrm>
              <a:prstGeom prst="flowChartManualOperation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Mrak 88"/>
              <p:cNvSpPr/>
              <p:nvPr/>
            </p:nvSpPr>
            <p:spPr>
              <a:xfrm>
                <a:off x="8229626" y="2303394"/>
                <a:ext cx="264074" cy="274638"/>
              </a:xfrm>
              <a:prstGeom prst="cloud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vál 89"/>
              <p:cNvSpPr/>
              <p:nvPr/>
            </p:nvSpPr>
            <p:spPr>
              <a:xfrm>
                <a:off x="5628067" y="2073499"/>
                <a:ext cx="285844" cy="229895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vál 90"/>
              <p:cNvSpPr/>
              <p:nvPr/>
            </p:nvSpPr>
            <p:spPr>
              <a:xfrm>
                <a:off x="5630574" y="2073499"/>
                <a:ext cx="222704" cy="167425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Zaoblený obdélník 91"/>
              <p:cNvSpPr/>
              <p:nvPr/>
            </p:nvSpPr>
            <p:spPr>
              <a:xfrm>
                <a:off x="8133034" y="3939039"/>
                <a:ext cx="193183" cy="206062"/>
              </a:xfrm>
              <a:prstGeom prst="round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Zaoblený obdélník 92"/>
              <p:cNvSpPr/>
              <p:nvPr/>
            </p:nvSpPr>
            <p:spPr>
              <a:xfrm>
                <a:off x="7601406" y="4205788"/>
                <a:ext cx="193183" cy="206062"/>
              </a:xfrm>
              <a:prstGeom prst="round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Zaoblený obdélník 93"/>
              <p:cNvSpPr/>
              <p:nvPr/>
            </p:nvSpPr>
            <p:spPr>
              <a:xfrm>
                <a:off x="6077405" y="4317098"/>
                <a:ext cx="193183" cy="206062"/>
              </a:xfrm>
              <a:prstGeom prst="round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Zaoblený obdélník 94"/>
              <p:cNvSpPr/>
              <p:nvPr/>
            </p:nvSpPr>
            <p:spPr>
              <a:xfrm>
                <a:off x="6558927" y="4359972"/>
                <a:ext cx="193183" cy="206062"/>
              </a:xfrm>
              <a:prstGeom prst="round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vál 95"/>
              <p:cNvSpPr/>
              <p:nvPr/>
            </p:nvSpPr>
            <p:spPr>
              <a:xfrm>
                <a:off x="4838733" y="2279559"/>
                <a:ext cx="130294" cy="128789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louk 96"/>
              <p:cNvSpPr/>
              <p:nvPr/>
            </p:nvSpPr>
            <p:spPr>
              <a:xfrm rot="10441300">
                <a:off x="5001496" y="2260714"/>
                <a:ext cx="402968" cy="439804"/>
              </a:xfrm>
              <a:prstGeom prst="arc">
                <a:avLst/>
              </a:prstGeom>
              <a:solidFill>
                <a:schemeClr val="tx1"/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Mrak 97"/>
              <p:cNvSpPr/>
              <p:nvPr/>
            </p:nvSpPr>
            <p:spPr>
              <a:xfrm rot="1142874">
                <a:off x="5747130" y="1787118"/>
                <a:ext cx="660546" cy="346057"/>
              </a:xfrm>
              <a:prstGeom prst="cloud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Slza 99"/>
              <p:cNvSpPr/>
              <p:nvPr/>
            </p:nvSpPr>
            <p:spPr>
              <a:xfrm>
                <a:off x="5913911" y="2129194"/>
                <a:ext cx="441729" cy="825085"/>
              </a:xfrm>
              <a:prstGeom prst="teardrop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Slza 100"/>
              <p:cNvSpPr/>
              <p:nvPr/>
            </p:nvSpPr>
            <p:spPr>
              <a:xfrm>
                <a:off x="5987360" y="2138587"/>
                <a:ext cx="368279" cy="687161"/>
              </a:xfrm>
              <a:prstGeom prst="teardrop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" name="Ovál 21"/>
            <p:cNvSpPr/>
            <p:nvPr/>
          </p:nvSpPr>
          <p:spPr>
            <a:xfrm>
              <a:off x="4914047" y="4462458"/>
              <a:ext cx="918638" cy="50530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771547" y="2300517"/>
            <a:ext cx="2581763" cy="1855971"/>
            <a:chOff x="5771547" y="2300517"/>
            <a:chExt cx="2581763" cy="1855971"/>
          </a:xfrm>
        </p:grpSpPr>
        <p:sp>
          <p:nvSpPr>
            <p:cNvPr id="178" name="Vývojový diagram: ruční operace 177"/>
            <p:cNvSpPr/>
            <p:nvPr/>
          </p:nvSpPr>
          <p:spPr>
            <a:xfrm flipH="1">
              <a:off x="7147963" y="3409453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Vývojový diagram: ruční operace 178"/>
            <p:cNvSpPr/>
            <p:nvPr/>
          </p:nvSpPr>
          <p:spPr>
            <a:xfrm flipH="1">
              <a:off x="6191418" y="335090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0" name="Vývojový diagram: ruční operace 179"/>
            <p:cNvSpPr/>
            <p:nvPr/>
          </p:nvSpPr>
          <p:spPr>
            <a:xfrm flipH="1">
              <a:off x="6866416" y="3409453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Vývojový diagram: ruční operace 180"/>
            <p:cNvSpPr/>
            <p:nvPr/>
          </p:nvSpPr>
          <p:spPr>
            <a:xfrm flipH="1">
              <a:off x="5865737" y="3057920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Mrak 181"/>
            <p:cNvSpPr/>
            <p:nvPr/>
          </p:nvSpPr>
          <p:spPr>
            <a:xfrm flipH="1">
              <a:off x="5771547" y="2350383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3" name="Zaoblený obdélník 182"/>
            <p:cNvSpPr/>
            <p:nvPr/>
          </p:nvSpPr>
          <p:spPr>
            <a:xfrm flipH="1">
              <a:off x="5878018" y="365600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Zaoblený obdélník 183"/>
            <p:cNvSpPr/>
            <p:nvPr/>
          </p:nvSpPr>
          <p:spPr>
            <a:xfrm flipH="1">
              <a:off x="6215980" y="3868929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5" name="Zaoblený obdélník 184"/>
            <p:cNvSpPr/>
            <p:nvPr/>
          </p:nvSpPr>
          <p:spPr>
            <a:xfrm flipH="1">
              <a:off x="7184807" y="3957780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6" name="Zaoblený obdélník 185"/>
            <p:cNvSpPr/>
            <p:nvPr/>
          </p:nvSpPr>
          <p:spPr>
            <a:xfrm flipH="1">
              <a:off x="6878697" y="3992003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7" name="Mrak 186"/>
            <p:cNvSpPr/>
            <p:nvPr/>
          </p:nvSpPr>
          <p:spPr>
            <a:xfrm flipH="1">
              <a:off x="5775694" y="2300517"/>
              <a:ext cx="1817571" cy="1254195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8" name="Skupina 187"/>
            <p:cNvGrpSpPr/>
            <p:nvPr/>
          </p:nvGrpSpPr>
          <p:grpSpPr>
            <a:xfrm rot="2356281">
              <a:off x="7228110" y="3154756"/>
              <a:ext cx="1125200" cy="879487"/>
              <a:chOff x="2654149" y="5091517"/>
              <a:chExt cx="1125200" cy="879487"/>
            </a:xfrm>
          </p:grpSpPr>
          <p:grpSp>
            <p:nvGrpSpPr>
              <p:cNvPr id="189" name="Skupina 188"/>
              <p:cNvGrpSpPr/>
              <p:nvPr/>
            </p:nvGrpSpPr>
            <p:grpSpPr>
              <a:xfrm>
                <a:off x="2678162" y="5091517"/>
                <a:ext cx="1101187" cy="829065"/>
                <a:chOff x="1774500" y="4449405"/>
                <a:chExt cx="1101187" cy="829065"/>
              </a:xfrm>
            </p:grpSpPr>
            <p:sp>
              <p:nvSpPr>
                <p:cNvPr id="192" name="Ovál 191"/>
                <p:cNvSpPr/>
                <p:nvPr/>
              </p:nvSpPr>
              <p:spPr>
                <a:xfrm flipH="1">
                  <a:off x="1774500" y="4575199"/>
                  <a:ext cx="1101187" cy="637379"/>
                </a:xfrm>
                <a:prstGeom prst="ellipse">
                  <a:avLst/>
                </a:prstGeom>
                <a:solidFill>
                  <a:schemeClr val="accent6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3" name="Ovál 192"/>
                <p:cNvSpPr/>
                <p:nvPr/>
              </p:nvSpPr>
              <p:spPr>
                <a:xfrm flipH="1">
                  <a:off x="2143380" y="4678003"/>
                  <a:ext cx="181715" cy="183509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4" name="Ovál 193"/>
                <p:cNvSpPr/>
                <p:nvPr/>
              </p:nvSpPr>
              <p:spPr>
                <a:xfrm flipH="1">
                  <a:off x="2744054" y="4842486"/>
                  <a:ext cx="82829" cy="102803"/>
                </a:xfrm>
                <a:prstGeom prst="ellipse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5" name="Oblouk 194"/>
                <p:cNvSpPr/>
                <p:nvPr/>
              </p:nvSpPr>
              <p:spPr>
                <a:xfrm rot="11158700" flipH="1">
                  <a:off x="2467241" y="4827443"/>
                  <a:ext cx="256172" cy="351064"/>
                </a:xfrm>
                <a:prstGeom prst="arc">
                  <a:avLst/>
                </a:prstGeom>
                <a:solidFill>
                  <a:schemeClr val="tx1"/>
                </a:solidFill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6" name="Mrak 195"/>
                <p:cNvSpPr/>
                <p:nvPr/>
              </p:nvSpPr>
              <p:spPr>
                <a:xfrm rot="20457126" flipH="1">
                  <a:off x="1829487" y="4449405"/>
                  <a:ext cx="419917" cy="276233"/>
                </a:xfrm>
                <a:prstGeom prst="cloud">
                  <a:avLst/>
                </a:prstGeom>
                <a:solidFill>
                  <a:schemeClr val="bg1">
                    <a:lumMod val="9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7" name="Slza 196"/>
                <p:cNvSpPr/>
                <p:nvPr/>
              </p:nvSpPr>
              <p:spPr>
                <a:xfrm flipH="1">
                  <a:off x="1862568" y="4729958"/>
                  <a:ext cx="234119" cy="548512"/>
                </a:xfrm>
                <a:prstGeom prst="teardrop">
                  <a:avLst/>
                </a:prstGeom>
                <a:solidFill>
                  <a:schemeClr val="accent5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90" name="Ovál 189"/>
              <p:cNvSpPr/>
              <p:nvPr/>
            </p:nvSpPr>
            <p:spPr>
              <a:xfrm flipH="1">
                <a:off x="3083044" y="5375615"/>
                <a:ext cx="141576" cy="13364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Slza 190"/>
              <p:cNvSpPr/>
              <p:nvPr/>
            </p:nvSpPr>
            <p:spPr>
              <a:xfrm flipH="1">
                <a:off x="2654149" y="5312397"/>
                <a:ext cx="280813" cy="658607"/>
              </a:xfrm>
              <a:prstGeom prst="teardrop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713808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zobrazené ovečky porovnávají, třídí do skupin a podobně.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dovedností, pravolevá </a:t>
            </a:r>
            <a:r>
              <a:rPr lang="cs-CZ" dirty="0" smtClean="0"/>
              <a:t>orientace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poznámkách u každého snímku je uveden úkol, který mají děti vyplnit. Kliknutím na obrázky oveček se jim k úkolu zobrazuje zpětná vazba.</a:t>
            </a:r>
          </a:p>
          <a:p>
            <a:r>
              <a:rPr lang="cs-CZ" dirty="0" smtClean="0"/>
              <a:t>Děti mohou využít i interaktivního pera, které je součástí programu a znázorňovat barevně jednotlivé skupiny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r>
              <a:rPr lang="cs-CZ" dirty="0"/>
              <a:t>Přemýšlet, uvažovat, a své myšlenky i úvahy vyjádřit</a:t>
            </a:r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 dirty="0" smtClean="0"/>
              <a:t>Porovnat </a:t>
            </a:r>
            <a:r>
              <a:rPr lang="cs-CZ" dirty="0"/>
              <a:t>a uspořádat předměty dle stanoveného pravidla (např. od nejmenšího k největšímu; poznat, co do skupiny nepatří), třídit předměty minimálně dle jednoho kritéria (např. roztřídit knoflíky na hromádky dle barvy, tvaru, velikosti)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322</Words>
  <Application>Microsoft Office PowerPoint</Application>
  <PresentationFormat>Vlastní</PresentationFormat>
  <Paragraphs>56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Poznej správné ovečky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předmatematické dovednosti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2015-04-23T10:01:03Z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