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2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888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23. 4. 2015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23. 4. 2015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Život v přírodě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Jazyk</a:t>
            </a:r>
            <a:r>
              <a:rPr lang="cs-CZ" sz="2400" b="0" i="0" dirty="0" smtClean="0"/>
              <a:t>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539" y="0"/>
            <a:ext cx="1002694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obrázky</a:t>
            </a: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(doprava, příroda…)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Obrázek sloužící k popisu přírody a další práce s obrázkem – logopedická chvilka, poznávání přírody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Dítě pozná zvířátka v přírodě, rostliny u rybníčka</a:t>
            </a:r>
          </a:p>
          <a:p>
            <a:r>
              <a:rPr lang="cs-CZ" dirty="0" smtClean="0"/>
              <a:t>Seznámí se se zvuky přírody</a:t>
            </a:r>
            <a:endParaRPr lang="cs-CZ" dirty="0"/>
          </a:p>
          <a:p>
            <a:r>
              <a:rPr lang="cs-CZ" dirty="0" smtClean="0"/>
              <a:t>A procvičí si motoriku mluvidel</a:t>
            </a:r>
          </a:p>
          <a:p>
            <a:r>
              <a:rPr lang="cs-CZ" dirty="0" smtClean="0"/>
              <a:t>Zvládne dechová cvičení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/>
              <a:t>Vyprávěj, co vidíš na obrázku.</a:t>
            </a:r>
          </a:p>
          <a:p>
            <a:r>
              <a:rPr lang="cs-CZ" dirty="0"/>
              <a:t>Napodobuj řeč ptáků.</a:t>
            </a:r>
          </a:p>
          <a:p>
            <a:r>
              <a:rPr lang="cs-CZ" dirty="0"/>
              <a:t>Víš, jaký zvuk vydává kachna?</a:t>
            </a:r>
          </a:p>
          <a:p>
            <a:r>
              <a:rPr lang="cs-CZ" dirty="0"/>
              <a:t>Víš, jaký zvuk vydává včela?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znázornit </a:t>
            </a:r>
            <a:r>
              <a:rPr lang="cs-CZ" b="1" dirty="0"/>
              <a:t>proces vyjádřený na jednotlivých tabulkách. Děti mají za úkol seřadit tabulky ve správném pořadí.</a:t>
            </a:r>
            <a:endParaRPr lang="cs-CZ" dirty="0"/>
          </a:p>
          <a:p>
            <a:pPr lvl="0"/>
            <a:r>
              <a:rPr lang="cs-CZ" dirty="0" smtClean="0"/>
              <a:t>Využití pírka a zrcátek při procvičení motoriky mluvidel</a:t>
            </a:r>
          </a:p>
          <a:p>
            <a:r>
              <a:rPr lang="cs-CZ" dirty="0" smtClean="0"/>
              <a:t>Foukání pomocí brček </a:t>
            </a:r>
          </a:p>
          <a:p>
            <a:r>
              <a:rPr lang="cs-CZ" dirty="0" smtClean="0"/>
              <a:t>Využití pomůcky pro dechová cvičení a pingpongového míčku</a:t>
            </a:r>
          </a:p>
          <a:p>
            <a:r>
              <a:rPr lang="cs-CZ" dirty="0" smtClean="0"/>
              <a:t>Použití magnetických demonstračních obrázků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Seznamování se s vlastnostmi vody</a:t>
            </a:r>
          </a:p>
          <a:p>
            <a:r>
              <a:rPr lang="cs-CZ" dirty="0" smtClean="0"/>
              <a:t>Rozeznávání </a:t>
            </a:r>
            <a:r>
              <a:rPr lang="cs-CZ" smtClean="0"/>
              <a:t>vodních živočichů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287</Words>
  <Application>Microsoft Office PowerPoint</Application>
  <PresentationFormat>Širokoúhlá obrazovka</PresentationFormat>
  <Paragraphs>57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</vt:lpstr>
      <vt:lpstr>Sheer Green 16x9</vt:lpstr>
      <vt:lpstr>Život v přírodě</vt:lpstr>
      <vt:lpstr>Prezentace aplikace PowerPoint</vt:lpstr>
      <vt:lpstr>Použité odkazy</vt:lpstr>
      <vt:lpstr>Metodický pokyn Integrovaný blok: (doprava, příroda…)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2015-04-23T19:09:12Z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