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56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5" r:id="rId4"/>
    <p:sldId id="289" r:id="rId5"/>
    <p:sldId id="316" r:id="rId6"/>
    <p:sldId id="293" r:id="rId7"/>
    <p:sldId id="297" r:id="rId8"/>
    <p:sldId id="298" r:id="rId9"/>
    <p:sldId id="305" r:id="rId10"/>
    <p:sldId id="314" r:id="rId11"/>
    <p:sldId id="280" r:id="rId12"/>
    <p:sldId id="275" r:id="rId13"/>
    <p:sldId id="276" r:id="rId14"/>
    <p:sldId id="277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6271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4477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542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163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5249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9492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093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25854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0649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9539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7153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881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1814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6087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3339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7386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9788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921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7727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1619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0412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17378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22071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8174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661676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1828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76126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2799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6278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17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7" r:id="rId1"/>
    <p:sldLayoutId id="2147483958" r:id="rId2"/>
    <p:sldLayoutId id="2147483959" r:id="rId3"/>
    <p:sldLayoutId id="2147483960" r:id="rId4"/>
    <p:sldLayoutId id="2147483961" r:id="rId5"/>
    <p:sldLayoutId id="2147483962" r:id="rId6"/>
    <p:sldLayoutId id="2147483963" r:id="rId7"/>
    <p:sldLayoutId id="2147483964" r:id="rId8"/>
    <p:sldLayoutId id="2147483965" r:id="rId9"/>
    <p:sldLayoutId id="2147483966" r:id="rId10"/>
    <p:sldLayoutId id="2147483967" r:id="rId11"/>
    <p:sldLayoutId id="2147483968" r:id="rId12"/>
    <p:sldLayoutId id="2147483969" r:id="rId13"/>
    <p:sldLayoutId id="2147483970" r:id="rId14"/>
    <p:sldLayoutId id="2147483971" r:id="rId15"/>
    <p:sldLayoutId id="2147483972" r:id="rId16"/>
    <p:sldLayoutId id="2147483973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29284" y="1719072"/>
            <a:ext cx="9672828" cy="1316736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rgbClr val="624D38">
                    <a:lumMod val="75000"/>
                  </a:srgbClr>
                </a:solidFill>
                <a:latin typeface="Bodoni MT Black" panose="02070A03080606020203" pitchFamily="18" charset="0"/>
              </a:rPr>
              <a:t>Hrajeme si na  fotografa</a:t>
            </a:r>
            <a:endParaRPr lang="cs-CZ" sz="5400" b="0" i="0" dirty="0">
              <a:solidFill>
                <a:srgbClr val="624D38">
                  <a:lumMod val="75000"/>
                </a:srgbClr>
              </a:solidFill>
              <a:latin typeface="Bodoni MT Black" panose="02070A03080606020203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29284" y="3145273"/>
            <a:ext cx="9767316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396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1815920" y="822637"/>
            <a:ext cx="7680000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815920" y="176306"/>
            <a:ext cx="7570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Děti se seznámí s místem, kde budeme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fotografofat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-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popis stromu (koruna, kmen, větev).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95342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405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1524000" y="857250"/>
            <a:ext cx="7680001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524000" y="280416"/>
            <a:ext cx="715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Vysvětlíme dětem, jak používat fotoaparát.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6214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412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1523999" y="857249"/>
            <a:ext cx="7680000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523999" y="270100"/>
            <a:ext cx="1629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 už fotíme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sym typeface="Wingdings" panose="05000000000000000000" pitchFamily="2" charset="2"/>
              </a:rPr>
              <a:t>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876674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410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1524000" y="857249"/>
            <a:ext cx="7679999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524000" y="243840"/>
            <a:ext cx="2097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Jedna z fotografií.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196769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430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1524000" y="857249"/>
            <a:ext cx="7680000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524000" y="259783"/>
            <a:ext cx="3195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Fotografie přesuneme do PC.</a:t>
            </a:r>
          </a:p>
        </p:txBody>
      </p:sp>
    </p:spTree>
    <p:extLst>
      <p:ext uri="{BB962C8B-B14F-4D97-AF65-F5344CB8AC3E}">
        <p14:creationId xmlns:p14="http://schemas.microsoft.com/office/powerpoint/2010/main" val="535215156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432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1533377" y="626892"/>
            <a:ext cx="7680000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533377" y="107763"/>
            <a:ext cx="2587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 vytiskneme na papír.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688855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462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1794457" y="646176"/>
            <a:ext cx="7646296" cy="432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794457" y="165062"/>
            <a:ext cx="4128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Děti si své fotografie barevně dotvoří.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0234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M_3480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3365896" y="580527"/>
            <a:ext cx="5136000" cy="460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024129" y="2465611"/>
            <a:ext cx="2195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Naše vydařené fotografie.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7180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Integrovaný blok: Co se děje v přírodě.</a:t>
            </a:r>
          </a:p>
          <a:p>
            <a:pPr marL="45720" indent="0"/>
            <a:r>
              <a:rPr lang="cs-CZ" dirty="0" smtClean="0"/>
              <a:t>  Vzdělávací oblast: Dítě </a:t>
            </a:r>
            <a:r>
              <a:rPr lang="cs-CZ" smtClean="0"/>
              <a:t>a </a:t>
            </a:r>
            <a:r>
              <a:rPr lang="cs-CZ" smtClean="0"/>
              <a:t>psychika.</a:t>
            </a:r>
            <a:endParaRPr lang="cs-CZ" dirty="0" smtClean="0"/>
          </a:p>
          <a:p>
            <a:pPr marL="45720" indent="0"/>
            <a:r>
              <a:rPr lang="cs-CZ" dirty="0" smtClean="0"/>
              <a:t>  </a:t>
            </a:r>
            <a:r>
              <a:rPr lang="cs-CZ" dirty="0" smtClean="0"/>
              <a:t>Téma: Hrajeme si na povolání.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výstupy: Zobrazovat reálné objekty různými výtvarnými prostředky s použitím    dalších pomůcek.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Zachycovat skutečnosti ze svého okolí a vyjadřovat se pomocí výtvarných činností, dovedností a technik.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z archivu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200" dirty="0"/>
              <a:t/>
            </a:r>
            <a:br>
              <a:rPr lang="cs-CZ" sz="1200" dirty="0"/>
            </a:br>
            <a:r>
              <a:rPr lang="cs-CZ" sz="1800" dirty="0"/>
              <a:t>- </a:t>
            </a:r>
            <a:r>
              <a:rPr lang="cs-CZ" sz="1800" dirty="0" smtClean="0"/>
              <a:t>Na základě popisků u obrázků se děti seznámí s postupem práce fotografa.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- </a:t>
            </a:r>
            <a:r>
              <a:rPr lang="cs-CZ" sz="1800" dirty="0" smtClean="0"/>
              <a:t>Po </a:t>
            </a:r>
            <a:r>
              <a:rPr lang="cs-CZ" sz="1800" dirty="0"/>
              <a:t>u</a:t>
            </a:r>
            <a:r>
              <a:rPr lang="cs-CZ" sz="1800" dirty="0" smtClean="0"/>
              <a:t>končení prezentace děti nakreslí strom a popisují jeho části.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- </a:t>
            </a:r>
            <a:r>
              <a:rPr lang="cs-CZ" sz="1800" dirty="0" smtClean="0"/>
              <a:t>Získané poznatky uplatňují posléze v praktických činnostech.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Fotoaparát, tiskárna, PC</a:t>
            </a:r>
          </a:p>
          <a:p>
            <a:r>
              <a:rPr lang="cs-CZ" dirty="0" smtClean="0"/>
              <a:t>Pastelky </a:t>
            </a:r>
          </a:p>
          <a:p>
            <a:r>
              <a:rPr lang="cs-CZ" smtClean="0"/>
              <a:t>KUMUČ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254</Words>
  <Application>Microsoft Office PowerPoint</Application>
  <PresentationFormat>Širokoúhlá obrazovka</PresentationFormat>
  <Paragraphs>56</Paragraphs>
  <Slides>14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Arial</vt:lpstr>
      <vt:lpstr>Bodoni MT Black</vt:lpstr>
      <vt:lpstr>Century Gothic</vt:lpstr>
      <vt:lpstr>Trebuchet MS</vt:lpstr>
      <vt:lpstr>Wingdings</vt:lpstr>
      <vt:lpstr>Wingdings 3</vt:lpstr>
      <vt:lpstr>Faseta</vt:lpstr>
      <vt:lpstr>Hrajeme si na  fotografa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Prvky polytechnické výchovy</vt:lpstr>
      <vt:lpstr>Použité zdroje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2015-04-24T10:29:56Z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