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comments/comment8.xml" ContentType="application/vnd.openxmlformats-officedocument.presentationml.comments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comments/comment5.xml" ContentType="application/vnd.openxmlformats-officedocument.presentationml.comments+xml"/>
  <Override PartName="/ppt/comments/comment6.xml" ContentType="application/vnd.openxmlformats-officedocument.presentationml.comments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comments/comment9.xml" ContentType="application/vnd.openxmlformats-officedocument.presentationml.comments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comments/comment7.xml" ContentType="application/vnd.openxmlformats-officedocument.presentationml.comment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20"/>
  </p:notesMasterIdLst>
  <p:handoutMasterIdLst>
    <p:handoutMasterId r:id="rId21"/>
  </p:handoutMasterIdLst>
  <p:sldIdLst>
    <p:sldId id="272" r:id="rId3"/>
    <p:sldId id="282" r:id="rId4"/>
    <p:sldId id="283" r:id="rId5"/>
    <p:sldId id="284" r:id="rId6"/>
    <p:sldId id="285" r:id="rId7"/>
    <p:sldId id="286" r:id="rId8"/>
    <p:sldId id="287" r:id="rId9"/>
    <p:sldId id="288" r:id="rId10"/>
    <p:sldId id="289" r:id="rId11"/>
    <p:sldId id="291" r:id="rId12"/>
    <p:sldId id="275" r:id="rId13"/>
    <p:sldId id="276" r:id="rId14"/>
    <p:sldId id="277" r:id="rId15"/>
    <p:sldId id="278" r:id="rId16"/>
    <p:sldId id="279" r:id="rId17"/>
    <p:sldId id="280" r:id="rId18"/>
    <p:sldId id="281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30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ableStyles" Target="tableStyles.xml"/><Relationship Id="rId3" Type="http://schemas.openxmlformats.org/officeDocument/2006/relationships/slide" Target="slides/slide1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commentAuthors" Target="commentAuthor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6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7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8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9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24.4.2015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24.4.2015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 výrobě potřebuji </a:t>
            </a:r>
            <a:r>
              <a:rPr lang="cs-CZ" dirty="0" smtClean="0"/>
              <a:t>bodláky,</a:t>
            </a:r>
            <a:r>
              <a:rPr lang="cs-CZ" baseline="0" dirty="0" smtClean="0"/>
              <a:t> </a:t>
            </a:r>
            <a:r>
              <a:rPr lang="cs-CZ" dirty="0" smtClean="0"/>
              <a:t>vatu</a:t>
            </a:r>
            <a:r>
              <a:rPr lang="cs-CZ" dirty="0" smtClean="0"/>
              <a:t>, punčochovou</a:t>
            </a:r>
            <a:r>
              <a:rPr lang="cs-CZ" baseline="0" dirty="0" smtClean="0"/>
              <a:t> ponožku, kaštan a vlasovou gumičku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6558828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 </a:t>
            </a:r>
            <a:r>
              <a:rPr lang="cs-CZ" dirty="0" smtClean="0"/>
              <a:t>připravené </a:t>
            </a:r>
            <a:r>
              <a:rPr lang="cs-CZ" dirty="0" smtClean="0"/>
              <a:t>ponožky nacpeme vatu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2285718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Tvarujeme tělíčko ježka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5385513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Vložíme</a:t>
            </a:r>
            <a:r>
              <a:rPr lang="cs-CZ" baseline="0" dirty="0" smtClean="0"/>
              <a:t> kaštan jako čumáček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4681365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Čumáček </a:t>
            </a:r>
            <a:r>
              <a:rPr lang="cs-CZ" dirty="0" smtClean="0"/>
              <a:t>oddělíme</a:t>
            </a:r>
            <a:r>
              <a:rPr lang="cs-CZ" baseline="0" dirty="0" smtClean="0"/>
              <a:t> pomocí gumičky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7103659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Tvarujeme ježka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8924893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Pícháme a obalujeme bodláky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506494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Máme našeho ježka!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812299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9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Vyrábíme ježka</a:t>
            </a:r>
            <a:b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</a:b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smtClean="0"/>
              <a:t>Jemná motorika, koordinace ruky a oka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875777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4924442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6700855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56638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2585970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0750698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251283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412213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</a:t>
            </a:r>
            <a:r>
              <a:rPr lang="cs-CZ" err="1" smtClean="0"/>
              <a:t>blok</a:t>
            </a:r>
            <a:r>
              <a:rPr lang="cs-CZ" smtClean="0"/>
              <a:t>: dovednost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b="1" dirty="0" smtClean="0"/>
              <a:t>Pracovní návod na výrobu ježka</a:t>
            </a:r>
          </a:p>
          <a:p>
            <a:r>
              <a:rPr lang="cs-CZ" b="1" dirty="0" smtClean="0"/>
              <a:t>Očekávání </a:t>
            </a:r>
            <a:r>
              <a:rPr lang="cs-CZ" b="1" dirty="0"/>
              <a:t>a cíle</a:t>
            </a:r>
          </a:p>
          <a:p>
            <a:r>
              <a:rPr lang="cs-CZ" dirty="0" smtClean="0"/>
              <a:t>Zvýšení jemné motoriky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Materiál </a:t>
            </a:r>
            <a:r>
              <a:rPr lang="cs-CZ" dirty="0" smtClean="0"/>
              <a:t>nás provází krok po kroku ke zhotovení ježka.</a:t>
            </a:r>
          </a:p>
          <a:p>
            <a:r>
              <a:rPr lang="cs-CZ" dirty="0" smtClean="0"/>
              <a:t>Materiál </a:t>
            </a:r>
            <a:r>
              <a:rPr lang="cs-CZ" dirty="0" smtClean="0"/>
              <a:t>lze použít jako </a:t>
            </a:r>
            <a:r>
              <a:rPr lang="cs-CZ" dirty="0" err="1" smtClean="0"/>
              <a:t>Kimovu</a:t>
            </a:r>
            <a:r>
              <a:rPr lang="cs-CZ" dirty="0" smtClean="0"/>
              <a:t> hru ve </a:t>
            </a:r>
            <a:r>
              <a:rPr lang="cs-CZ" dirty="0" smtClean="0"/>
              <a:t>smyslu - </a:t>
            </a:r>
            <a:r>
              <a:rPr lang="cs-CZ" dirty="0" smtClean="0"/>
              <a:t>zapamatuj </a:t>
            </a:r>
            <a:r>
              <a:rPr lang="cs-CZ" dirty="0" smtClean="0"/>
              <a:t>si, </a:t>
            </a:r>
            <a:r>
              <a:rPr lang="cs-CZ" dirty="0" smtClean="0"/>
              <a:t>jaké pomůcky jsme k výrobě potřebovali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Použijeme : provázek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vatu či novinový papír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připravené přírodniny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maminčinu punčochovou ponožku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r>
              <a:rPr lang="cs-CZ" dirty="0" smtClean="0"/>
              <a:t>  Ovládat koordinaci oka a ruky při činnosti, která preference ruky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uplatňuje.</a:t>
            </a:r>
          </a:p>
          <a:p>
            <a:r>
              <a:rPr lang="cs-CZ" dirty="0" smtClean="0"/>
              <a:t>Při práci dodržují pracovní postup dle posloupnosti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17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297</Words>
  <Application>Microsoft Office PowerPoint</Application>
  <PresentationFormat>Vlastní</PresentationFormat>
  <Paragraphs>68</Paragraphs>
  <Slides>17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Sheer Green 16x9</vt:lpstr>
      <vt:lpstr>Vyrábíme ježka 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Použité odkazy</vt:lpstr>
      <vt:lpstr>Metodický pokyn Integrovaný blok: dovednost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2015-04-24T15:56:15Z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