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5" r:id="rId5"/>
    <p:sldId id="286" r:id="rId6"/>
    <p:sldId id="287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microsoft.com/office/2007/relationships/hdphoto" Target="../media/hdphoto4.wdp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microsoft.com/office/2007/relationships/hdphoto" Target="../media/hdphoto5.wdp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4" Type="http://schemas.openxmlformats.org/officeDocument/2006/relationships/image" Target="../media/image9.png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Vývoj ježka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Výslovnost</a:t>
            </a:r>
            <a:r>
              <a:rPr lang="cs-CZ" dirty="0" smtClean="0"/>
              <a:t>, </a:t>
            </a:r>
            <a:r>
              <a:rPr lang="cs-CZ" dirty="0" smtClean="0"/>
              <a:t>porozumění, vyjadřování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4265" y="509265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 flipV="1">
            <a:off x="3570076" y="1097280"/>
            <a:ext cx="5712964" cy="428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1440" b="90160" l="14919" r="905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66" t="1600"/>
          <a:stretch/>
        </p:blipFill>
        <p:spPr>
          <a:xfrm>
            <a:off x="2387757" y="90710"/>
            <a:ext cx="8082843" cy="631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2758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4542" b="89635" l="15461" r="906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68" t="30534" r="26599" b="978"/>
          <a:stretch/>
        </p:blipFill>
        <p:spPr>
          <a:xfrm>
            <a:off x="4655198" y="2088418"/>
            <a:ext cx="5586082" cy="40405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88" b="67030" l="28955" r="60273">
                        <a14:foregroundMark x1="32273" y1="57091" x2="33864" y2="57091"/>
                        <a14:foregroundMark x1="32818" y1="59939" x2="34409" y2="60424"/>
                        <a14:foregroundMark x1="32818" y1="62727" x2="34818" y2="63636"/>
                        <a14:foregroundMark x1="33318" y1="64545" x2="35318" y2="66121"/>
                        <a14:foregroundMark x1="34545" y1="54061" x2="34545" y2="54061"/>
                        <a14:foregroundMark x1="36136" y1="58485" x2="36136" y2="58485"/>
                        <a14:foregroundMark x1="36273" y1="60606" x2="36273" y2="60606"/>
                        <a14:foregroundMark x1="36273" y1="62909" x2="36273" y2="62909"/>
                        <a14:foregroundMark x1="29727" y1="57394" x2="29727" y2="57394"/>
                        <a14:foregroundMark x1="29864" y1="59576" x2="29864" y2="59576"/>
                        <a14:foregroundMark x1="30818" y1="61879" x2="30818" y2="61879"/>
                        <a14:foregroundMark x1="32000" y1="64364" x2="32000" y2="64364"/>
                        <a14:foregroundMark x1="53045" y1="46061" x2="57727" y2="41758"/>
                        <a14:foregroundMark x1="50545" y1="35576" x2="52136" y2="37515"/>
                        <a14:foregroundMark x1="48955" y1="34485" x2="48955" y2="34485"/>
                        <a14:foregroundMark x1="45591" y1="36970" x2="48409" y2="37697"/>
                        <a14:foregroundMark x1="42955" y1="37333" x2="42955" y2="37333"/>
                        <a14:foregroundMark x1="44273" y1="40727" x2="48682" y2="41091"/>
                        <a14:foregroundMark x1="41455" y1="40182" x2="41455" y2="40182"/>
                        <a14:foregroundMark x1="44409" y1="43212" x2="48136" y2="44061"/>
                        <a14:foregroundMark x1="42000" y1="43030" x2="42000" y2="43030"/>
                        <a14:foregroundMark x1="45318" y1="46909" x2="49455" y2="47273"/>
                        <a14:foregroundMark x1="43182" y1="45515" x2="43182" y2="45515"/>
                        <a14:foregroundMark x1="50409" y1="44606" x2="50409" y2="44606"/>
                        <a14:foregroundMark x1="50682" y1="41576" x2="50682" y2="4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667" t="28622" r="36133" b="29244"/>
          <a:stretch/>
        </p:blipFill>
        <p:spPr>
          <a:xfrm>
            <a:off x="928396" y="4108703"/>
            <a:ext cx="1113639" cy="9997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88" b="67030" l="28955" r="60273">
                        <a14:foregroundMark x1="32273" y1="57091" x2="33864" y2="57091"/>
                        <a14:foregroundMark x1="32818" y1="59939" x2="34409" y2="60424"/>
                        <a14:foregroundMark x1="32818" y1="62727" x2="34818" y2="63636"/>
                        <a14:foregroundMark x1="33318" y1="64545" x2="35318" y2="66121"/>
                        <a14:foregroundMark x1="34545" y1="54061" x2="34545" y2="54061"/>
                        <a14:foregroundMark x1="36136" y1="58485" x2="36136" y2="58485"/>
                        <a14:foregroundMark x1="36273" y1="60606" x2="36273" y2="60606"/>
                        <a14:foregroundMark x1="36273" y1="62909" x2="36273" y2="62909"/>
                        <a14:foregroundMark x1="29727" y1="57394" x2="29727" y2="57394"/>
                        <a14:foregroundMark x1="29864" y1="59576" x2="29864" y2="59576"/>
                        <a14:foregroundMark x1="30818" y1="61879" x2="30818" y2="61879"/>
                        <a14:foregroundMark x1="32000" y1="64364" x2="32000" y2="64364"/>
                        <a14:foregroundMark x1="53045" y1="46061" x2="57727" y2="41758"/>
                        <a14:foregroundMark x1="50545" y1="35576" x2="52136" y2="37515"/>
                        <a14:foregroundMark x1="48955" y1="34485" x2="48955" y2="34485"/>
                        <a14:foregroundMark x1="45591" y1="36970" x2="48409" y2="37697"/>
                        <a14:foregroundMark x1="42955" y1="37333" x2="42955" y2="37333"/>
                        <a14:foregroundMark x1="44273" y1="40727" x2="48682" y2="41091"/>
                        <a14:foregroundMark x1="41455" y1="40182" x2="41455" y2="40182"/>
                        <a14:foregroundMark x1="44409" y1="43212" x2="48136" y2="44061"/>
                        <a14:foregroundMark x1="42000" y1="43030" x2="42000" y2="43030"/>
                        <a14:foregroundMark x1="45318" y1="46909" x2="49455" y2="47273"/>
                        <a14:foregroundMark x1="43182" y1="45515" x2="43182" y2="45515"/>
                        <a14:foregroundMark x1="50409" y1="44606" x2="50409" y2="44606"/>
                        <a14:foregroundMark x1="50682" y1="41576" x2="50682" y2="4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667" t="28622" r="36133" b="29244"/>
          <a:stretch/>
        </p:blipFill>
        <p:spPr>
          <a:xfrm>
            <a:off x="2273185" y="4851319"/>
            <a:ext cx="1113639" cy="99974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88" b="67030" l="28955" r="60273">
                        <a14:foregroundMark x1="32273" y1="57091" x2="33864" y2="57091"/>
                        <a14:foregroundMark x1="32818" y1="59939" x2="34409" y2="60424"/>
                        <a14:foregroundMark x1="32818" y1="62727" x2="34818" y2="63636"/>
                        <a14:foregroundMark x1="33318" y1="64545" x2="35318" y2="66121"/>
                        <a14:foregroundMark x1="34545" y1="54061" x2="34545" y2="54061"/>
                        <a14:foregroundMark x1="36136" y1="58485" x2="36136" y2="58485"/>
                        <a14:foregroundMark x1="36273" y1="60606" x2="36273" y2="60606"/>
                        <a14:foregroundMark x1="36273" y1="62909" x2="36273" y2="62909"/>
                        <a14:foregroundMark x1="29727" y1="57394" x2="29727" y2="57394"/>
                        <a14:foregroundMark x1="29864" y1="59576" x2="29864" y2="59576"/>
                        <a14:foregroundMark x1="30818" y1="61879" x2="30818" y2="61879"/>
                        <a14:foregroundMark x1="32000" y1="64364" x2="32000" y2="64364"/>
                        <a14:foregroundMark x1="53045" y1="46061" x2="57727" y2="41758"/>
                        <a14:foregroundMark x1="50545" y1="35576" x2="52136" y2="37515"/>
                        <a14:foregroundMark x1="48955" y1="34485" x2="48955" y2="34485"/>
                        <a14:foregroundMark x1="45591" y1="36970" x2="48409" y2="37697"/>
                        <a14:foregroundMark x1="42955" y1="37333" x2="42955" y2="37333"/>
                        <a14:foregroundMark x1="44273" y1="40727" x2="48682" y2="41091"/>
                        <a14:foregroundMark x1="41455" y1="40182" x2="41455" y2="40182"/>
                        <a14:foregroundMark x1="44409" y1="43212" x2="48136" y2="44061"/>
                        <a14:foregroundMark x1="42000" y1="43030" x2="42000" y2="43030"/>
                        <a14:foregroundMark x1="45318" y1="46909" x2="49455" y2="47273"/>
                        <a14:foregroundMark x1="43182" y1="45515" x2="43182" y2="45515"/>
                        <a14:foregroundMark x1="50409" y1="44606" x2="50409" y2="44606"/>
                        <a14:foregroundMark x1="50682" y1="41576" x2="50682" y2="4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667" t="28622" r="36133" b="29244"/>
          <a:stretch/>
        </p:blipFill>
        <p:spPr>
          <a:xfrm>
            <a:off x="3657789" y="3918631"/>
            <a:ext cx="1113639" cy="99974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788" b="67030" l="28955" r="60273">
                        <a14:foregroundMark x1="32273" y1="57091" x2="33864" y2="57091"/>
                        <a14:foregroundMark x1="32818" y1="59939" x2="34409" y2="60424"/>
                        <a14:foregroundMark x1="32818" y1="62727" x2="34818" y2="63636"/>
                        <a14:foregroundMark x1="33318" y1="64545" x2="35318" y2="66121"/>
                        <a14:foregroundMark x1="34545" y1="54061" x2="34545" y2="54061"/>
                        <a14:foregroundMark x1="36136" y1="58485" x2="36136" y2="58485"/>
                        <a14:foregroundMark x1="36273" y1="60606" x2="36273" y2="60606"/>
                        <a14:foregroundMark x1="36273" y1="62909" x2="36273" y2="62909"/>
                        <a14:foregroundMark x1="29727" y1="57394" x2="29727" y2="57394"/>
                        <a14:foregroundMark x1="29864" y1="59576" x2="29864" y2="59576"/>
                        <a14:foregroundMark x1="30818" y1="61879" x2="30818" y2="61879"/>
                        <a14:foregroundMark x1="32000" y1="64364" x2="32000" y2="64364"/>
                        <a14:foregroundMark x1="53045" y1="46061" x2="57727" y2="41758"/>
                        <a14:foregroundMark x1="50545" y1="35576" x2="52136" y2="37515"/>
                        <a14:foregroundMark x1="48955" y1="34485" x2="48955" y2="34485"/>
                        <a14:foregroundMark x1="45591" y1="36970" x2="48409" y2="37697"/>
                        <a14:foregroundMark x1="42955" y1="37333" x2="42955" y2="37333"/>
                        <a14:foregroundMark x1="44273" y1="40727" x2="48682" y2="41091"/>
                        <a14:foregroundMark x1="41455" y1="40182" x2="41455" y2="40182"/>
                        <a14:foregroundMark x1="44409" y1="43212" x2="48136" y2="44061"/>
                        <a14:foregroundMark x1="42000" y1="43030" x2="42000" y2="43030"/>
                        <a14:foregroundMark x1="45318" y1="46909" x2="49455" y2="47273"/>
                        <a14:foregroundMark x1="43182" y1="45515" x2="43182" y2="45515"/>
                        <a14:foregroundMark x1="50409" y1="44606" x2="50409" y2="44606"/>
                        <a14:foregroundMark x1="50682" y1="41576" x2="50682" y2="4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667" t="28622" r="36133" b="29244"/>
          <a:stretch/>
        </p:blipFill>
        <p:spPr>
          <a:xfrm>
            <a:off x="4887658" y="4779951"/>
            <a:ext cx="1113639" cy="999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03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884" b="84160" l="18013" r="874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33" t="9600" r="3867" b="7555"/>
          <a:stretch/>
        </p:blipFill>
        <p:spPr>
          <a:xfrm>
            <a:off x="6450120" y="1511808"/>
            <a:ext cx="6540353" cy="46817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1152" b="55273" l="41591" r="93455">
                        <a14:foregroundMark x1="45318" y1="18667" x2="54955" y2="15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400" b="24800"/>
          <a:stretch/>
        </p:blipFill>
        <p:spPr>
          <a:xfrm>
            <a:off x="4113175" y="2791972"/>
            <a:ext cx="1850590" cy="149961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6788" b="72727" l="28682" r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800" t="37866" r="19867" b="28712"/>
          <a:stretch/>
        </p:blipFill>
        <p:spPr>
          <a:xfrm>
            <a:off x="742541" y="1743456"/>
            <a:ext cx="3370634" cy="164592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1758" b="65091" l="16364" r="66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67" t="33956" b="34756"/>
          <a:stretch/>
        </p:blipFill>
        <p:spPr>
          <a:xfrm>
            <a:off x="1653020" y="5077418"/>
            <a:ext cx="3528580" cy="993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2128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b="1" dirty="0" smtClean="0"/>
              <a:t>Vývoj ježka od narození</a:t>
            </a:r>
            <a:endParaRPr lang="cs-CZ" dirty="0" smtClean="0"/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b="1" dirty="0" smtClean="0"/>
              <a:t>Děti se seznámí s životním </a:t>
            </a:r>
            <a:r>
              <a:rPr lang="cs-CZ" b="1" dirty="0" smtClean="0"/>
              <a:t>prostředím, </a:t>
            </a:r>
            <a:r>
              <a:rPr lang="cs-CZ" b="1" dirty="0" smtClean="0"/>
              <a:t>ve kterém vyrůstá zvířátko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jednotlivých obrázcích se děti seznamují s vývojem ježka </a:t>
            </a:r>
            <a:r>
              <a:rPr lang="cs-CZ" dirty="0"/>
              <a:t>a </a:t>
            </a:r>
            <a:r>
              <a:rPr lang="cs-CZ" dirty="0" smtClean="0"/>
              <a:t>vypráví si o zákonitostech života v přírodě.</a:t>
            </a:r>
          </a:p>
          <a:p>
            <a:r>
              <a:rPr lang="cs-CZ" dirty="0" smtClean="0"/>
              <a:t>Na snímku č. 2 a 5 se seznamujeme se stravovacími návyky</a:t>
            </a:r>
          </a:p>
          <a:p>
            <a:r>
              <a:rPr lang="cs-CZ" dirty="0" smtClean="0"/>
              <a:t>Snímek č. 5 nám ukazuje stopy ježka, které si děti zkouší nakreslit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Výslovnost, gramatická správnost řeči, porozumění, vyjadřování,       </a:t>
            </a:r>
            <a:r>
              <a:rPr lang="cs-CZ" b="1" dirty="0" smtClean="0"/>
              <a:t>dorozumíván</a:t>
            </a:r>
          </a:p>
          <a:p>
            <a:r>
              <a:rPr lang="cs-CZ" dirty="0" smtClean="0"/>
              <a:t>Vést </a:t>
            </a:r>
            <a:r>
              <a:rPr lang="cs-CZ" dirty="0"/>
              <a:t>rozhovor, formulovat otázky, odpovídat, slovně reagovat</a:t>
            </a:r>
          </a:p>
          <a:p>
            <a:r>
              <a:rPr lang="cs-CZ" dirty="0"/>
              <a:t>Domluvit se slovy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241</Words>
  <Application>Microsoft Office PowerPoint</Application>
  <PresentationFormat>Vlastní</PresentationFormat>
  <Paragraphs>46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Vývoj ježka</vt:lpstr>
      <vt:lpstr>Snímek 2</vt:lpstr>
      <vt:lpstr>Snímek 3</vt:lpstr>
      <vt:lpstr>Snímek 4</vt:lpstr>
      <vt:lpstr>Snímek 5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2015-04-24T16:22:29Z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