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3" r:id="rId5"/>
    <p:sldId id="286" r:id="rId6"/>
    <p:sldId id="287" r:id="rId7"/>
    <p:sldId id="275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26.4.2015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26.4.2015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3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4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Hodinář – vyprávěj, co potřebuje ke své práci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Rozvoj poznávacích schopností, přechod od konkrétně názorného myšlení k myšlení </a:t>
            </a:r>
            <a:r>
              <a:rPr lang="cs-CZ" sz="2400" b="0" i="0" baseline="0" dirty="0" smtClean="0"/>
              <a:t>slovně</a:t>
            </a:r>
            <a:r>
              <a:rPr lang="cs-CZ" sz="2400" b="0" i="0" dirty="0" smtClean="0"/>
              <a:t> </a:t>
            </a:r>
            <a:r>
              <a:rPr lang="cs-CZ" sz="2400" b="0" i="0" baseline="0" dirty="0" smtClean="0"/>
              <a:t>logickému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6375" y="3670300"/>
            <a:ext cx="2887131" cy="216534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6375" y="604315"/>
            <a:ext cx="2889948" cy="216746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9281" y="3670300"/>
            <a:ext cx="2887131" cy="216534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9282" y="604315"/>
            <a:ext cx="2889946" cy="216746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476375" y="3048000"/>
            <a:ext cx="2887131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Hodinářské kladívko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476375" y="6045200"/>
            <a:ext cx="2790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Brýle s lupou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889281" y="3025775"/>
            <a:ext cx="2791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Kleště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889281" y="6045200"/>
            <a:ext cx="2887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Kladívko</a:t>
            </a:r>
          </a:p>
        </p:txBody>
      </p:sp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722660" y="805365"/>
            <a:ext cx="3651405" cy="273855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00292" y="348939"/>
            <a:ext cx="3254194" cy="244064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00292" y="3771900"/>
            <a:ext cx="2861732" cy="21462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37138" y="1569261"/>
            <a:ext cx="3251199" cy="2438399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179085" y="4292600"/>
            <a:ext cx="27385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Lampička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00292" y="3136900"/>
            <a:ext cx="2105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Metr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00292" y="6108700"/>
            <a:ext cx="23085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Otvírač sklíček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537138" y="4292600"/>
            <a:ext cx="2003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Pilka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79297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87635" y="3568273"/>
            <a:ext cx="3285065" cy="24637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18115" y="3504347"/>
            <a:ext cx="3370300" cy="252772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45300" y="317500"/>
            <a:ext cx="3327400" cy="24955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64116" y="319826"/>
            <a:ext cx="3324299" cy="249322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864116" y="2959100"/>
            <a:ext cx="2834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Žehlička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87635" y="2974032"/>
            <a:ext cx="2662765" cy="378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Šroubováček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64116" y="6248400"/>
            <a:ext cx="2999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Šroubek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87635" y="6207987"/>
            <a:ext cx="22182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Pinzeta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873488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obrázky a fotky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profese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Seznamuji děti s profesí hodináře.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Děti se seznamují s profesí hodináře. Učí se poznávat předměty, které hodinář potřebuje ke své práci.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Snímek č.2: Na prvním snímku je nakreslený hodinář. Učitelka obrázek doprovází vyprávěním, co je náplní práce hodináře.</a:t>
            </a:r>
          </a:p>
          <a:p>
            <a:r>
              <a:rPr lang="cs-CZ" dirty="0" smtClean="0"/>
              <a:t>Na snímcích č. 3, 4, 5 děti vybírají z předmětů ty, které hodinář potřebuje ke své práci. Správný předmět je doprovázen animací zvětšování a zmenšování, nesprávně vybraný předmět je doprovázen animací houpačka.</a:t>
            </a:r>
          </a:p>
          <a:p>
            <a:r>
              <a:rPr lang="cs-CZ" dirty="0" smtClean="0"/>
              <a:t>Snímek č.3: Na snímku jsou vyobrazeny tyto předměty: hodinářské kladívko, kleště, brýle s lupou, kladívko. Správně vybrané předměty: hodinářské kladívko, kleště, brýle s lupou.</a:t>
            </a:r>
          </a:p>
          <a:p>
            <a:r>
              <a:rPr lang="cs-CZ" dirty="0" smtClean="0"/>
              <a:t>Snímek č.4</a:t>
            </a:r>
            <a:r>
              <a:rPr lang="cs-CZ" dirty="0"/>
              <a:t>: Na snímku jsou vyobrazeny tyto předměty: </a:t>
            </a:r>
            <a:r>
              <a:rPr lang="cs-CZ" dirty="0" smtClean="0"/>
              <a:t>lampička, metr, pilka, otvírač sklíček. Správně vybrané předměty: lampička, otvírač sklíček.</a:t>
            </a:r>
          </a:p>
          <a:p>
            <a:r>
              <a:rPr lang="cs-CZ" dirty="0" smtClean="0"/>
              <a:t>Snímek č.5</a:t>
            </a:r>
            <a:r>
              <a:rPr lang="cs-CZ" dirty="0"/>
              <a:t>: Na snímku jsou vyobrazeny tyto předměty: </a:t>
            </a:r>
            <a:r>
              <a:rPr lang="cs-CZ" dirty="0" smtClean="0"/>
              <a:t>žehlička, šroubováček, šroubek, pinzeta. Správně vybrané předměty: šroubováček, šroubek, pinzeta.</a:t>
            </a:r>
          </a:p>
          <a:p>
            <a:r>
              <a:rPr lang="cs-CZ" dirty="0" smtClean="0"/>
              <a:t>Materiál je vytvořen pro dotyková zařízení.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Výslovnost, gramatická správnost řeči, porozumění, vyjadřování</a:t>
            </a:r>
          </a:p>
          <a:p>
            <a:r>
              <a:rPr lang="cs-CZ" dirty="0" smtClean="0"/>
              <a:t>Samostatně a smysluplně se vyjadřovat, odpovídat, slovně reagovat</a:t>
            </a:r>
          </a:p>
          <a:p>
            <a:r>
              <a:rPr lang="cs-CZ" dirty="0" smtClean="0"/>
              <a:t>Porozumět slyšenému, sledovat příběh</a:t>
            </a:r>
          </a:p>
          <a:p>
            <a:r>
              <a:rPr lang="cs-CZ" dirty="0" smtClean="0"/>
              <a:t>Záměrně se soustředit a udržet pozornost</a:t>
            </a:r>
          </a:p>
          <a:p>
            <a:r>
              <a:rPr lang="cs-CZ" dirty="0" smtClean="0"/>
              <a:t>Pojmenovat věci ve svém okolí</a:t>
            </a:r>
          </a:p>
          <a:p>
            <a:r>
              <a:rPr lang="cs-CZ" dirty="0" smtClean="0"/>
              <a:t>Zaměřovat se na to, co je z poznávacího hlediska důležité</a:t>
            </a:r>
          </a:p>
          <a:p>
            <a:r>
              <a:rPr lang="cs-CZ" dirty="0" smtClean="0"/>
              <a:t>Rozvoj slovní zásoby</a:t>
            </a:r>
          </a:p>
          <a:p>
            <a:r>
              <a:rPr lang="cs-CZ" dirty="0" smtClean="0"/>
              <a:t>Záměrně si zapamatovat a vybavit si</a:t>
            </a:r>
          </a:p>
          <a:p>
            <a:r>
              <a:rPr lang="cs-CZ" dirty="0" smtClean="0"/>
              <a:t>Porovnat předměty dle stanoveného pravidla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433</Words>
  <Application>Microsoft Office PowerPoint</Application>
  <PresentationFormat>Vlastní</PresentationFormat>
  <Paragraphs>67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Hodinář – vyprávěj, co potřebuje ke své práci</vt:lpstr>
      <vt:lpstr>Snímek 2</vt:lpstr>
      <vt:lpstr>Snímek 3</vt:lpstr>
      <vt:lpstr>Snímek 4</vt:lpstr>
      <vt:lpstr>Snímek 5</vt:lpstr>
      <vt:lpstr>Použité odkazy</vt:lpstr>
      <vt:lpstr>Metodický pokyn Integrovaný blok: profese</vt:lpstr>
      <vt:lpstr>Studijní materiály </vt:lpstr>
      <vt:lpstr>   Práce s interaktivním výukovým materiálem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2015-04-26T09:50:08Z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