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2"/>
  </p:sldMasterIdLst>
  <p:notesMasterIdLst>
    <p:notesMasterId r:id="rId19"/>
  </p:notesMasterIdLst>
  <p:handoutMasterIdLst>
    <p:handoutMasterId r:id="rId20"/>
  </p:handoutMasterIdLst>
  <p:sldIdLst>
    <p:sldId id="350" r:id="rId3"/>
    <p:sldId id="312" r:id="rId4"/>
    <p:sldId id="319" r:id="rId5"/>
    <p:sldId id="318" r:id="rId6"/>
    <p:sldId id="302" r:id="rId7"/>
    <p:sldId id="320" r:id="rId8"/>
    <p:sldId id="314" r:id="rId9"/>
    <p:sldId id="317" r:id="rId10"/>
    <p:sldId id="316" r:id="rId11"/>
    <p:sldId id="289" r:id="rId12"/>
    <p:sldId id="333" r:id="rId13"/>
    <p:sldId id="334" r:id="rId14"/>
    <p:sldId id="338" r:id="rId15"/>
    <p:sldId id="325" r:id="rId16"/>
    <p:sldId id="339" r:id="rId17"/>
    <p:sldId id="34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úvod" id="{425EB4FB-E821-4B32-8ECA-EFEAA5D3F6A1}">
          <p14:sldIdLst>
            <p14:sldId id="350"/>
          </p14:sldIdLst>
        </p14:section>
        <p14:section name="obsah" id="{31937DA1-670E-4362-AEB9-B63D85137B6B}">
          <p14:sldIdLst>
            <p14:sldId id="312"/>
            <p14:sldId id="319"/>
            <p14:sldId id="318"/>
            <p14:sldId id="302"/>
            <p14:sldId id="320"/>
            <p14:sldId id="314"/>
            <p14:sldId id="317"/>
            <p14:sldId id="316"/>
            <p14:sldId id="289"/>
          </p14:sldIdLst>
        </p14:section>
        <p14:section name="popisy" id="{474161F6-AB0F-4870-8DB0-39AA8A83EDAA}">
          <p14:sldIdLst>
            <p14:sldId id="333"/>
            <p14:sldId id="334"/>
            <p14:sldId id="338"/>
            <p14:sldId id="325"/>
            <p14:sldId id="339"/>
            <p14:sldId id="340"/>
          </p14:sldIdLst>
        </p14:section>
      </p14:sectionLst>
    </p:ex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705"/>
    <a:srgbClr val="FFCCFF"/>
    <a:srgbClr val="00CC00"/>
    <a:srgbClr val="E9FFFF"/>
    <a:srgbClr val="89CEFF"/>
    <a:srgbClr val="25AFFF"/>
    <a:srgbClr val="005482"/>
    <a:srgbClr val="006600"/>
    <a:srgbClr val="FF99FF"/>
    <a:srgbClr val="00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96" autoAdjust="0"/>
    <p:restoredTop sz="94660"/>
  </p:normalViewPr>
  <p:slideViewPr>
    <p:cSldViewPr snapToGrid="0">
      <p:cViewPr varScale="1">
        <p:scale>
          <a:sx n="65" d="100"/>
          <a:sy n="65" d="100"/>
        </p:scale>
        <p:origin x="90" y="216"/>
      </p:cViewPr>
      <p:guideLst>
        <p:guide pos="3840"/>
        <p:guide orient="horz" pos="2160"/>
      </p:guideLst>
    </p:cSldViewPr>
  </p:slideViewPr>
  <p:notesTextViewPr>
    <p:cViewPr>
      <p:scale>
        <a:sx n="3" d="2"/>
        <a:sy n="3" d="2"/>
      </p:scale>
      <p:origin x="0" y="0"/>
    </p:cViewPr>
  </p:notesTextViewPr>
  <p:notesViewPr>
    <p:cSldViewPr snapToGrid="0">
      <p:cViewPr varScale="1">
        <p:scale>
          <a:sx n="94" d="100"/>
          <a:sy n="94" d="100"/>
        </p:scale>
        <p:origin x="193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commentAuthors" Target="commentAuthor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cs-CZ" smtClean="0"/>
              <a:t>15. 4. 2015</a:t>
            </a:fld>
            <a:endParaRPr lang="cs-CZ" dirty="0"/>
          </a:p>
        </p:txBody>
      </p:sp>
      <p:sp>
        <p:nvSpPr>
          <p:cNvPr id="4" name="Zástupný symbol pro zápatí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5" name="Zástupný symbol pro číslo snímku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lang="cs-CZ" smtClean="0"/>
              <a:t>‹#›</a:t>
            </a:fld>
            <a:endParaRPr lang="cs-CZ" dirty="0"/>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cs-CZ" smtClean="0"/>
              <a:t>15. 4. 2015</a:t>
            </a:fld>
            <a:endParaRPr lang="cs-CZ" dirty="0"/>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6" name="Zástupný symbol pro zápatí 6"/>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lang="cs-CZ" smtClean="0"/>
              <a:t>‹#›</a:t>
            </a:fld>
            <a:endParaRPr lang="cs-CZ" dirty="0"/>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t>1</a:t>
            </a:fld>
            <a:endParaRPr lang="cs-CZ" dirty="0"/>
          </a:p>
        </p:txBody>
      </p:sp>
    </p:spTree>
    <p:extLst>
      <p:ext uri="{BB962C8B-B14F-4D97-AF65-F5344CB8AC3E}">
        <p14:creationId xmlns:p14="http://schemas.microsoft.com/office/powerpoint/2010/main" val="167531866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Úvodní snímek">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grpSp>
        <p:nvGrpSpPr>
          <p:cNvPr id="6" name="Skupina 4"/>
          <p:cNvGrpSpPr/>
          <p:nvPr/>
        </p:nvGrpSpPr>
        <p:grpSpPr>
          <a:xfrm>
            <a:off x="0" y="0"/>
            <a:ext cx="12188825" cy="713232"/>
            <a:chOff x="0" y="0"/>
            <a:chExt cx="12188825" cy="713232"/>
          </a:xfrm>
        </p:grpSpPr>
        <p:sp>
          <p:nvSpPr>
            <p:cNvPr id="7" name="Obdélník 6"/>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0" y="0"/>
            <a:ext cx="713232" cy="6858000"/>
            <a:chOff x="0" y="0"/>
            <a:chExt cx="713232" cy="6858000"/>
          </a:xfrm>
        </p:grpSpPr>
        <p:sp>
          <p:nvSpPr>
            <p:cNvPr id="12" name="Obdélník 11"/>
            <p:cNvSpPr/>
            <p:nvPr/>
          </p:nvSpPr>
          <p:spPr>
            <a:xfrm flipH="1">
              <a:off x="7315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H="1">
              <a:off x="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a:off x="11476762" y="0"/>
            <a:ext cx="746886" cy="6858000"/>
            <a:chOff x="11476762" y="0"/>
            <a:chExt cx="746886" cy="6858000"/>
          </a:xfrm>
        </p:grpSpPr>
        <p:sp>
          <p:nvSpPr>
            <p:cNvPr id="15" name="Obdélník 14"/>
            <p:cNvSpPr/>
            <p:nvPr/>
          </p:nvSpPr>
          <p:spPr>
            <a:xfrm flipH="1">
              <a:off x="1147676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H="1">
              <a:off x="1202093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flipV="1">
            <a:off x="0" y="6144768"/>
            <a:ext cx="12188825" cy="713232"/>
            <a:chOff x="0" y="0"/>
            <a:chExt cx="12188825" cy="713232"/>
          </a:xfrm>
        </p:grpSpPr>
        <p:sp>
          <p:nvSpPr>
            <p:cNvPr id="18" name="Obdélník 17"/>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ctrTitle"/>
          </p:nvPr>
        </p:nvSpPr>
        <p:spPr>
          <a:xfrm>
            <a:off x="1295400" y="805068"/>
            <a:ext cx="9601200" cy="1904337"/>
          </a:xfrm>
        </p:spPr>
        <p:txBody>
          <a:bodyPr anchor="b">
            <a:noAutofit/>
          </a:bodyPr>
          <a:lstStyle>
            <a:lvl1pPr algn="ctr">
              <a:defRPr sz="6000"/>
            </a:lvl1pPr>
          </a:lstStyle>
          <a:p>
            <a:r>
              <a:rPr lang="cs-CZ" smtClean="0"/>
              <a:t>Kliknutím lze upravit styl.</a:t>
            </a:r>
            <a:endParaRPr lang="cs-CZ" dirty="0"/>
          </a:p>
        </p:txBody>
      </p:sp>
      <p:sp>
        <p:nvSpPr>
          <p:cNvPr id="3" name="Podnadpis 2"/>
          <p:cNvSpPr>
            <a:spLocks noGrp="1"/>
          </p:cNvSpPr>
          <p:nvPr>
            <p:ph type="subTitle" idx="1"/>
          </p:nvPr>
        </p:nvSpPr>
        <p:spPr>
          <a:xfrm>
            <a:off x="1295400" y="2755129"/>
            <a:ext cx="9601200" cy="914400"/>
          </a:xfrm>
        </p:spPr>
        <p:txBody>
          <a:bodyPr>
            <a:normAutofit/>
          </a:bodyPr>
          <a:lstStyle>
            <a:lvl1pPr marL="0" indent="0" algn="ctr">
              <a:spcBef>
                <a:spcPts val="0"/>
              </a:spcBef>
              <a:buNone/>
              <a:defRPr sz="2400" cap="all" baseline="0"/>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cs-CZ" smtClean="0"/>
              <a:t>Kliknutím lze upravit styl předlohy.</a:t>
            </a:r>
            <a:endParaRPr lang="cs-CZ" dirty="0"/>
          </a:p>
        </p:txBody>
      </p:sp>
      <p:pic>
        <p:nvPicPr>
          <p:cNvPr id="8" name="Obrázek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034997" y="4793914"/>
            <a:ext cx="6120000" cy="1337336"/>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780721" y="3633352"/>
            <a:ext cx="2627382" cy="1253613"/>
          </a:xfrm>
          <a:prstGeom prst="rect">
            <a:avLst/>
          </a:prstGeom>
        </p:spPr>
      </p:pic>
      <p:sp>
        <p:nvSpPr>
          <p:cNvPr id="22" name="Zástupný symbol pro zápatí 5"/>
          <p:cNvSpPr>
            <a:spLocks noGrp="1"/>
          </p:cNvSpPr>
          <p:nvPr>
            <p:ph type="ftr" sz="quarter" idx="11"/>
          </p:nvPr>
        </p:nvSpPr>
        <p:spPr>
          <a:xfrm>
            <a:off x="2802772" y="6291470"/>
            <a:ext cx="7159752" cy="237744"/>
          </a:xfrm>
        </p:spPr>
        <p:txBody>
          <a:bodyPr/>
          <a:lstStyle/>
          <a:p>
            <a:r>
              <a:rPr lang="cs-CZ" smtClean="0"/>
              <a:t>Projekt CZ.1.07/1.3.00/48.0075 je spolufinancován Evropským sociálním fondem a státním rozpočtem České republiky.</a:t>
            </a:r>
            <a:endParaRPr lang="cs-CZ" dirty="0"/>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idx="1"/>
          </p:nvPr>
        </p:nvSpPr>
        <p:spPr>
          <a:xfrm>
            <a:off x="1341120" y="1673352"/>
            <a:ext cx="9509760" cy="352481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t>‹#›</a:t>
            </a:fld>
            <a:endParaRPr lang="cs-CZ" dirty="0"/>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grpSp>
        <p:nvGrpSpPr>
          <p:cNvPr id="8" name="Skupina 6"/>
          <p:cNvGrpSpPr/>
          <p:nvPr/>
        </p:nvGrpSpPr>
        <p:grpSpPr>
          <a:xfrm flipV="1">
            <a:off x="0" y="630936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16736" y="0"/>
            <a:ext cx="12188825"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t>‹#›</a:t>
            </a:fld>
            <a:endParaRPr lang="cs-CZ" dirty="0"/>
          </a:p>
        </p:txBody>
      </p:sp>
      <p:sp>
        <p:nvSpPr>
          <p:cNvPr id="2" name="Nadpis 1"/>
          <p:cNvSpPr>
            <a:spLocks noGrp="1"/>
          </p:cNvSpPr>
          <p:nvPr>
            <p:ph type="title"/>
          </p:nvPr>
        </p:nvSpPr>
        <p:spPr>
          <a:xfrm>
            <a:off x="1295400" y="1188720"/>
            <a:ext cx="9601200" cy="1375576"/>
          </a:xfrm>
        </p:spPr>
        <p:txBody>
          <a:bodyPr anchor="b">
            <a:normAutofit/>
          </a:bodyPr>
          <a:lstStyle>
            <a:lvl1pPr algn="ctr">
              <a:defRPr sz="5400" b="0">
                <a:solidFill>
                  <a:schemeClr val="tx1">
                    <a:lumMod val="75000"/>
                  </a:schemeClr>
                </a:solidFill>
              </a:defRPr>
            </a:lvl1pPr>
          </a:lstStyle>
          <a:p>
            <a:r>
              <a:rPr lang="cs-CZ" smtClean="0"/>
              <a:t>Kliknutím lze upravit styl.</a:t>
            </a:r>
            <a:endParaRPr lang="cs-CZ" dirty="0"/>
          </a:p>
        </p:txBody>
      </p:sp>
      <p:sp>
        <p:nvSpPr>
          <p:cNvPr id="3" name="Zástupný symbol pro text 2"/>
          <p:cNvSpPr>
            <a:spLocks noGrp="1"/>
          </p:cNvSpPr>
          <p:nvPr>
            <p:ph type="body" idx="1"/>
          </p:nvPr>
        </p:nvSpPr>
        <p:spPr>
          <a:xfrm>
            <a:off x="1295400" y="2618762"/>
            <a:ext cx="9601200" cy="9144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pic>
        <p:nvPicPr>
          <p:cNvPr id="14" name="Obrázek 1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034997" y="4793914"/>
            <a:ext cx="6120000" cy="1337336"/>
          </a:xfrm>
          <a:prstGeom prst="rect">
            <a:avLst/>
          </a:prstGeom>
        </p:spPr>
      </p:pic>
      <p:pic>
        <p:nvPicPr>
          <p:cNvPr id="15" name="Obrázek 14"/>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797457" y="3587628"/>
            <a:ext cx="2627382" cy="1253613"/>
          </a:xfrm>
          <a:prstGeom prst="rect">
            <a:avLst/>
          </a:prstGeom>
        </p:spPr>
      </p:pic>
    </p:spTree>
    <p:extLst>
      <p:ext uri="{BB962C8B-B14F-4D97-AF65-F5344CB8AC3E}">
        <p14:creationId xmlns:p14="http://schemas.microsoft.com/office/powerpoint/2010/main" val="2715843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sz="half" idx="1"/>
          </p:nvPr>
        </p:nvSpPr>
        <p:spPr>
          <a:xfrm>
            <a:off x="134112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627888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0D06EF73-9DB8-4763-865F-2F88181A4732}" type="slidenum">
              <a:rPr lang="cs-CZ" smtClean="0"/>
              <a:t>‹#›</a:t>
            </a:fld>
            <a:endParaRPr lang="cs-CZ" dirty="0"/>
          </a:p>
        </p:txBody>
      </p:sp>
    </p:spTree>
    <p:extLst>
      <p:ext uri="{BB962C8B-B14F-4D97-AF65-F5344CB8AC3E}">
        <p14:creationId xmlns:p14="http://schemas.microsoft.com/office/powerpoint/2010/main" val="2923056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text 2"/>
          <p:cNvSpPr>
            <a:spLocks noGrp="1"/>
          </p:cNvSpPr>
          <p:nvPr>
            <p:ph type="body" idx="1"/>
          </p:nvPr>
        </p:nvSpPr>
        <p:spPr>
          <a:xfrm>
            <a:off x="134112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134112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627888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627888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7" name="Zástupný symbol pro datum 6"/>
          <p:cNvSpPr>
            <a:spLocks noGrp="1"/>
          </p:cNvSpPr>
          <p:nvPr>
            <p:ph type="dt" sz="half" idx="10"/>
          </p:nvPr>
        </p:nvSpPr>
        <p:spPr/>
        <p:txBody>
          <a:bodyPr/>
          <a:lstStyle/>
          <a:p>
            <a:endParaRPr lang="cs-CZ" dirty="0"/>
          </a:p>
        </p:txBody>
      </p:sp>
      <p:sp>
        <p:nvSpPr>
          <p:cNvPr id="8" name="Zástupný symbol pro zápatí 8"/>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9" name="Zástupný symbol pro číslo snímku 8"/>
          <p:cNvSpPr>
            <a:spLocks noGrp="1"/>
          </p:cNvSpPr>
          <p:nvPr>
            <p:ph type="sldNum" sz="quarter" idx="12"/>
          </p:nvPr>
        </p:nvSpPr>
        <p:spPr/>
        <p:txBody>
          <a:bodyPr/>
          <a:lstStyle/>
          <a:p>
            <a:fld id="{CA8D9AD5-F248-4919-864A-CFD76CC027D6}" type="slidenum">
              <a:rPr lang="cs-CZ" smtClean="0"/>
              <a:t>‹#›</a:t>
            </a:fld>
            <a:endParaRPr lang="cs-CZ" dirty="0"/>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datum 2"/>
          <p:cNvSpPr>
            <a:spLocks noGrp="1"/>
          </p:cNvSpPr>
          <p:nvPr>
            <p:ph type="dt" sz="half" idx="10"/>
          </p:nvPr>
        </p:nvSpPr>
        <p:spPr/>
        <p:txBody>
          <a:bodyPr/>
          <a:lstStyle/>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a:t>
            </a:fld>
            <a:endParaRPr lang="cs-CZ" dirty="0"/>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endParaRPr lang="cs-CZ" dirty="0"/>
          </a:p>
        </p:txBody>
      </p:sp>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t>‹#›</a:t>
            </a:fld>
            <a:endParaRPr lang="cs-CZ" dirty="0"/>
          </a:p>
        </p:txBody>
      </p:sp>
      <p:pic>
        <p:nvPicPr>
          <p:cNvPr id="5" name="Obrázek 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460872" y="5196694"/>
            <a:ext cx="5040000" cy="1101335"/>
          </a:xfrm>
          <a:prstGeom prst="rect">
            <a:avLst/>
          </a:prstGeom>
        </p:spPr>
      </p:pic>
      <p:pic>
        <p:nvPicPr>
          <p:cNvPr id="6" name="Obrázek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grpSp>
        <p:nvGrpSpPr>
          <p:cNvPr id="8" name="Skupina 6"/>
          <p:cNvGrpSpPr/>
          <p:nvPr/>
        </p:nvGrpSpPr>
        <p:grpSpPr>
          <a:xfrm>
            <a:off x="0" y="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Zástupný symbol pro obsah 2"/>
          <p:cNvSpPr>
            <a:spLocks noGrp="1"/>
          </p:cNvSpPr>
          <p:nvPr>
            <p:ph idx="1"/>
          </p:nvPr>
        </p:nvSpPr>
        <p:spPr>
          <a:xfrm>
            <a:off x="548640" y="1005840"/>
            <a:ext cx="7223760" cy="4162508"/>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text 3"/>
          <p:cNvSpPr>
            <a:spLocks noGrp="1"/>
          </p:cNvSpPr>
          <p:nvPr>
            <p:ph type="body" sz="half" idx="2"/>
          </p:nvPr>
        </p:nvSpPr>
        <p:spPr>
          <a:xfrm>
            <a:off x="8138160" y="4206240"/>
            <a:ext cx="3657600" cy="962108"/>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t>‹#›</a:t>
            </a:fld>
            <a:endParaRPr lang="cs-CZ" dirty="0"/>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Piál 1Zástupný symbol pro obrázek 2"/>
          <p:cNvSpPr>
            <a:spLocks noGrp="1"/>
          </p:cNvSpPr>
          <p:nvPr>
            <p:ph type="pic" idx="1"/>
          </p:nvPr>
        </p:nvSpPr>
        <p:spPr>
          <a:xfrm>
            <a:off x="548640" y="548640"/>
            <a:ext cx="6675120" cy="5760720"/>
          </a:xfrm>
          <a:noFill/>
        </p:spPr>
        <p:txBody>
          <a:bodyPr/>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dirty="0"/>
          </a:p>
        </p:txBody>
      </p:sp>
      <p:sp>
        <p:nvSpPr>
          <p:cNvPr id="4" name="Zástupný symbol pro text 3"/>
          <p:cNvSpPr>
            <a:spLocks noGrp="1"/>
          </p:cNvSpPr>
          <p:nvPr>
            <p:ph type="body" sz="half" idx="2"/>
          </p:nvPr>
        </p:nvSpPr>
        <p:spPr>
          <a:xfrm>
            <a:off x="8138160" y="4206240"/>
            <a:ext cx="3657600" cy="164592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a:xfrm>
            <a:off x="582783" y="6387435"/>
            <a:ext cx="7159752" cy="237744"/>
          </a:xfrm>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t>‹#›</a:t>
            </a:fld>
            <a:endParaRPr lang="cs-CZ" dirty="0"/>
          </a:p>
        </p:txBody>
      </p:sp>
      <p:grpSp>
        <p:nvGrpSpPr>
          <p:cNvPr id="8" name="Skupina 6"/>
          <p:cNvGrpSpPr/>
          <p:nvPr/>
        </p:nvGrpSpPr>
        <p:grpSpPr>
          <a:xfrm>
            <a:off x="0" y="0"/>
            <a:ext cx="7772400"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flipV="1">
            <a:off x="0" y="6309360"/>
            <a:ext cx="7772400"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rot="5400000" flipV="1">
            <a:off x="-3154680" y="3154680"/>
            <a:ext cx="6858000" cy="548640"/>
            <a:chOff x="0" y="0"/>
            <a:chExt cx="12188825" cy="713232"/>
          </a:xfrm>
        </p:grpSpPr>
        <p:sp>
          <p:nvSpPr>
            <p:cNvPr id="15" name="Obdélník 14"/>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rot="16200000" flipH="1" flipV="1">
            <a:off x="4069079" y="3154681"/>
            <a:ext cx="6858000" cy="548640"/>
            <a:chOff x="0" y="0"/>
            <a:chExt cx="12188825" cy="713232"/>
          </a:xfrm>
        </p:grpSpPr>
        <p:sp>
          <p:nvSpPr>
            <p:cNvPr id="18" name="Obdélník 17"/>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pic>
        <p:nvPicPr>
          <p:cNvPr id="20" name="Obrázek 1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366199" y="5207144"/>
            <a:ext cx="5040000" cy="1101335"/>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gi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79000">
              <a:schemeClr val="bg1"/>
            </a:gs>
          </a:gsLst>
          <a:lin ang="5400000" scaled="0"/>
        </a:gradFill>
        <a:effectLst/>
      </p:bgPr>
    </p:bg>
    <p:spTree>
      <p:nvGrpSpPr>
        <p:cNvPr id="1" name=""/>
        <p:cNvGrpSpPr/>
        <p:nvPr/>
      </p:nvGrpSpPr>
      <p:grpSpPr>
        <a:xfrm>
          <a:off x="0" y="0"/>
          <a:ext cx="0" cy="0"/>
          <a:chOff x="0" y="0"/>
          <a:chExt cx="0" cy="0"/>
        </a:xfrm>
      </p:grpSpPr>
      <p:grpSp>
        <p:nvGrpSpPr>
          <p:cNvPr id="8" name="Skupina 6"/>
          <p:cNvGrpSpPr/>
          <p:nvPr/>
        </p:nvGrpSpPr>
        <p:grpSpPr bwMode="auto">
          <a:xfrm flipV="1">
            <a:off x="0" y="6309360"/>
            <a:ext cx="12188825" cy="548640"/>
            <a:chOff x="0" y="0"/>
            <a:chExt cx="12188825" cy="713232"/>
          </a:xfrm>
        </p:grpSpPr>
        <p:sp>
          <p:nvSpPr>
            <p:cNvPr id="9" name="Obdélník 8"/>
            <p:cNvSpPr/>
            <p:nvPr/>
          </p:nvSpPr>
          <p:spPr bwMode="auto">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bwMode="auto">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Zástupný symbol pro nadpis 1"/>
          <p:cNvSpPr>
            <a:spLocks noGrp="1"/>
          </p:cNvSpPr>
          <p:nvPr>
            <p:ph type="title"/>
          </p:nvPr>
        </p:nvSpPr>
        <p:spPr>
          <a:xfrm>
            <a:off x="1341120" y="438912"/>
            <a:ext cx="9509760" cy="1088136"/>
          </a:xfrm>
          <a:prstGeom prst="rect">
            <a:avLst/>
          </a:prstGeom>
        </p:spPr>
        <p:txBody>
          <a:bodyPr vert="horz" lIns="91440" tIns="45720" rIns="91440" bIns="45720" rtlCol="0" anchor="b">
            <a:normAutofit/>
          </a:bodyPr>
          <a:lstStyle/>
          <a:p>
            <a:r>
              <a:rPr lang="cs-CZ" dirty="0" smtClean="0"/>
              <a:t>Kliknutím lze upravit styl.</a:t>
            </a:r>
            <a:endParaRPr lang="cs-CZ" dirty="0"/>
          </a:p>
        </p:txBody>
      </p:sp>
      <p:sp>
        <p:nvSpPr>
          <p:cNvPr id="3" name="Zástupný symbol pro text 2"/>
          <p:cNvSpPr>
            <a:spLocks noGrp="1"/>
          </p:cNvSpPr>
          <p:nvPr>
            <p:ph type="body" idx="1"/>
          </p:nvPr>
        </p:nvSpPr>
        <p:spPr>
          <a:xfrm>
            <a:off x="1341120" y="1673352"/>
            <a:ext cx="9509760" cy="4343400"/>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2"/>
          </p:nvPr>
        </p:nvSpPr>
        <p:spPr>
          <a:xfrm>
            <a:off x="8875776" y="6391656"/>
            <a:ext cx="960120" cy="237744"/>
          </a:xfrm>
          <a:prstGeom prst="rect">
            <a:avLst/>
          </a:prstGeom>
        </p:spPr>
        <p:txBody>
          <a:bodyPr vert="horz" lIns="91440" tIns="45720" rIns="91440" bIns="45720" rtlCol="0" anchor="ctr"/>
          <a:lstStyle>
            <a:lvl1pPr algn="r">
              <a:defRPr sz="800">
                <a:solidFill>
                  <a:schemeClr val="tx1"/>
                </a:solidFill>
              </a:defRPr>
            </a:lvl1pPr>
          </a:lstStyle>
          <a:p>
            <a:endParaRPr lang="cs-CZ" dirty="0"/>
          </a:p>
        </p:txBody>
      </p:sp>
      <p:sp>
        <p:nvSpPr>
          <p:cNvPr id="5" name="Zástupný symbol pro zápatí 5"/>
          <p:cNvSpPr>
            <a:spLocks noGrp="1"/>
          </p:cNvSpPr>
          <p:nvPr>
            <p:ph type="ftr" sz="quarter" idx="3"/>
          </p:nvPr>
        </p:nvSpPr>
        <p:spPr>
          <a:xfrm>
            <a:off x="1341120" y="6391656"/>
            <a:ext cx="7159752" cy="237744"/>
          </a:xfrm>
          <a:prstGeom prst="rect">
            <a:avLst/>
          </a:prstGeom>
        </p:spPr>
        <p:txBody>
          <a:bodyPr vert="horz" lIns="91440" tIns="45720" rIns="91440" bIns="45720" rtlCol="0" anchor="ctr"/>
          <a:lstStyle>
            <a:lvl1pPr algn="l">
              <a:defRPr sz="800" cap="all" baseline="0">
                <a:solidFill>
                  <a:schemeClr val="tx1"/>
                </a:solidFill>
              </a:defRPr>
            </a:lvl1p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4"/>
          </p:nvPr>
        </p:nvSpPr>
        <p:spPr>
          <a:xfrm>
            <a:off x="10210800" y="6391656"/>
            <a:ext cx="640080" cy="237744"/>
          </a:xfrm>
          <a:prstGeom prst="rect">
            <a:avLst/>
          </a:prstGeom>
        </p:spPr>
        <p:txBody>
          <a:bodyPr vert="horz" lIns="91440" tIns="45720" rIns="91440" bIns="45720" rtlCol="0" anchor="ctr"/>
          <a:lstStyle>
            <a:lvl1pPr algn="r">
              <a:defRPr sz="800">
                <a:solidFill>
                  <a:schemeClr val="tx1"/>
                </a:solidFill>
              </a:defRPr>
            </a:lvl1pPr>
          </a:lstStyle>
          <a:p>
            <a:fld id="{CA8D9AD5-F248-4919-864A-CFD76CC027D6}" type="slidenum">
              <a:rPr lang="cs-CZ" smtClean="0"/>
              <a:pPr/>
              <a:t>‹#›</a:t>
            </a:fld>
            <a:endParaRPr lang="cs-CZ" dirty="0"/>
          </a:p>
        </p:txBody>
      </p:sp>
      <p:pic>
        <p:nvPicPr>
          <p:cNvPr id="7" name="Obrázek 6"/>
          <p:cNvPicPr>
            <a:picLocks noChangeAspect="1"/>
          </p:cNvPicPr>
          <p:nvPr userDrawn="1"/>
        </p:nvPicPr>
        <p:blipFill>
          <a:blip r:embed="rId11" cstate="print">
            <a:extLst>
              <a:ext uri="{28A0092B-C50C-407E-A947-70E740481C1C}">
                <a14:useLocalDpi xmlns:a14="http://schemas.microsoft.com/office/drawing/2010/main" val="0"/>
              </a:ext>
            </a:extLst>
          </a:blip>
          <a:stretch>
            <a:fillRect/>
          </a:stretch>
        </p:blipFill>
        <p:spPr>
          <a:xfrm>
            <a:off x="3460872" y="5196694"/>
            <a:ext cx="5040000" cy="1101335"/>
          </a:xfrm>
          <a:prstGeom prst="rect">
            <a:avLst/>
          </a:prstGeom>
        </p:spPr>
      </p:pic>
      <p:pic>
        <p:nvPicPr>
          <p:cNvPr id="11" name="Obrázek 10"/>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53" r:id="rId5"/>
    <p:sldLayoutId id="2147483654" r:id="rId6"/>
    <p:sldLayoutId id="2147483655" r:id="rId7"/>
    <p:sldLayoutId id="2147483656" r:id="rId8"/>
    <p:sldLayoutId id="2147483657" r:id="rId9"/>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hf hdr="0" dt="0"/>
  <p:txStyles>
    <p:titleStyle>
      <a:lvl1pPr marL="0" indent="0" algn="l" defTabSz="914400" rtl="0" eaLnBrk="1" latinLnBrk="0" hangingPunct="1">
        <a:lnSpc>
          <a:spcPct val="90000"/>
        </a:lnSpc>
        <a:spcBef>
          <a:spcPct val="0"/>
        </a:spcBef>
        <a:buFont typeface="Arial" pitchFamily="34" charset="0"/>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pos="3840" userDrawn="1">
          <p15:clr>
            <a:srgbClr val="F26B43"/>
          </p15:clr>
        </p15:guide>
        <p15:guide id="5"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1.png"/></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 Id="rId9"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5.png"/><Relationship Id="rId7"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6.png"/><Relationship Id="rId9"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1.png"/></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5.png"/><Relationship Id="rId7"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 Id="rId9" Type="http://schemas.openxmlformats.org/officeDocument/2006/relationships/image" Target="../media/image6.png"/></Relationships>
</file>

<file path=ppt/slides/_rels/slide10.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12.jpeg"/><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hyperlink" Target="http://pixabay.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pPr marL="0" indent="0" algn="ctr" defTabSz="914400">
              <a:lnSpc>
                <a:spcPct val="90000"/>
              </a:lnSpc>
              <a:spcBef>
                <a:spcPts val="0"/>
              </a:spcBef>
              <a:buNone/>
            </a:pPr>
            <a:r>
              <a:rPr lang="cs-CZ" sz="6000" b="1" i="0" dirty="0" smtClean="0">
                <a:solidFill>
                  <a:srgbClr val="624D38">
                    <a:lumMod val="75000"/>
                  </a:srgbClr>
                </a:solidFill>
                <a:latin typeface="Century Gothic"/>
              </a:rPr>
              <a:t>Brzy budu školákem</a:t>
            </a:r>
            <a:endParaRPr lang="cs-CZ" sz="6000" b="1" i="0" dirty="0">
              <a:solidFill>
                <a:srgbClr val="624D38">
                  <a:lumMod val="75000"/>
                </a:srgbClr>
              </a:solidFill>
              <a:latin typeface="Century Gothic"/>
            </a:endParaRPr>
          </a:p>
        </p:txBody>
      </p:sp>
      <p:sp>
        <p:nvSpPr>
          <p:cNvPr id="3" name="Podnadpis 2"/>
          <p:cNvSpPr>
            <a:spLocks noGrp="1"/>
          </p:cNvSpPr>
          <p:nvPr>
            <p:ph type="subTitle" idx="1"/>
          </p:nvPr>
        </p:nvSpPr>
        <p:spPr/>
        <p:txBody>
          <a:bodyPr/>
          <a:lstStyle/>
          <a:p>
            <a:pPr marL="0" indent="0" algn="ctr">
              <a:spcBef>
                <a:spcPts val="0"/>
              </a:spcBef>
              <a:buNone/>
            </a:pPr>
            <a:r>
              <a:rPr lang="cs-CZ" sz="2400" b="1" i="0" baseline="0" dirty="0" smtClean="0"/>
              <a:t>Nad – pod - vedle</a:t>
            </a:r>
            <a:endParaRPr lang="cs-CZ" sz="2400" b="1" i="0" baseline="0" dirty="0"/>
          </a:p>
        </p:txBody>
      </p:sp>
    </p:spTree>
    <p:extLst>
      <p:ext uri="{BB962C8B-B14F-4D97-AF65-F5344CB8AC3E}">
        <p14:creationId xmlns:p14="http://schemas.microsoft.com/office/powerpoint/2010/main" val="1219240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rgbClr val="92D050"/>
        </a:solidFill>
        <a:effectLst/>
      </p:bgPr>
    </p:bg>
    <p:spTree>
      <p:nvGrpSpPr>
        <p:cNvPr id="1" name=""/>
        <p:cNvGrpSpPr/>
        <p:nvPr/>
      </p:nvGrpSpPr>
      <p:grpSpPr>
        <a:xfrm>
          <a:off x="0" y="0"/>
          <a:ext cx="0" cy="0"/>
          <a:chOff x="0" y="0"/>
          <a:chExt cx="0" cy="0"/>
        </a:xfrm>
      </p:grpSpPr>
      <p:sp>
        <p:nvSpPr>
          <p:cNvPr id="4" name="Zástupný symbol pro číslo snímku 3"/>
          <p:cNvSpPr>
            <a:spLocks noGrp="1"/>
          </p:cNvSpPr>
          <p:nvPr>
            <p:ph type="sldNum" sz="quarter" idx="12"/>
          </p:nvPr>
        </p:nvSpPr>
        <p:spPr/>
        <p:txBody>
          <a:bodyPr/>
          <a:lstStyle/>
          <a:p>
            <a:fld id="{CA8D9AD5-F248-4919-864A-CFD76CC027D6}" type="slidenum">
              <a:rPr lang="cs-CZ" smtClean="0"/>
              <a:t>2</a:t>
            </a:fld>
            <a:endParaRPr lang="cs-CZ" dirty="0"/>
          </a:p>
        </p:txBody>
      </p:sp>
      <p:sp>
        <p:nvSpPr>
          <p:cNvPr id="6" name="Zástupný symbol pro číslo snímku 3"/>
          <p:cNvSpPr txBox="1">
            <a:spLocks/>
          </p:cNvSpPr>
          <p:nvPr/>
        </p:nvSpPr>
        <p:spPr>
          <a:xfrm>
            <a:off x="10210800" y="6391656"/>
            <a:ext cx="640080" cy="237744"/>
          </a:xfrm>
          <a:prstGeom prst="rect">
            <a:avLst/>
          </a:prstGeom>
        </p:spPr>
        <p:txBody>
          <a:bodyPr vert="horz" lIns="91440" tIns="45720" rIns="91440" bIns="45720" rtlCol="0" anchor="ctr"/>
          <a:lstStyle>
            <a:defPPr>
              <a:defRPr lang="en-US"/>
            </a:defPPr>
            <a:lvl1pPr marL="0" algn="r" defTabSz="914400" rtl="0" eaLnBrk="1" latinLnBrk="0" hangingPunct="1">
              <a:defRPr sz="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A8D9AD5-F248-4919-864A-CFD76CC027D6}" type="slidenum">
              <a:rPr lang="cs-CZ" smtClean="0"/>
              <a:pPr/>
              <a:t>2</a:t>
            </a:fld>
            <a:endParaRPr lang="cs-CZ" dirty="0"/>
          </a:p>
        </p:txBody>
      </p:sp>
      <p:pic>
        <p:nvPicPr>
          <p:cNvPr id="7" name="Picture 2" descr="Stůl, Nábytek, Denně, Dřevo, Dřevěné, Z Tvrdého Dřev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4025" y="2330363"/>
            <a:ext cx="4489450" cy="284098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Auto, Autíčko, Hračka, Zábava, Automobil, Automatick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46957" y="5628362"/>
            <a:ext cx="1529656" cy="98949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0" descr="Plážový Míč, Koule, Nafukovací, Beach, Barevné, Odraz"/>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68290" y="5405600"/>
            <a:ext cx="1223800" cy="12238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4" descr="Medvídek, Hračka, Medvěd, Roztomilý, Hnědá"/>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71084" y="5036784"/>
            <a:ext cx="1204045" cy="153503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6" descr="Mouchy, Moucha Domácí, Fly, Hmyz, Křídla, Oči"/>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636019" y="5434065"/>
            <a:ext cx="1281489" cy="132282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0" descr="Kniha, Červená, Tlusté, Prázdné, Zavřeno, Obal"/>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148302" y="5602920"/>
            <a:ext cx="1374414" cy="100933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2" descr="Květináč, Tulipán, Velikonoce, Duben, Květen, Březen"/>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660894" y="4817825"/>
            <a:ext cx="905788" cy="181157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6" descr="Pohár, Horké, Káva, Pára, Rukojeť, Snídaně, Hnědá"/>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066283" y="5434065"/>
            <a:ext cx="1261752" cy="1145434"/>
          </a:xfrm>
          <a:prstGeom prst="rect">
            <a:avLst/>
          </a:prstGeom>
          <a:noFill/>
          <a:extLst>
            <a:ext uri="{909E8E84-426E-40DD-AFC4-6F175D3DCCD1}">
              <a14:hiddenFill xmlns:a14="http://schemas.microsoft.com/office/drawing/2010/main">
                <a:solidFill>
                  <a:srgbClr val="FFFFFF"/>
                </a:solidFill>
              </a14:hiddenFill>
            </a:ext>
          </a:extLst>
        </p:spPr>
      </p:pic>
      <p:sp>
        <p:nvSpPr>
          <p:cNvPr id="16" name="TextovéPole 15"/>
          <p:cNvSpPr txBox="1"/>
          <p:nvPr/>
        </p:nvSpPr>
        <p:spPr>
          <a:xfrm>
            <a:off x="881719" y="593558"/>
            <a:ext cx="9048344" cy="553998"/>
          </a:xfrm>
          <a:prstGeom prst="rect">
            <a:avLst/>
          </a:prstGeom>
          <a:noFill/>
        </p:spPr>
        <p:txBody>
          <a:bodyPr wrap="square" rtlCol="0">
            <a:spAutoFit/>
          </a:bodyPr>
          <a:lstStyle/>
          <a:p>
            <a:r>
              <a:rPr lang="cs-CZ" sz="3000" b="1" dirty="0"/>
              <a:t>Věci je potřeba umístit na své místo, zkus si to. </a:t>
            </a:r>
          </a:p>
        </p:txBody>
      </p:sp>
    </p:spTree>
    <p:extLst>
      <p:ext uri="{BB962C8B-B14F-4D97-AF65-F5344CB8AC3E}">
        <p14:creationId xmlns:p14="http://schemas.microsoft.com/office/powerpoint/2010/main" val="4258505736"/>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92D050"/>
        </a:solidFill>
        <a:effectLst/>
      </p:bgPr>
    </p:bg>
    <p:spTree>
      <p:nvGrpSpPr>
        <p:cNvPr id="1" name=""/>
        <p:cNvGrpSpPr/>
        <p:nvPr/>
      </p:nvGrpSpPr>
      <p:grpSpPr>
        <a:xfrm>
          <a:off x="0" y="0"/>
          <a:ext cx="0" cy="0"/>
          <a:chOff x="0" y="0"/>
          <a:chExt cx="0" cy="0"/>
        </a:xfrm>
      </p:grpSpPr>
      <p:pic>
        <p:nvPicPr>
          <p:cNvPr id="1026" name="Picture 2" descr="Stůl, Nábytek, Denně, Dřevo, Dřevěné, Z Tvrdého Dřev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4025" y="3017803"/>
            <a:ext cx="4489450" cy="2840980"/>
          </a:xfrm>
          <a:prstGeom prst="rect">
            <a:avLst/>
          </a:prstGeom>
          <a:noFill/>
          <a:extLst>
            <a:ext uri="{909E8E84-426E-40DD-AFC4-6F175D3DCCD1}">
              <a14:hiddenFill xmlns:a14="http://schemas.microsoft.com/office/drawing/2010/main">
                <a:solidFill>
                  <a:srgbClr val="FFFFFF"/>
                </a:solidFill>
              </a14:hiddenFill>
            </a:ext>
          </a:extLst>
        </p:spPr>
      </p:pic>
      <p:sp>
        <p:nvSpPr>
          <p:cNvPr id="17" name="vlevo na stole"/>
          <p:cNvSpPr/>
          <p:nvPr/>
        </p:nvSpPr>
        <p:spPr>
          <a:xfrm>
            <a:off x="4319981" y="3244956"/>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vlevo od stolu"/>
          <p:cNvSpPr/>
          <p:nvPr/>
        </p:nvSpPr>
        <p:spPr>
          <a:xfrm>
            <a:off x="1638881" y="432688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nad stolem"/>
          <p:cNvSpPr/>
          <p:nvPr/>
        </p:nvSpPr>
        <p:spPr>
          <a:xfrm>
            <a:off x="4635027" y="173704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uprostřed stolu"/>
          <p:cNvSpPr/>
          <p:nvPr/>
        </p:nvSpPr>
        <p:spPr>
          <a:xfrm>
            <a:off x="5516098" y="3210139"/>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vpravo na stole"/>
          <p:cNvSpPr/>
          <p:nvPr/>
        </p:nvSpPr>
        <p:spPr>
          <a:xfrm>
            <a:off x="6685331" y="3210139"/>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pod stolem"/>
          <p:cNvSpPr/>
          <p:nvPr/>
        </p:nvSpPr>
        <p:spPr>
          <a:xfrm>
            <a:off x="5696096" y="4596029"/>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vpravo od stolu"/>
          <p:cNvSpPr/>
          <p:nvPr/>
        </p:nvSpPr>
        <p:spPr>
          <a:xfrm>
            <a:off x="9449422" y="432688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t>3</a:t>
            </a:fld>
            <a:endParaRPr lang="cs-CZ" dirty="0"/>
          </a:p>
        </p:txBody>
      </p:sp>
      <p:pic>
        <p:nvPicPr>
          <p:cNvPr id="1030" name="autíčko" descr="Auto, Autíčko, Hračka, Zábava, Automobil, Automatick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4025" y="5710494"/>
            <a:ext cx="1529656" cy="989496"/>
          </a:xfrm>
          <a:prstGeom prst="rect">
            <a:avLst/>
          </a:prstGeom>
          <a:noFill/>
          <a:extLst>
            <a:ext uri="{909E8E84-426E-40DD-AFC4-6F175D3DCCD1}">
              <a14:hiddenFill xmlns:a14="http://schemas.microsoft.com/office/drawing/2010/main">
                <a:solidFill>
                  <a:srgbClr val="FFFFFF"/>
                </a:solidFill>
              </a14:hiddenFill>
            </a:ext>
          </a:extLst>
        </p:spPr>
      </p:pic>
      <p:pic>
        <p:nvPicPr>
          <p:cNvPr id="1034" name="míč" descr="Plážový Míč, Koule, Nafukovací, Beach, Barevné, Odraz"/>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253700" y="5643774"/>
            <a:ext cx="1223800" cy="1223800"/>
          </a:xfrm>
          <a:prstGeom prst="rect">
            <a:avLst/>
          </a:prstGeom>
          <a:noFill/>
          <a:extLst>
            <a:ext uri="{909E8E84-426E-40DD-AFC4-6F175D3DCCD1}">
              <a14:hiddenFill xmlns:a14="http://schemas.microsoft.com/office/drawing/2010/main">
                <a:solidFill>
                  <a:srgbClr val="FFFFFF"/>
                </a:solidFill>
              </a14:hiddenFill>
            </a:ext>
          </a:extLst>
        </p:spPr>
      </p:pic>
      <p:pic>
        <p:nvPicPr>
          <p:cNvPr id="1038" name="medvídek" descr="Medvídek, Hračka, Medvěd, Roztomilý, Hnědá"/>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4881" y="5171343"/>
            <a:ext cx="1204045" cy="1535038"/>
          </a:xfrm>
          <a:prstGeom prst="rect">
            <a:avLst/>
          </a:prstGeom>
          <a:noFill/>
          <a:extLst>
            <a:ext uri="{909E8E84-426E-40DD-AFC4-6F175D3DCCD1}">
              <a14:hiddenFill xmlns:a14="http://schemas.microsoft.com/office/drawing/2010/main">
                <a:solidFill>
                  <a:srgbClr val="FFFFFF"/>
                </a:solidFill>
              </a14:hiddenFill>
            </a:ext>
          </a:extLst>
        </p:spPr>
      </p:pic>
      <p:pic>
        <p:nvPicPr>
          <p:cNvPr id="1040" name="moucha" descr="Mouchy, Moucha Domácí, Fly, Hmyz, Křídla, Oči"/>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695256" y="5403467"/>
            <a:ext cx="1281489" cy="1322827"/>
          </a:xfrm>
          <a:prstGeom prst="rect">
            <a:avLst/>
          </a:prstGeom>
          <a:noFill/>
          <a:extLst>
            <a:ext uri="{909E8E84-426E-40DD-AFC4-6F175D3DCCD1}">
              <a14:hiddenFill xmlns:a14="http://schemas.microsoft.com/office/drawing/2010/main">
                <a:solidFill>
                  <a:srgbClr val="FFFFFF"/>
                </a:solidFill>
              </a14:hiddenFill>
            </a:ext>
          </a:extLst>
        </p:spPr>
      </p:pic>
      <p:pic>
        <p:nvPicPr>
          <p:cNvPr id="1044" name="kniha" descr="Kniha, Červená, Tlusté, Prázdné, Zavřeno, Obal"/>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566268" y="5751006"/>
            <a:ext cx="1374414" cy="1009336"/>
          </a:xfrm>
          <a:prstGeom prst="rect">
            <a:avLst/>
          </a:prstGeom>
          <a:noFill/>
          <a:extLst>
            <a:ext uri="{909E8E84-426E-40DD-AFC4-6F175D3DCCD1}">
              <a14:hiddenFill xmlns:a14="http://schemas.microsoft.com/office/drawing/2010/main">
                <a:solidFill>
                  <a:srgbClr val="FFFFFF"/>
                </a:solidFill>
              </a14:hiddenFill>
            </a:ext>
          </a:extLst>
        </p:spPr>
      </p:pic>
      <p:pic>
        <p:nvPicPr>
          <p:cNvPr id="1046" name="květina" descr="Květináč, Tulipán, Velikonoce, Duben, Květen, Březen"/>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875262" y="4894806"/>
            <a:ext cx="905788" cy="1811575"/>
          </a:xfrm>
          <a:prstGeom prst="rect">
            <a:avLst/>
          </a:prstGeom>
          <a:noFill/>
          <a:extLst>
            <a:ext uri="{909E8E84-426E-40DD-AFC4-6F175D3DCCD1}">
              <a14:hiddenFill xmlns:a14="http://schemas.microsoft.com/office/drawing/2010/main">
                <a:solidFill>
                  <a:srgbClr val="FFFFFF"/>
                </a:solidFill>
              </a14:hiddenFill>
            </a:ext>
          </a:extLst>
        </p:spPr>
      </p:pic>
      <p:pic>
        <p:nvPicPr>
          <p:cNvPr id="1050" name="hrnek" descr="Pohár, Horké, Káva, Pára, Rukojeť, Snídaně, Hnědá"/>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137662" y="5560947"/>
            <a:ext cx="1261752" cy="1145434"/>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881719" y="593558"/>
            <a:ext cx="9048344" cy="553998"/>
          </a:xfrm>
          <a:prstGeom prst="rect">
            <a:avLst/>
          </a:prstGeom>
          <a:noFill/>
        </p:spPr>
        <p:txBody>
          <a:bodyPr wrap="square" rtlCol="0">
            <a:spAutoFit/>
          </a:bodyPr>
          <a:lstStyle/>
          <a:p>
            <a:r>
              <a:rPr lang="cs-CZ" sz="3000" b="1" dirty="0" smtClean="0"/>
              <a:t>Vpravo na stole má ležet hrneček s čajíkem </a:t>
            </a:r>
            <a:endParaRPr lang="cs-CZ" sz="3000" b="1" dirty="0"/>
          </a:p>
        </p:txBody>
      </p:sp>
    </p:spTree>
    <p:extLst>
      <p:ext uri="{BB962C8B-B14F-4D97-AF65-F5344CB8AC3E}">
        <p14:creationId xmlns:p14="http://schemas.microsoft.com/office/powerpoint/2010/main" val="2432183377"/>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8"/>
                    </p:tgtEl>
                  </p:cond>
                </p:stCondLst>
                <p:endSync evt="end" delay="0">
                  <p:rtn val="all"/>
                </p:endSync>
                <p:childTnLst>
                  <p:par>
                    <p:cTn id="3" fill="hold">
                      <p:stCondLst>
                        <p:cond delay="0"/>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18"/>
                                        </p:tgtEl>
                                        <p:attrNameLst>
                                          <p:attrName>r</p:attrName>
                                        </p:attrNameLst>
                                      </p:cBhvr>
                                    </p:animRot>
                                    <p:animRot by="-240000">
                                      <p:cBhvr>
                                        <p:cTn id="7" dur="200" fill="hold">
                                          <p:stCondLst>
                                            <p:cond delay="200"/>
                                          </p:stCondLst>
                                        </p:cTn>
                                        <p:tgtEl>
                                          <p:spTgt spid="18"/>
                                        </p:tgtEl>
                                        <p:attrNameLst>
                                          <p:attrName>r</p:attrName>
                                        </p:attrNameLst>
                                      </p:cBhvr>
                                    </p:animRot>
                                    <p:animRot by="240000">
                                      <p:cBhvr>
                                        <p:cTn id="8" dur="200" fill="hold">
                                          <p:stCondLst>
                                            <p:cond delay="400"/>
                                          </p:stCondLst>
                                        </p:cTn>
                                        <p:tgtEl>
                                          <p:spTgt spid="18"/>
                                        </p:tgtEl>
                                        <p:attrNameLst>
                                          <p:attrName>r</p:attrName>
                                        </p:attrNameLst>
                                      </p:cBhvr>
                                    </p:animRot>
                                    <p:animRot by="-240000">
                                      <p:cBhvr>
                                        <p:cTn id="9" dur="200" fill="hold">
                                          <p:stCondLst>
                                            <p:cond delay="600"/>
                                          </p:stCondLst>
                                        </p:cTn>
                                        <p:tgtEl>
                                          <p:spTgt spid="18"/>
                                        </p:tgtEl>
                                        <p:attrNameLst>
                                          <p:attrName>r</p:attrName>
                                        </p:attrNameLst>
                                      </p:cBhvr>
                                    </p:animRot>
                                    <p:animRot by="120000">
                                      <p:cBhvr>
                                        <p:cTn id="10" dur="200" fill="hold">
                                          <p:stCondLst>
                                            <p:cond delay="800"/>
                                          </p:stCondLst>
                                        </p:cTn>
                                        <p:tgtEl>
                                          <p:spTgt spid="18"/>
                                        </p:tgtEl>
                                        <p:attrNameLst>
                                          <p:attrName>r</p:attrName>
                                        </p:attrNameLst>
                                      </p:cBhvr>
                                    </p:animRot>
                                  </p:childTnLst>
                                </p:cTn>
                              </p:par>
                              <p:par>
                                <p:cTn id="11" presetID="9" presetClass="emph" presetSubtype="0" grpId="1" nodeType="withEffect">
                                  <p:stCondLst>
                                    <p:cond delay="0"/>
                                  </p:stCondLst>
                                  <p:childTnLst>
                                    <p:set>
                                      <p:cBhvr rctx="PPT">
                                        <p:cTn id="12" dur="indefinite"/>
                                        <p:tgtEl>
                                          <p:spTgt spid="18"/>
                                        </p:tgtEl>
                                        <p:attrNameLst>
                                          <p:attrName>style.opacity</p:attrName>
                                        </p:attrNameLst>
                                      </p:cBhvr>
                                      <p:to>
                                        <p:strVal val="0.5"/>
                                      </p:to>
                                    </p:set>
                                    <p:animEffect filter="image" prLst="opacity: 0.5">
                                      <p:cBhvr rctx="IE">
                                        <p:cTn id="13" dur="indefinite"/>
                                        <p:tgtEl>
                                          <p:spTgt spid="18"/>
                                        </p:tgtEl>
                                      </p:cBhvr>
                                    </p:animEffect>
                                  </p:childTnLst>
                                </p:cTn>
                              </p:par>
                            </p:childTnLst>
                          </p:cTn>
                        </p:par>
                      </p:childTnLst>
                    </p:cTn>
                  </p:par>
                </p:childTnLst>
              </p:cTn>
              <p:nextCondLst>
                <p:cond evt="onClick" delay="0">
                  <p:tgtEl>
                    <p:spTgt spid="18"/>
                  </p:tgtEl>
                </p:cond>
              </p:nextCondLst>
            </p:seq>
            <p:seq concurrent="1" nextAc="seek">
              <p:cTn id="14" restart="whenNotActive" fill="hold" evtFilter="cancelBubble" nodeType="interactiveSeq">
                <p:stCondLst>
                  <p:cond evt="onClick" delay="0">
                    <p:tgtEl>
                      <p:spTgt spid="19"/>
                    </p:tgtEl>
                  </p:cond>
                </p:stCondLst>
                <p:endSync evt="end" delay="0">
                  <p:rtn val="all"/>
                </p:endSync>
                <p:childTnLst>
                  <p:par>
                    <p:cTn id="15" fill="hold">
                      <p:stCondLst>
                        <p:cond delay="0"/>
                      </p:stCondLst>
                      <p:childTnLst>
                        <p:par>
                          <p:cTn id="16" fill="hold">
                            <p:stCondLst>
                              <p:cond delay="0"/>
                            </p:stCondLst>
                            <p:childTnLst>
                              <p:par>
                                <p:cTn id="17" presetID="32" presetClass="emph" presetSubtype="0" fill="hold" grpId="0" nodeType="clickEffect">
                                  <p:stCondLst>
                                    <p:cond delay="0"/>
                                  </p:stCondLst>
                                  <p:childTnLst>
                                    <p:animRot by="120000">
                                      <p:cBhvr>
                                        <p:cTn id="18" dur="100" fill="hold">
                                          <p:stCondLst>
                                            <p:cond delay="0"/>
                                          </p:stCondLst>
                                        </p:cTn>
                                        <p:tgtEl>
                                          <p:spTgt spid="19"/>
                                        </p:tgtEl>
                                        <p:attrNameLst>
                                          <p:attrName>r</p:attrName>
                                        </p:attrNameLst>
                                      </p:cBhvr>
                                    </p:animRot>
                                    <p:animRot by="-240000">
                                      <p:cBhvr>
                                        <p:cTn id="19" dur="200" fill="hold">
                                          <p:stCondLst>
                                            <p:cond delay="200"/>
                                          </p:stCondLst>
                                        </p:cTn>
                                        <p:tgtEl>
                                          <p:spTgt spid="19"/>
                                        </p:tgtEl>
                                        <p:attrNameLst>
                                          <p:attrName>r</p:attrName>
                                        </p:attrNameLst>
                                      </p:cBhvr>
                                    </p:animRot>
                                    <p:animRot by="240000">
                                      <p:cBhvr>
                                        <p:cTn id="20" dur="200" fill="hold">
                                          <p:stCondLst>
                                            <p:cond delay="400"/>
                                          </p:stCondLst>
                                        </p:cTn>
                                        <p:tgtEl>
                                          <p:spTgt spid="19"/>
                                        </p:tgtEl>
                                        <p:attrNameLst>
                                          <p:attrName>r</p:attrName>
                                        </p:attrNameLst>
                                      </p:cBhvr>
                                    </p:animRot>
                                    <p:animRot by="-240000">
                                      <p:cBhvr>
                                        <p:cTn id="21" dur="200" fill="hold">
                                          <p:stCondLst>
                                            <p:cond delay="600"/>
                                          </p:stCondLst>
                                        </p:cTn>
                                        <p:tgtEl>
                                          <p:spTgt spid="19"/>
                                        </p:tgtEl>
                                        <p:attrNameLst>
                                          <p:attrName>r</p:attrName>
                                        </p:attrNameLst>
                                      </p:cBhvr>
                                    </p:animRot>
                                    <p:animRot by="120000">
                                      <p:cBhvr>
                                        <p:cTn id="22" dur="200" fill="hold">
                                          <p:stCondLst>
                                            <p:cond delay="800"/>
                                          </p:stCondLst>
                                        </p:cTn>
                                        <p:tgtEl>
                                          <p:spTgt spid="19"/>
                                        </p:tgtEl>
                                        <p:attrNameLst>
                                          <p:attrName>r</p:attrName>
                                        </p:attrNameLst>
                                      </p:cBhvr>
                                    </p:animRot>
                                  </p:childTnLst>
                                </p:cTn>
                              </p:par>
                              <p:par>
                                <p:cTn id="23" presetID="9" presetClass="emph" presetSubtype="0" grpId="1" nodeType="withEffect">
                                  <p:stCondLst>
                                    <p:cond delay="0"/>
                                  </p:stCondLst>
                                  <p:childTnLst>
                                    <p:set>
                                      <p:cBhvr rctx="PPT">
                                        <p:cTn id="24" dur="indefinite"/>
                                        <p:tgtEl>
                                          <p:spTgt spid="19"/>
                                        </p:tgtEl>
                                        <p:attrNameLst>
                                          <p:attrName>style.opacity</p:attrName>
                                        </p:attrNameLst>
                                      </p:cBhvr>
                                      <p:to>
                                        <p:strVal val="0.5"/>
                                      </p:to>
                                    </p:set>
                                    <p:animEffect filter="image" prLst="opacity: 0.5">
                                      <p:cBhvr rctx="IE">
                                        <p:cTn id="25" dur="indefinite"/>
                                        <p:tgtEl>
                                          <p:spTgt spid="19"/>
                                        </p:tgtEl>
                                      </p:cBhvr>
                                    </p:animEffect>
                                  </p:childTnLst>
                                </p:cTn>
                              </p:par>
                            </p:childTnLst>
                          </p:cTn>
                        </p:par>
                      </p:childTnLst>
                    </p:cTn>
                  </p:par>
                </p:childTnLst>
              </p:cTn>
              <p:nextCondLst>
                <p:cond evt="onClick" delay="0">
                  <p:tgtEl>
                    <p:spTgt spid="19"/>
                  </p:tgtEl>
                </p:cond>
              </p:nextCondLst>
            </p:seq>
            <p:seq concurrent="1" nextAc="seek">
              <p:cTn id="26" restart="whenNotActive" fill="hold" evtFilter="cancelBubble" nodeType="interactiveSeq">
                <p:stCondLst>
                  <p:cond evt="onClick" delay="0">
                    <p:tgtEl>
                      <p:spTgt spid="17"/>
                    </p:tgtEl>
                  </p:cond>
                </p:stCondLst>
                <p:endSync evt="end" delay="0">
                  <p:rtn val="all"/>
                </p:endSync>
                <p:childTnLst>
                  <p:par>
                    <p:cTn id="27" fill="hold">
                      <p:stCondLst>
                        <p:cond delay="0"/>
                      </p:stCondLst>
                      <p:childTnLst>
                        <p:par>
                          <p:cTn id="28" fill="hold">
                            <p:stCondLst>
                              <p:cond delay="0"/>
                            </p:stCondLst>
                            <p:childTnLst>
                              <p:par>
                                <p:cTn id="29" presetID="32" presetClass="emph" presetSubtype="0" fill="hold" grpId="0" nodeType="clickEffect">
                                  <p:stCondLst>
                                    <p:cond delay="0"/>
                                  </p:stCondLst>
                                  <p:childTnLst>
                                    <p:animRot by="120000">
                                      <p:cBhvr>
                                        <p:cTn id="30" dur="100" fill="hold">
                                          <p:stCondLst>
                                            <p:cond delay="0"/>
                                          </p:stCondLst>
                                        </p:cTn>
                                        <p:tgtEl>
                                          <p:spTgt spid="17"/>
                                        </p:tgtEl>
                                        <p:attrNameLst>
                                          <p:attrName>r</p:attrName>
                                        </p:attrNameLst>
                                      </p:cBhvr>
                                    </p:animRot>
                                    <p:animRot by="-240000">
                                      <p:cBhvr>
                                        <p:cTn id="31" dur="200" fill="hold">
                                          <p:stCondLst>
                                            <p:cond delay="200"/>
                                          </p:stCondLst>
                                        </p:cTn>
                                        <p:tgtEl>
                                          <p:spTgt spid="17"/>
                                        </p:tgtEl>
                                        <p:attrNameLst>
                                          <p:attrName>r</p:attrName>
                                        </p:attrNameLst>
                                      </p:cBhvr>
                                    </p:animRot>
                                    <p:animRot by="240000">
                                      <p:cBhvr>
                                        <p:cTn id="32" dur="200" fill="hold">
                                          <p:stCondLst>
                                            <p:cond delay="400"/>
                                          </p:stCondLst>
                                        </p:cTn>
                                        <p:tgtEl>
                                          <p:spTgt spid="17"/>
                                        </p:tgtEl>
                                        <p:attrNameLst>
                                          <p:attrName>r</p:attrName>
                                        </p:attrNameLst>
                                      </p:cBhvr>
                                    </p:animRot>
                                    <p:animRot by="-240000">
                                      <p:cBhvr>
                                        <p:cTn id="33" dur="200" fill="hold">
                                          <p:stCondLst>
                                            <p:cond delay="600"/>
                                          </p:stCondLst>
                                        </p:cTn>
                                        <p:tgtEl>
                                          <p:spTgt spid="17"/>
                                        </p:tgtEl>
                                        <p:attrNameLst>
                                          <p:attrName>r</p:attrName>
                                        </p:attrNameLst>
                                      </p:cBhvr>
                                    </p:animRot>
                                    <p:animRot by="120000">
                                      <p:cBhvr>
                                        <p:cTn id="34" dur="200" fill="hold">
                                          <p:stCondLst>
                                            <p:cond delay="800"/>
                                          </p:stCondLst>
                                        </p:cTn>
                                        <p:tgtEl>
                                          <p:spTgt spid="17"/>
                                        </p:tgtEl>
                                        <p:attrNameLst>
                                          <p:attrName>r</p:attrName>
                                        </p:attrNameLst>
                                      </p:cBhvr>
                                    </p:animRot>
                                  </p:childTnLst>
                                </p:cTn>
                              </p:par>
                              <p:par>
                                <p:cTn id="35" presetID="9" presetClass="emph" presetSubtype="0" grpId="1" nodeType="withEffect">
                                  <p:stCondLst>
                                    <p:cond delay="0"/>
                                  </p:stCondLst>
                                  <p:childTnLst>
                                    <p:set>
                                      <p:cBhvr rctx="PPT">
                                        <p:cTn id="36" dur="indefinite"/>
                                        <p:tgtEl>
                                          <p:spTgt spid="17"/>
                                        </p:tgtEl>
                                        <p:attrNameLst>
                                          <p:attrName>style.opacity</p:attrName>
                                        </p:attrNameLst>
                                      </p:cBhvr>
                                      <p:to>
                                        <p:strVal val="0.5"/>
                                      </p:to>
                                    </p:set>
                                    <p:animEffect filter="image" prLst="opacity: 0.5">
                                      <p:cBhvr rctx="IE">
                                        <p:cTn id="37" dur="indefinite"/>
                                        <p:tgtEl>
                                          <p:spTgt spid="17"/>
                                        </p:tgtEl>
                                      </p:cBhvr>
                                    </p:animEffect>
                                  </p:childTnLst>
                                </p:cTn>
                              </p:par>
                            </p:childTnLst>
                          </p:cTn>
                        </p:par>
                      </p:childTnLst>
                    </p:cTn>
                  </p:par>
                </p:childTnLst>
              </p:cTn>
              <p:nextCondLst>
                <p:cond evt="onClick" delay="0">
                  <p:tgtEl>
                    <p:spTgt spid="17"/>
                  </p:tgtEl>
                </p:cond>
              </p:nextCondLst>
            </p:seq>
            <p:seq concurrent="1" nextAc="seek">
              <p:cTn id="38" restart="whenNotActive" fill="hold" evtFilter="cancelBubble" nodeType="interactiveSeq">
                <p:stCondLst>
                  <p:cond evt="onClick" delay="0">
                    <p:tgtEl>
                      <p:spTgt spid="20"/>
                    </p:tgtEl>
                  </p:cond>
                </p:stCondLst>
                <p:endSync evt="end" delay="0">
                  <p:rtn val="all"/>
                </p:endSync>
                <p:childTnLst>
                  <p:par>
                    <p:cTn id="39" fill="hold">
                      <p:stCondLst>
                        <p:cond delay="0"/>
                      </p:stCondLst>
                      <p:childTnLst>
                        <p:par>
                          <p:cTn id="40" fill="hold">
                            <p:stCondLst>
                              <p:cond delay="0"/>
                            </p:stCondLst>
                            <p:childTnLst>
                              <p:par>
                                <p:cTn id="41" presetID="32" presetClass="emph" presetSubtype="0" fill="hold" grpId="0" nodeType="clickEffect">
                                  <p:stCondLst>
                                    <p:cond delay="0"/>
                                  </p:stCondLst>
                                  <p:childTnLst>
                                    <p:animRot by="120000">
                                      <p:cBhvr>
                                        <p:cTn id="42" dur="100" fill="hold">
                                          <p:stCondLst>
                                            <p:cond delay="0"/>
                                          </p:stCondLst>
                                        </p:cTn>
                                        <p:tgtEl>
                                          <p:spTgt spid="20"/>
                                        </p:tgtEl>
                                        <p:attrNameLst>
                                          <p:attrName>r</p:attrName>
                                        </p:attrNameLst>
                                      </p:cBhvr>
                                    </p:animRot>
                                    <p:animRot by="-240000">
                                      <p:cBhvr>
                                        <p:cTn id="43" dur="200" fill="hold">
                                          <p:stCondLst>
                                            <p:cond delay="200"/>
                                          </p:stCondLst>
                                        </p:cTn>
                                        <p:tgtEl>
                                          <p:spTgt spid="20"/>
                                        </p:tgtEl>
                                        <p:attrNameLst>
                                          <p:attrName>r</p:attrName>
                                        </p:attrNameLst>
                                      </p:cBhvr>
                                    </p:animRot>
                                    <p:animRot by="240000">
                                      <p:cBhvr>
                                        <p:cTn id="44" dur="200" fill="hold">
                                          <p:stCondLst>
                                            <p:cond delay="400"/>
                                          </p:stCondLst>
                                        </p:cTn>
                                        <p:tgtEl>
                                          <p:spTgt spid="20"/>
                                        </p:tgtEl>
                                        <p:attrNameLst>
                                          <p:attrName>r</p:attrName>
                                        </p:attrNameLst>
                                      </p:cBhvr>
                                    </p:animRot>
                                    <p:animRot by="-240000">
                                      <p:cBhvr>
                                        <p:cTn id="45" dur="200" fill="hold">
                                          <p:stCondLst>
                                            <p:cond delay="600"/>
                                          </p:stCondLst>
                                        </p:cTn>
                                        <p:tgtEl>
                                          <p:spTgt spid="20"/>
                                        </p:tgtEl>
                                        <p:attrNameLst>
                                          <p:attrName>r</p:attrName>
                                        </p:attrNameLst>
                                      </p:cBhvr>
                                    </p:animRot>
                                    <p:animRot by="120000">
                                      <p:cBhvr>
                                        <p:cTn id="46" dur="200" fill="hold">
                                          <p:stCondLst>
                                            <p:cond delay="800"/>
                                          </p:stCondLst>
                                        </p:cTn>
                                        <p:tgtEl>
                                          <p:spTgt spid="20"/>
                                        </p:tgtEl>
                                        <p:attrNameLst>
                                          <p:attrName>r</p:attrName>
                                        </p:attrNameLst>
                                      </p:cBhvr>
                                    </p:animRot>
                                  </p:childTnLst>
                                </p:cTn>
                              </p:par>
                              <p:par>
                                <p:cTn id="47" presetID="9" presetClass="emph" presetSubtype="0" grpId="1" nodeType="withEffect">
                                  <p:stCondLst>
                                    <p:cond delay="0"/>
                                  </p:stCondLst>
                                  <p:childTnLst>
                                    <p:set>
                                      <p:cBhvr rctx="PPT">
                                        <p:cTn id="48" dur="indefinite"/>
                                        <p:tgtEl>
                                          <p:spTgt spid="20"/>
                                        </p:tgtEl>
                                        <p:attrNameLst>
                                          <p:attrName>style.opacity</p:attrName>
                                        </p:attrNameLst>
                                      </p:cBhvr>
                                      <p:to>
                                        <p:strVal val="0.5"/>
                                      </p:to>
                                    </p:set>
                                    <p:animEffect filter="image" prLst="opacity: 0.5">
                                      <p:cBhvr rctx="IE">
                                        <p:cTn id="49" dur="indefinite"/>
                                        <p:tgtEl>
                                          <p:spTgt spid="20"/>
                                        </p:tgtEl>
                                      </p:cBhvr>
                                    </p:animEffect>
                                  </p:childTnLst>
                                </p:cTn>
                              </p:par>
                            </p:childTnLst>
                          </p:cTn>
                        </p:par>
                      </p:childTnLst>
                    </p:cTn>
                  </p:par>
                </p:childTnLst>
              </p:cTn>
              <p:nextCondLst>
                <p:cond evt="onClick" delay="0">
                  <p:tgtEl>
                    <p:spTgt spid="20"/>
                  </p:tgtEl>
                </p:cond>
              </p:nextCondLst>
            </p:seq>
            <p:seq concurrent="1" nextAc="seek">
              <p:cTn id="50" restart="whenNotActive" fill="hold" evtFilter="cancelBubble" nodeType="interactiveSeq">
                <p:stCondLst>
                  <p:cond evt="onClick" delay="0">
                    <p:tgtEl>
                      <p:spTgt spid="22"/>
                    </p:tgtEl>
                  </p:cond>
                </p:stCondLst>
                <p:endSync evt="end" delay="0">
                  <p:rtn val="all"/>
                </p:endSync>
                <p:childTnLst>
                  <p:par>
                    <p:cTn id="51" fill="hold">
                      <p:stCondLst>
                        <p:cond delay="0"/>
                      </p:stCondLst>
                      <p:childTnLst>
                        <p:par>
                          <p:cTn id="52" fill="hold">
                            <p:stCondLst>
                              <p:cond delay="0"/>
                            </p:stCondLst>
                            <p:childTnLst>
                              <p:par>
                                <p:cTn id="53" presetID="32" presetClass="emph" presetSubtype="0" fill="hold" grpId="0" nodeType="clickEffect">
                                  <p:stCondLst>
                                    <p:cond delay="0"/>
                                  </p:stCondLst>
                                  <p:childTnLst>
                                    <p:animRot by="120000">
                                      <p:cBhvr>
                                        <p:cTn id="54" dur="100" fill="hold">
                                          <p:stCondLst>
                                            <p:cond delay="0"/>
                                          </p:stCondLst>
                                        </p:cTn>
                                        <p:tgtEl>
                                          <p:spTgt spid="22"/>
                                        </p:tgtEl>
                                        <p:attrNameLst>
                                          <p:attrName>r</p:attrName>
                                        </p:attrNameLst>
                                      </p:cBhvr>
                                    </p:animRot>
                                    <p:animRot by="-240000">
                                      <p:cBhvr>
                                        <p:cTn id="55" dur="200" fill="hold">
                                          <p:stCondLst>
                                            <p:cond delay="200"/>
                                          </p:stCondLst>
                                        </p:cTn>
                                        <p:tgtEl>
                                          <p:spTgt spid="22"/>
                                        </p:tgtEl>
                                        <p:attrNameLst>
                                          <p:attrName>r</p:attrName>
                                        </p:attrNameLst>
                                      </p:cBhvr>
                                    </p:animRot>
                                    <p:animRot by="240000">
                                      <p:cBhvr>
                                        <p:cTn id="56" dur="200" fill="hold">
                                          <p:stCondLst>
                                            <p:cond delay="400"/>
                                          </p:stCondLst>
                                        </p:cTn>
                                        <p:tgtEl>
                                          <p:spTgt spid="22"/>
                                        </p:tgtEl>
                                        <p:attrNameLst>
                                          <p:attrName>r</p:attrName>
                                        </p:attrNameLst>
                                      </p:cBhvr>
                                    </p:animRot>
                                    <p:animRot by="-240000">
                                      <p:cBhvr>
                                        <p:cTn id="57" dur="200" fill="hold">
                                          <p:stCondLst>
                                            <p:cond delay="600"/>
                                          </p:stCondLst>
                                        </p:cTn>
                                        <p:tgtEl>
                                          <p:spTgt spid="22"/>
                                        </p:tgtEl>
                                        <p:attrNameLst>
                                          <p:attrName>r</p:attrName>
                                        </p:attrNameLst>
                                      </p:cBhvr>
                                    </p:animRot>
                                    <p:animRot by="120000">
                                      <p:cBhvr>
                                        <p:cTn id="58" dur="200" fill="hold">
                                          <p:stCondLst>
                                            <p:cond delay="800"/>
                                          </p:stCondLst>
                                        </p:cTn>
                                        <p:tgtEl>
                                          <p:spTgt spid="22"/>
                                        </p:tgtEl>
                                        <p:attrNameLst>
                                          <p:attrName>r</p:attrName>
                                        </p:attrNameLst>
                                      </p:cBhvr>
                                    </p:animRot>
                                  </p:childTnLst>
                                </p:cTn>
                              </p:par>
                              <p:par>
                                <p:cTn id="59" presetID="9" presetClass="emph" presetSubtype="0" grpId="1" nodeType="withEffect">
                                  <p:stCondLst>
                                    <p:cond delay="0"/>
                                  </p:stCondLst>
                                  <p:childTnLst>
                                    <p:set>
                                      <p:cBhvr rctx="PPT">
                                        <p:cTn id="60" dur="indefinite"/>
                                        <p:tgtEl>
                                          <p:spTgt spid="22"/>
                                        </p:tgtEl>
                                        <p:attrNameLst>
                                          <p:attrName>style.opacity</p:attrName>
                                        </p:attrNameLst>
                                      </p:cBhvr>
                                      <p:to>
                                        <p:strVal val="0.5"/>
                                      </p:to>
                                    </p:set>
                                    <p:animEffect filter="image" prLst="opacity: 0.5">
                                      <p:cBhvr rctx="IE">
                                        <p:cTn id="61" dur="indefinite"/>
                                        <p:tgtEl>
                                          <p:spTgt spid="22"/>
                                        </p:tgtEl>
                                      </p:cBhvr>
                                    </p:animEffect>
                                  </p:childTnLst>
                                </p:cTn>
                              </p:par>
                            </p:childTnLst>
                          </p:cTn>
                        </p:par>
                      </p:childTnLst>
                    </p:cTn>
                  </p:par>
                </p:childTnLst>
              </p:cTn>
              <p:nextCondLst>
                <p:cond evt="onClick" delay="0">
                  <p:tgtEl>
                    <p:spTgt spid="22"/>
                  </p:tgtEl>
                </p:cond>
              </p:nextCondLst>
            </p:seq>
            <p:seq concurrent="1" nextAc="seek">
              <p:cTn id="62" restart="whenNotActive" fill="hold" evtFilter="cancelBubble" nodeType="interactiveSeq">
                <p:stCondLst>
                  <p:cond evt="onClick" delay="0">
                    <p:tgtEl>
                      <p:spTgt spid="23"/>
                    </p:tgtEl>
                  </p:cond>
                </p:stCondLst>
                <p:endSync evt="end" delay="0">
                  <p:rtn val="all"/>
                </p:endSync>
                <p:childTnLst>
                  <p:par>
                    <p:cTn id="63" fill="hold">
                      <p:stCondLst>
                        <p:cond delay="0"/>
                      </p:stCondLst>
                      <p:childTnLst>
                        <p:par>
                          <p:cTn id="64" fill="hold">
                            <p:stCondLst>
                              <p:cond delay="0"/>
                            </p:stCondLst>
                            <p:childTnLst>
                              <p:par>
                                <p:cTn id="65" presetID="32" presetClass="emph" presetSubtype="0" fill="hold" grpId="0" nodeType="clickEffect">
                                  <p:stCondLst>
                                    <p:cond delay="0"/>
                                  </p:stCondLst>
                                  <p:childTnLst>
                                    <p:animRot by="120000">
                                      <p:cBhvr>
                                        <p:cTn id="66" dur="100" fill="hold">
                                          <p:stCondLst>
                                            <p:cond delay="0"/>
                                          </p:stCondLst>
                                        </p:cTn>
                                        <p:tgtEl>
                                          <p:spTgt spid="23"/>
                                        </p:tgtEl>
                                        <p:attrNameLst>
                                          <p:attrName>r</p:attrName>
                                        </p:attrNameLst>
                                      </p:cBhvr>
                                    </p:animRot>
                                    <p:animRot by="-240000">
                                      <p:cBhvr>
                                        <p:cTn id="67" dur="200" fill="hold">
                                          <p:stCondLst>
                                            <p:cond delay="200"/>
                                          </p:stCondLst>
                                        </p:cTn>
                                        <p:tgtEl>
                                          <p:spTgt spid="23"/>
                                        </p:tgtEl>
                                        <p:attrNameLst>
                                          <p:attrName>r</p:attrName>
                                        </p:attrNameLst>
                                      </p:cBhvr>
                                    </p:animRot>
                                    <p:animRot by="240000">
                                      <p:cBhvr>
                                        <p:cTn id="68" dur="200" fill="hold">
                                          <p:stCondLst>
                                            <p:cond delay="400"/>
                                          </p:stCondLst>
                                        </p:cTn>
                                        <p:tgtEl>
                                          <p:spTgt spid="23"/>
                                        </p:tgtEl>
                                        <p:attrNameLst>
                                          <p:attrName>r</p:attrName>
                                        </p:attrNameLst>
                                      </p:cBhvr>
                                    </p:animRot>
                                    <p:animRot by="-240000">
                                      <p:cBhvr>
                                        <p:cTn id="69" dur="200" fill="hold">
                                          <p:stCondLst>
                                            <p:cond delay="600"/>
                                          </p:stCondLst>
                                        </p:cTn>
                                        <p:tgtEl>
                                          <p:spTgt spid="23"/>
                                        </p:tgtEl>
                                        <p:attrNameLst>
                                          <p:attrName>r</p:attrName>
                                        </p:attrNameLst>
                                      </p:cBhvr>
                                    </p:animRot>
                                    <p:animRot by="120000">
                                      <p:cBhvr>
                                        <p:cTn id="70" dur="200" fill="hold">
                                          <p:stCondLst>
                                            <p:cond delay="800"/>
                                          </p:stCondLst>
                                        </p:cTn>
                                        <p:tgtEl>
                                          <p:spTgt spid="23"/>
                                        </p:tgtEl>
                                        <p:attrNameLst>
                                          <p:attrName>r</p:attrName>
                                        </p:attrNameLst>
                                      </p:cBhvr>
                                    </p:animRot>
                                  </p:childTnLst>
                                </p:cTn>
                              </p:par>
                              <p:par>
                                <p:cTn id="71" presetID="9" presetClass="emph" presetSubtype="0" grpId="1" nodeType="withEffect">
                                  <p:stCondLst>
                                    <p:cond delay="0"/>
                                  </p:stCondLst>
                                  <p:childTnLst>
                                    <p:set>
                                      <p:cBhvr rctx="PPT">
                                        <p:cTn id="72" dur="indefinite"/>
                                        <p:tgtEl>
                                          <p:spTgt spid="23"/>
                                        </p:tgtEl>
                                        <p:attrNameLst>
                                          <p:attrName>style.opacity</p:attrName>
                                        </p:attrNameLst>
                                      </p:cBhvr>
                                      <p:to>
                                        <p:strVal val="0.5"/>
                                      </p:to>
                                    </p:set>
                                    <p:animEffect filter="image" prLst="opacity: 0.5">
                                      <p:cBhvr rctx="IE">
                                        <p:cTn id="73" dur="indefinite"/>
                                        <p:tgtEl>
                                          <p:spTgt spid="23"/>
                                        </p:tgtEl>
                                      </p:cBhvr>
                                    </p:animEffect>
                                  </p:childTnLst>
                                </p:cTn>
                              </p:par>
                            </p:childTnLst>
                          </p:cTn>
                        </p:par>
                      </p:childTnLst>
                    </p:cTn>
                  </p:par>
                </p:childTnLst>
              </p:cTn>
              <p:nextCondLst>
                <p:cond evt="onClick" delay="0">
                  <p:tgtEl>
                    <p:spTgt spid="23"/>
                  </p:tgtEl>
                </p:cond>
              </p:nextCondLst>
            </p:seq>
            <p:seq concurrent="1" nextAc="seek">
              <p:cTn id="74" restart="whenNotActive" fill="hold" evtFilter="cancelBubble" nodeType="interactiveSeq">
                <p:stCondLst>
                  <p:cond evt="onClick" delay="0">
                    <p:tgtEl>
                      <p:spTgt spid="1046"/>
                    </p:tgtEl>
                  </p:cond>
                </p:stCondLst>
                <p:endSync evt="end" delay="0">
                  <p:rtn val="all"/>
                </p:endSync>
                <p:childTnLst>
                  <p:par>
                    <p:cTn id="75" fill="hold">
                      <p:stCondLst>
                        <p:cond delay="0"/>
                      </p:stCondLst>
                      <p:childTnLst>
                        <p:par>
                          <p:cTn id="76" fill="hold">
                            <p:stCondLst>
                              <p:cond delay="0"/>
                            </p:stCondLst>
                            <p:childTnLst>
                              <p:par>
                                <p:cTn id="77" presetID="32" presetClass="emph" presetSubtype="0" fill="hold" nodeType="clickEffect">
                                  <p:stCondLst>
                                    <p:cond delay="0"/>
                                  </p:stCondLst>
                                  <p:childTnLst>
                                    <p:animRot by="120000">
                                      <p:cBhvr>
                                        <p:cTn id="78" dur="100" fill="hold">
                                          <p:stCondLst>
                                            <p:cond delay="0"/>
                                          </p:stCondLst>
                                        </p:cTn>
                                        <p:tgtEl>
                                          <p:spTgt spid="1046"/>
                                        </p:tgtEl>
                                        <p:attrNameLst>
                                          <p:attrName>r</p:attrName>
                                        </p:attrNameLst>
                                      </p:cBhvr>
                                    </p:animRot>
                                    <p:animRot by="-240000">
                                      <p:cBhvr>
                                        <p:cTn id="79" dur="200" fill="hold">
                                          <p:stCondLst>
                                            <p:cond delay="200"/>
                                          </p:stCondLst>
                                        </p:cTn>
                                        <p:tgtEl>
                                          <p:spTgt spid="1046"/>
                                        </p:tgtEl>
                                        <p:attrNameLst>
                                          <p:attrName>r</p:attrName>
                                        </p:attrNameLst>
                                      </p:cBhvr>
                                    </p:animRot>
                                    <p:animRot by="240000">
                                      <p:cBhvr>
                                        <p:cTn id="80" dur="200" fill="hold">
                                          <p:stCondLst>
                                            <p:cond delay="400"/>
                                          </p:stCondLst>
                                        </p:cTn>
                                        <p:tgtEl>
                                          <p:spTgt spid="1046"/>
                                        </p:tgtEl>
                                        <p:attrNameLst>
                                          <p:attrName>r</p:attrName>
                                        </p:attrNameLst>
                                      </p:cBhvr>
                                    </p:animRot>
                                    <p:animRot by="-240000">
                                      <p:cBhvr>
                                        <p:cTn id="81" dur="200" fill="hold">
                                          <p:stCondLst>
                                            <p:cond delay="600"/>
                                          </p:stCondLst>
                                        </p:cTn>
                                        <p:tgtEl>
                                          <p:spTgt spid="1046"/>
                                        </p:tgtEl>
                                        <p:attrNameLst>
                                          <p:attrName>r</p:attrName>
                                        </p:attrNameLst>
                                      </p:cBhvr>
                                    </p:animRot>
                                    <p:animRot by="120000">
                                      <p:cBhvr>
                                        <p:cTn id="82" dur="200" fill="hold">
                                          <p:stCondLst>
                                            <p:cond delay="800"/>
                                          </p:stCondLst>
                                        </p:cTn>
                                        <p:tgtEl>
                                          <p:spTgt spid="1046"/>
                                        </p:tgtEl>
                                        <p:attrNameLst>
                                          <p:attrName>r</p:attrName>
                                        </p:attrNameLst>
                                      </p:cBhvr>
                                    </p:animRot>
                                  </p:childTnLst>
                                </p:cTn>
                              </p:par>
                              <p:par>
                                <p:cTn id="83" presetID="9" presetClass="emph" presetSubtype="0" nodeType="withEffect">
                                  <p:stCondLst>
                                    <p:cond delay="0"/>
                                  </p:stCondLst>
                                  <p:childTnLst>
                                    <p:set>
                                      <p:cBhvr rctx="PPT">
                                        <p:cTn id="84" dur="indefinite"/>
                                        <p:tgtEl>
                                          <p:spTgt spid="1046"/>
                                        </p:tgtEl>
                                        <p:attrNameLst>
                                          <p:attrName>style.opacity</p:attrName>
                                        </p:attrNameLst>
                                      </p:cBhvr>
                                      <p:to>
                                        <p:strVal val="0.5"/>
                                      </p:to>
                                    </p:set>
                                    <p:animEffect filter="image" prLst="opacity: 0.5">
                                      <p:cBhvr rctx="IE">
                                        <p:cTn id="85" dur="indefinite"/>
                                        <p:tgtEl>
                                          <p:spTgt spid="1046"/>
                                        </p:tgtEl>
                                      </p:cBhvr>
                                    </p:animEffect>
                                  </p:childTnLst>
                                </p:cTn>
                              </p:par>
                            </p:childTnLst>
                          </p:cTn>
                        </p:par>
                      </p:childTnLst>
                    </p:cTn>
                  </p:par>
                </p:childTnLst>
              </p:cTn>
              <p:nextCondLst>
                <p:cond evt="onClick" delay="0">
                  <p:tgtEl>
                    <p:spTgt spid="1046"/>
                  </p:tgtEl>
                </p:cond>
              </p:nextCondLst>
            </p:seq>
            <p:seq concurrent="1" nextAc="seek">
              <p:cTn id="86" restart="whenNotActive" fill="hold" evtFilter="cancelBubble" nodeType="interactiveSeq">
                <p:stCondLst>
                  <p:cond evt="onClick" delay="0">
                    <p:tgtEl>
                      <p:spTgt spid="1034"/>
                    </p:tgtEl>
                  </p:cond>
                </p:stCondLst>
                <p:endSync evt="end" delay="0">
                  <p:rtn val="all"/>
                </p:endSync>
                <p:childTnLst>
                  <p:par>
                    <p:cTn id="87" fill="hold">
                      <p:stCondLst>
                        <p:cond delay="0"/>
                      </p:stCondLst>
                      <p:childTnLst>
                        <p:par>
                          <p:cTn id="88" fill="hold">
                            <p:stCondLst>
                              <p:cond delay="0"/>
                            </p:stCondLst>
                            <p:childTnLst>
                              <p:par>
                                <p:cTn id="89" presetID="32" presetClass="emph" presetSubtype="0" fill="hold" nodeType="clickEffect">
                                  <p:stCondLst>
                                    <p:cond delay="0"/>
                                  </p:stCondLst>
                                  <p:childTnLst>
                                    <p:animRot by="120000">
                                      <p:cBhvr>
                                        <p:cTn id="90" dur="100" fill="hold">
                                          <p:stCondLst>
                                            <p:cond delay="0"/>
                                          </p:stCondLst>
                                        </p:cTn>
                                        <p:tgtEl>
                                          <p:spTgt spid="1034"/>
                                        </p:tgtEl>
                                        <p:attrNameLst>
                                          <p:attrName>r</p:attrName>
                                        </p:attrNameLst>
                                      </p:cBhvr>
                                    </p:animRot>
                                    <p:animRot by="-240000">
                                      <p:cBhvr>
                                        <p:cTn id="91" dur="200" fill="hold">
                                          <p:stCondLst>
                                            <p:cond delay="200"/>
                                          </p:stCondLst>
                                        </p:cTn>
                                        <p:tgtEl>
                                          <p:spTgt spid="1034"/>
                                        </p:tgtEl>
                                        <p:attrNameLst>
                                          <p:attrName>r</p:attrName>
                                        </p:attrNameLst>
                                      </p:cBhvr>
                                    </p:animRot>
                                    <p:animRot by="240000">
                                      <p:cBhvr>
                                        <p:cTn id="92" dur="200" fill="hold">
                                          <p:stCondLst>
                                            <p:cond delay="400"/>
                                          </p:stCondLst>
                                        </p:cTn>
                                        <p:tgtEl>
                                          <p:spTgt spid="1034"/>
                                        </p:tgtEl>
                                        <p:attrNameLst>
                                          <p:attrName>r</p:attrName>
                                        </p:attrNameLst>
                                      </p:cBhvr>
                                    </p:animRot>
                                    <p:animRot by="-240000">
                                      <p:cBhvr>
                                        <p:cTn id="93" dur="200" fill="hold">
                                          <p:stCondLst>
                                            <p:cond delay="600"/>
                                          </p:stCondLst>
                                        </p:cTn>
                                        <p:tgtEl>
                                          <p:spTgt spid="1034"/>
                                        </p:tgtEl>
                                        <p:attrNameLst>
                                          <p:attrName>r</p:attrName>
                                        </p:attrNameLst>
                                      </p:cBhvr>
                                    </p:animRot>
                                    <p:animRot by="120000">
                                      <p:cBhvr>
                                        <p:cTn id="94" dur="200" fill="hold">
                                          <p:stCondLst>
                                            <p:cond delay="800"/>
                                          </p:stCondLst>
                                        </p:cTn>
                                        <p:tgtEl>
                                          <p:spTgt spid="1034"/>
                                        </p:tgtEl>
                                        <p:attrNameLst>
                                          <p:attrName>r</p:attrName>
                                        </p:attrNameLst>
                                      </p:cBhvr>
                                    </p:animRot>
                                  </p:childTnLst>
                                </p:cTn>
                              </p:par>
                              <p:par>
                                <p:cTn id="95" presetID="9" presetClass="emph" presetSubtype="0" nodeType="withEffect">
                                  <p:stCondLst>
                                    <p:cond delay="0"/>
                                  </p:stCondLst>
                                  <p:childTnLst>
                                    <p:set>
                                      <p:cBhvr rctx="PPT">
                                        <p:cTn id="96" dur="indefinite"/>
                                        <p:tgtEl>
                                          <p:spTgt spid="1034"/>
                                        </p:tgtEl>
                                        <p:attrNameLst>
                                          <p:attrName>style.opacity</p:attrName>
                                        </p:attrNameLst>
                                      </p:cBhvr>
                                      <p:to>
                                        <p:strVal val="0.5"/>
                                      </p:to>
                                    </p:set>
                                    <p:animEffect filter="image" prLst="opacity: 0.5">
                                      <p:cBhvr rctx="IE">
                                        <p:cTn id="97" dur="indefinite"/>
                                        <p:tgtEl>
                                          <p:spTgt spid="1034"/>
                                        </p:tgtEl>
                                      </p:cBhvr>
                                    </p:animEffect>
                                  </p:childTnLst>
                                </p:cTn>
                              </p:par>
                            </p:childTnLst>
                          </p:cTn>
                        </p:par>
                      </p:childTnLst>
                    </p:cTn>
                  </p:par>
                </p:childTnLst>
              </p:cTn>
              <p:nextCondLst>
                <p:cond evt="onClick" delay="0">
                  <p:tgtEl>
                    <p:spTgt spid="1034"/>
                  </p:tgtEl>
                </p:cond>
              </p:nextCondLst>
            </p:seq>
            <p:seq concurrent="1" nextAc="seek">
              <p:cTn id="98" restart="whenNotActive" fill="hold" evtFilter="cancelBubble" nodeType="interactiveSeq">
                <p:stCondLst>
                  <p:cond evt="onClick" delay="0">
                    <p:tgtEl>
                      <p:spTgt spid="1044"/>
                    </p:tgtEl>
                  </p:cond>
                </p:stCondLst>
                <p:endSync evt="end" delay="0">
                  <p:rtn val="all"/>
                </p:endSync>
                <p:childTnLst>
                  <p:par>
                    <p:cTn id="99" fill="hold">
                      <p:stCondLst>
                        <p:cond delay="0"/>
                      </p:stCondLst>
                      <p:childTnLst>
                        <p:par>
                          <p:cTn id="100" fill="hold">
                            <p:stCondLst>
                              <p:cond delay="0"/>
                            </p:stCondLst>
                            <p:childTnLst>
                              <p:par>
                                <p:cTn id="101" presetID="32" presetClass="emph" presetSubtype="0" fill="hold" nodeType="clickEffect">
                                  <p:stCondLst>
                                    <p:cond delay="0"/>
                                  </p:stCondLst>
                                  <p:childTnLst>
                                    <p:animRot by="120000">
                                      <p:cBhvr>
                                        <p:cTn id="102" dur="100" fill="hold">
                                          <p:stCondLst>
                                            <p:cond delay="0"/>
                                          </p:stCondLst>
                                        </p:cTn>
                                        <p:tgtEl>
                                          <p:spTgt spid="1044"/>
                                        </p:tgtEl>
                                        <p:attrNameLst>
                                          <p:attrName>r</p:attrName>
                                        </p:attrNameLst>
                                      </p:cBhvr>
                                    </p:animRot>
                                    <p:animRot by="-240000">
                                      <p:cBhvr>
                                        <p:cTn id="103" dur="200" fill="hold">
                                          <p:stCondLst>
                                            <p:cond delay="200"/>
                                          </p:stCondLst>
                                        </p:cTn>
                                        <p:tgtEl>
                                          <p:spTgt spid="1044"/>
                                        </p:tgtEl>
                                        <p:attrNameLst>
                                          <p:attrName>r</p:attrName>
                                        </p:attrNameLst>
                                      </p:cBhvr>
                                    </p:animRot>
                                    <p:animRot by="240000">
                                      <p:cBhvr>
                                        <p:cTn id="104" dur="200" fill="hold">
                                          <p:stCondLst>
                                            <p:cond delay="400"/>
                                          </p:stCondLst>
                                        </p:cTn>
                                        <p:tgtEl>
                                          <p:spTgt spid="1044"/>
                                        </p:tgtEl>
                                        <p:attrNameLst>
                                          <p:attrName>r</p:attrName>
                                        </p:attrNameLst>
                                      </p:cBhvr>
                                    </p:animRot>
                                    <p:animRot by="-240000">
                                      <p:cBhvr>
                                        <p:cTn id="105" dur="200" fill="hold">
                                          <p:stCondLst>
                                            <p:cond delay="600"/>
                                          </p:stCondLst>
                                        </p:cTn>
                                        <p:tgtEl>
                                          <p:spTgt spid="1044"/>
                                        </p:tgtEl>
                                        <p:attrNameLst>
                                          <p:attrName>r</p:attrName>
                                        </p:attrNameLst>
                                      </p:cBhvr>
                                    </p:animRot>
                                    <p:animRot by="120000">
                                      <p:cBhvr>
                                        <p:cTn id="106" dur="200" fill="hold">
                                          <p:stCondLst>
                                            <p:cond delay="800"/>
                                          </p:stCondLst>
                                        </p:cTn>
                                        <p:tgtEl>
                                          <p:spTgt spid="1044"/>
                                        </p:tgtEl>
                                        <p:attrNameLst>
                                          <p:attrName>r</p:attrName>
                                        </p:attrNameLst>
                                      </p:cBhvr>
                                    </p:animRot>
                                  </p:childTnLst>
                                </p:cTn>
                              </p:par>
                              <p:par>
                                <p:cTn id="107" presetID="9" presetClass="emph" presetSubtype="0" nodeType="withEffect">
                                  <p:stCondLst>
                                    <p:cond delay="0"/>
                                  </p:stCondLst>
                                  <p:childTnLst>
                                    <p:set>
                                      <p:cBhvr rctx="PPT">
                                        <p:cTn id="108" dur="indefinite"/>
                                        <p:tgtEl>
                                          <p:spTgt spid="1044"/>
                                        </p:tgtEl>
                                        <p:attrNameLst>
                                          <p:attrName>style.opacity</p:attrName>
                                        </p:attrNameLst>
                                      </p:cBhvr>
                                      <p:to>
                                        <p:strVal val="0.5"/>
                                      </p:to>
                                    </p:set>
                                    <p:animEffect filter="image" prLst="opacity: 0.5">
                                      <p:cBhvr rctx="IE">
                                        <p:cTn id="109" dur="indefinite"/>
                                        <p:tgtEl>
                                          <p:spTgt spid="1044"/>
                                        </p:tgtEl>
                                      </p:cBhvr>
                                    </p:animEffect>
                                  </p:childTnLst>
                                </p:cTn>
                              </p:par>
                            </p:childTnLst>
                          </p:cTn>
                        </p:par>
                      </p:childTnLst>
                    </p:cTn>
                  </p:par>
                </p:childTnLst>
              </p:cTn>
              <p:nextCondLst>
                <p:cond evt="onClick" delay="0">
                  <p:tgtEl>
                    <p:spTgt spid="1044"/>
                  </p:tgtEl>
                </p:cond>
              </p:nextCondLst>
            </p:seq>
            <p:seq concurrent="1" nextAc="seek">
              <p:cTn id="110" restart="whenNotActive" fill="hold" evtFilter="cancelBubble" nodeType="interactiveSeq">
                <p:stCondLst>
                  <p:cond evt="onClick" delay="0">
                    <p:tgtEl>
                      <p:spTgt spid="1040"/>
                    </p:tgtEl>
                  </p:cond>
                </p:stCondLst>
                <p:endSync evt="end" delay="0">
                  <p:rtn val="all"/>
                </p:endSync>
                <p:childTnLst>
                  <p:par>
                    <p:cTn id="111" fill="hold">
                      <p:stCondLst>
                        <p:cond delay="0"/>
                      </p:stCondLst>
                      <p:childTnLst>
                        <p:par>
                          <p:cTn id="112" fill="hold">
                            <p:stCondLst>
                              <p:cond delay="0"/>
                            </p:stCondLst>
                            <p:childTnLst>
                              <p:par>
                                <p:cTn id="113" presetID="32" presetClass="emph" presetSubtype="0" fill="hold" nodeType="clickEffect">
                                  <p:stCondLst>
                                    <p:cond delay="0"/>
                                  </p:stCondLst>
                                  <p:childTnLst>
                                    <p:animRot by="120000">
                                      <p:cBhvr>
                                        <p:cTn id="114" dur="100" fill="hold">
                                          <p:stCondLst>
                                            <p:cond delay="0"/>
                                          </p:stCondLst>
                                        </p:cTn>
                                        <p:tgtEl>
                                          <p:spTgt spid="1040"/>
                                        </p:tgtEl>
                                        <p:attrNameLst>
                                          <p:attrName>r</p:attrName>
                                        </p:attrNameLst>
                                      </p:cBhvr>
                                    </p:animRot>
                                    <p:animRot by="-240000">
                                      <p:cBhvr>
                                        <p:cTn id="115" dur="200" fill="hold">
                                          <p:stCondLst>
                                            <p:cond delay="200"/>
                                          </p:stCondLst>
                                        </p:cTn>
                                        <p:tgtEl>
                                          <p:spTgt spid="1040"/>
                                        </p:tgtEl>
                                        <p:attrNameLst>
                                          <p:attrName>r</p:attrName>
                                        </p:attrNameLst>
                                      </p:cBhvr>
                                    </p:animRot>
                                    <p:animRot by="240000">
                                      <p:cBhvr>
                                        <p:cTn id="116" dur="200" fill="hold">
                                          <p:stCondLst>
                                            <p:cond delay="400"/>
                                          </p:stCondLst>
                                        </p:cTn>
                                        <p:tgtEl>
                                          <p:spTgt spid="1040"/>
                                        </p:tgtEl>
                                        <p:attrNameLst>
                                          <p:attrName>r</p:attrName>
                                        </p:attrNameLst>
                                      </p:cBhvr>
                                    </p:animRot>
                                    <p:animRot by="-240000">
                                      <p:cBhvr>
                                        <p:cTn id="117" dur="200" fill="hold">
                                          <p:stCondLst>
                                            <p:cond delay="600"/>
                                          </p:stCondLst>
                                        </p:cTn>
                                        <p:tgtEl>
                                          <p:spTgt spid="1040"/>
                                        </p:tgtEl>
                                        <p:attrNameLst>
                                          <p:attrName>r</p:attrName>
                                        </p:attrNameLst>
                                      </p:cBhvr>
                                    </p:animRot>
                                    <p:animRot by="120000">
                                      <p:cBhvr>
                                        <p:cTn id="118" dur="200" fill="hold">
                                          <p:stCondLst>
                                            <p:cond delay="800"/>
                                          </p:stCondLst>
                                        </p:cTn>
                                        <p:tgtEl>
                                          <p:spTgt spid="1040"/>
                                        </p:tgtEl>
                                        <p:attrNameLst>
                                          <p:attrName>r</p:attrName>
                                        </p:attrNameLst>
                                      </p:cBhvr>
                                    </p:animRot>
                                  </p:childTnLst>
                                </p:cTn>
                              </p:par>
                              <p:par>
                                <p:cTn id="119" presetID="9" presetClass="emph" presetSubtype="0" nodeType="withEffect">
                                  <p:stCondLst>
                                    <p:cond delay="0"/>
                                  </p:stCondLst>
                                  <p:childTnLst>
                                    <p:set>
                                      <p:cBhvr rctx="PPT">
                                        <p:cTn id="120" dur="indefinite"/>
                                        <p:tgtEl>
                                          <p:spTgt spid="1040"/>
                                        </p:tgtEl>
                                        <p:attrNameLst>
                                          <p:attrName>style.opacity</p:attrName>
                                        </p:attrNameLst>
                                      </p:cBhvr>
                                      <p:to>
                                        <p:strVal val="0.5"/>
                                      </p:to>
                                    </p:set>
                                    <p:animEffect filter="image" prLst="opacity: 0.5">
                                      <p:cBhvr rctx="IE">
                                        <p:cTn id="121" dur="indefinite"/>
                                        <p:tgtEl>
                                          <p:spTgt spid="1040"/>
                                        </p:tgtEl>
                                      </p:cBhvr>
                                    </p:animEffect>
                                  </p:childTnLst>
                                </p:cTn>
                              </p:par>
                            </p:childTnLst>
                          </p:cTn>
                        </p:par>
                      </p:childTnLst>
                    </p:cTn>
                  </p:par>
                </p:childTnLst>
              </p:cTn>
              <p:nextCondLst>
                <p:cond evt="onClick" delay="0">
                  <p:tgtEl>
                    <p:spTgt spid="1040"/>
                  </p:tgtEl>
                </p:cond>
              </p:nextCondLst>
            </p:seq>
            <p:seq concurrent="1" nextAc="seek">
              <p:cTn id="122" restart="whenNotActive" fill="hold" evtFilter="cancelBubble" nodeType="interactiveSeq">
                <p:stCondLst>
                  <p:cond evt="onClick" delay="0">
                    <p:tgtEl>
                      <p:spTgt spid="1030"/>
                    </p:tgtEl>
                  </p:cond>
                </p:stCondLst>
                <p:endSync evt="end" delay="0">
                  <p:rtn val="all"/>
                </p:endSync>
                <p:childTnLst>
                  <p:par>
                    <p:cTn id="123" fill="hold">
                      <p:stCondLst>
                        <p:cond delay="0"/>
                      </p:stCondLst>
                      <p:childTnLst>
                        <p:par>
                          <p:cTn id="124" fill="hold">
                            <p:stCondLst>
                              <p:cond delay="0"/>
                            </p:stCondLst>
                            <p:childTnLst>
                              <p:par>
                                <p:cTn id="125" presetID="32" presetClass="emph" presetSubtype="0" fill="hold" nodeType="clickEffect">
                                  <p:stCondLst>
                                    <p:cond delay="0"/>
                                  </p:stCondLst>
                                  <p:childTnLst>
                                    <p:animRot by="120000">
                                      <p:cBhvr>
                                        <p:cTn id="126" dur="100" fill="hold">
                                          <p:stCondLst>
                                            <p:cond delay="0"/>
                                          </p:stCondLst>
                                        </p:cTn>
                                        <p:tgtEl>
                                          <p:spTgt spid="1030"/>
                                        </p:tgtEl>
                                        <p:attrNameLst>
                                          <p:attrName>r</p:attrName>
                                        </p:attrNameLst>
                                      </p:cBhvr>
                                    </p:animRot>
                                    <p:animRot by="-240000">
                                      <p:cBhvr>
                                        <p:cTn id="127" dur="200" fill="hold">
                                          <p:stCondLst>
                                            <p:cond delay="200"/>
                                          </p:stCondLst>
                                        </p:cTn>
                                        <p:tgtEl>
                                          <p:spTgt spid="1030"/>
                                        </p:tgtEl>
                                        <p:attrNameLst>
                                          <p:attrName>r</p:attrName>
                                        </p:attrNameLst>
                                      </p:cBhvr>
                                    </p:animRot>
                                    <p:animRot by="240000">
                                      <p:cBhvr>
                                        <p:cTn id="128" dur="200" fill="hold">
                                          <p:stCondLst>
                                            <p:cond delay="400"/>
                                          </p:stCondLst>
                                        </p:cTn>
                                        <p:tgtEl>
                                          <p:spTgt spid="1030"/>
                                        </p:tgtEl>
                                        <p:attrNameLst>
                                          <p:attrName>r</p:attrName>
                                        </p:attrNameLst>
                                      </p:cBhvr>
                                    </p:animRot>
                                    <p:animRot by="-240000">
                                      <p:cBhvr>
                                        <p:cTn id="129" dur="200" fill="hold">
                                          <p:stCondLst>
                                            <p:cond delay="600"/>
                                          </p:stCondLst>
                                        </p:cTn>
                                        <p:tgtEl>
                                          <p:spTgt spid="1030"/>
                                        </p:tgtEl>
                                        <p:attrNameLst>
                                          <p:attrName>r</p:attrName>
                                        </p:attrNameLst>
                                      </p:cBhvr>
                                    </p:animRot>
                                    <p:animRot by="120000">
                                      <p:cBhvr>
                                        <p:cTn id="130" dur="200" fill="hold">
                                          <p:stCondLst>
                                            <p:cond delay="800"/>
                                          </p:stCondLst>
                                        </p:cTn>
                                        <p:tgtEl>
                                          <p:spTgt spid="1030"/>
                                        </p:tgtEl>
                                        <p:attrNameLst>
                                          <p:attrName>r</p:attrName>
                                        </p:attrNameLst>
                                      </p:cBhvr>
                                    </p:animRot>
                                  </p:childTnLst>
                                </p:cTn>
                              </p:par>
                              <p:par>
                                <p:cTn id="131" presetID="9" presetClass="emph" presetSubtype="0" nodeType="withEffect">
                                  <p:stCondLst>
                                    <p:cond delay="0"/>
                                  </p:stCondLst>
                                  <p:childTnLst>
                                    <p:set>
                                      <p:cBhvr rctx="PPT">
                                        <p:cTn id="132" dur="indefinite"/>
                                        <p:tgtEl>
                                          <p:spTgt spid="1030"/>
                                        </p:tgtEl>
                                        <p:attrNameLst>
                                          <p:attrName>style.opacity</p:attrName>
                                        </p:attrNameLst>
                                      </p:cBhvr>
                                      <p:to>
                                        <p:strVal val="0.5"/>
                                      </p:to>
                                    </p:set>
                                    <p:animEffect filter="image" prLst="opacity: 0.5">
                                      <p:cBhvr rctx="IE">
                                        <p:cTn id="133" dur="indefinite"/>
                                        <p:tgtEl>
                                          <p:spTgt spid="1030"/>
                                        </p:tgtEl>
                                      </p:cBhvr>
                                    </p:animEffect>
                                  </p:childTnLst>
                                </p:cTn>
                              </p:par>
                            </p:childTnLst>
                          </p:cTn>
                        </p:par>
                      </p:childTnLst>
                    </p:cTn>
                  </p:par>
                </p:childTnLst>
              </p:cTn>
              <p:nextCondLst>
                <p:cond evt="onClick" delay="0">
                  <p:tgtEl>
                    <p:spTgt spid="1030"/>
                  </p:tgtEl>
                </p:cond>
              </p:nextCondLst>
            </p:seq>
            <p:seq concurrent="1" nextAc="seek">
              <p:cTn id="134" restart="whenNotActive" fill="hold" evtFilter="cancelBubble" nodeType="interactiveSeq">
                <p:stCondLst>
                  <p:cond evt="onClick" delay="0">
                    <p:tgtEl>
                      <p:spTgt spid="1038"/>
                    </p:tgtEl>
                  </p:cond>
                </p:stCondLst>
                <p:endSync evt="end" delay="0">
                  <p:rtn val="all"/>
                </p:endSync>
                <p:childTnLst>
                  <p:par>
                    <p:cTn id="135" fill="hold">
                      <p:stCondLst>
                        <p:cond delay="0"/>
                      </p:stCondLst>
                      <p:childTnLst>
                        <p:par>
                          <p:cTn id="136" fill="hold">
                            <p:stCondLst>
                              <p:cond delay="0"/>
                            </p:stCondLst>
                            <p:childTnLst>
                              <p:par>
                                <p:cTn id="137" presetID="32" presetClass="emph" presetSubtype="0" fill="hold" nodeType="clickEffect">
                                  <p:stCondLst>
                                    <p:cond delay="0"/>
                                  </p:stCondLst>
                                  <p:childTnLst>
                                    <p:animRot by="120000">
                                      <p:cBhvr>
                                        <p:cTn id="138" dur="100" fill="hold">
                                          <p:stCondLst>
                                            <p:cond delay="0"/>
                                          </p:stCondLst>
                                        </p:cTn>
                                        <p:tgtEl>
                                          <p:spTgt spid="1038"/>
                                        </p:tgtEl>
                                        <p:attrNameLst>
                                          <p:attrName>r</p:attrName>
                                        </p:attrNameLst>
                                      </p:cBhvr>
                                    </p:animRot>
                                    <p:animRot by="-240000">
                                      <p:cBhvr>
                                        <p:cTn id="139" dur="200" fill="hold">
                                          <p:stCondLst>
                                            <p:cond delay="200"/>
                                          </p:stCondLst>
                                        </p:cTn>
                                        <p:tgtEl>
                                          <p:spTgt spid="1038"/>
                                        </p:tgtEl>
                                        <p:attrNameLst>
                                          <p:attrName>r</p:attrName>
                                        </p:attrNameLst>
                                      </p:cBhvr>
                                    </p:animRot>
                                    <p:animRot by="240000">
                                      <p:cBhvr>
                                        <p:cTn id="140" dur="200" fill="hold">
                                          <p:stCondLst>
                                            <p:cond delay="400"/>
                                          </p:stCondLst>
                                        </p:cTn>
                                        <p:tgtEl>
                                          <p:spTgt spid="1038"/>
                                        </p:tgtEl>
                                        <p:attrNameLst>
                                          <p:attrName>r</p:attrName>
                                        </p:attrNameLst>
                                      </p:cBhvr>
                                    </p:animRot>
                                    <p:animRot by="-240000">
                                      <p:cBhvr>
                                        <p:cTn id="141" dur="200" fill="hold">
                                          <p:stCondLst>
                                            <p:cond delay="600"/>
                                          </p:stCondLst>
                                        </p:cTn>
                                        <p:tgtEl>
                                          <p:spTgt spid="1038"/>
                                        </p:tgtEl>
                                        <p:attrNameLst>
                                          <p:attrName>r</p:attrName>
                                        </p:attrNameLst>
                                      </p:cBhvr>
                                    </p:animRot>
                                    <p:animRot by="120000">
                                      <p:cBhvr>
                                        <p:cTn id="142" dur="200" fill="hold">
                                          <p:stCondLst>
                                            <p:cond delay="800"/>
                                          </p:stCondLst>
                                        </p:cTn>
                                        <p:tgtEl>
                                          <p:spTgt spid="1038"/>
                                        </p:tgtEl>
                                        <p:attrNameLst>
                                          <p:attrName>r</p:attrName>
                                        </p:attrNameLst>
                                      </p:cBhvr>
                                    </p:animRot>
                                  </p:childTnLst>
                                </p:cTn>
                              </p:par>
                              <p:par>
                                <p:cTn id="143" presetID="9" presetClass="emph" presetSubtype="0" nodeType="withEffect">
                                  <p:stCondLst>
                                    <p:cond delay="0"/>
                                  </p:stCondLst>
                                  <p:childTnLst>
                                    <p:set>
                                      <p:cBhvr rctx="PPT">
                                        <p:cTn id="144" dur="indefinite"/>
                                        <p:tgtEl>
                                          <p:spTgt spid="1038"/>
                                        </p:tgtEl>
                                        <p:attrNameLst>
                                          <p:attrName>style.opacity</p:attrName>
                                        </p:attrNameLst>
                                      </p:cBhvr>
                                      <p:to>
                                        <p:strVal val="0.5"/>
                                      </p:to>
                                    </p:set>
                                    <p:animEffect filter="image" prLst="opacity: 0.5">
                                      <p:cBhvr rctx="IE">
                                        <p:cTn id="145" dur="indefinite"/>
                                        <p:tgtEl>
                                          <p:spTgt spid="1038"/>
                                        </p:tgtEl>
                                      </p:cBhvr>
                                    </p:animEffect>
                                  </p:childTnLst>
                                </p:cTn>
                              </p:par>
                            </p:childTnLst>
                          </p:cTn>
                        </p:par>
                      </p:childTnLst>
                    </p:cTn>
                  </p:par>
                </p:childTnLst>
              </p:cTn>
              <p:nextCondLst>
                <p:cond evt="onClick" delay="0">
                  <p:tgtEl>
                    <p:spTgt spid="1038"/>
                  </p:tgtEl>
                </p:cond>
              </p:nextCondLst>
            </p:seq>
            <p:seq concurrent="1" nextAc="seek">
              <p:cTn id="146" restart="whenNotActive" fill="hold" evtFilter="cancelBubble" nodeType="interactiveSeq">
                <p:stCondLst>
                  <p:cond evt="onClick" delay="0">
                    <p:tgtEl>
                      <p:spTgt spid="21"/>
                    </p:tgtEl>
                  </p:cond>
                </p:stCondLst>
                <p:endSync evt="end" delay="0">
                  <p:rtn val="all"/>
                </p:endSync>
                <p:childTnLst>
                  <p:par>
                    <p:cTn id="147" fill="hold">
                      <p:stCondLst>
                        <p:cond delay="0"/>
                      </p:stCondLst>
                      <p:childTnLst>
                        <p:par>
                          <p:cTn id="148" fill="hold">
                            <p:stCondLst>
                              <p:cond delay="0"/>
                            </p:stCondLst>
                            <p:childTnLst>
                              <p:par>
                                <p:cTn id="149" presetID="64" presetClass="path" presetSubtype="0" accel="50000" decel="50000" fill="hold" nodeType="clickEffect">
                                  <p:stCondLst>
                                    <p:cond delay="0"/>
                                  </p:stCondLst>
                                  <p:childTnLst>
                                    <p:animMotion origin="layout" path="M 1.57483E-6 -2.96296E-6 L 0.20307 -0.43889 " pathEditMode="relative" rAng="0" ptsTypes="AA">
                                      <p:cBhvr>
                                        <p:cTn id="150" dur="2000" fill="hold"/>
                                        <p:tgtEl>
                                          <p:spTgt spid="1050"/>
                                        </p:tgtEl>
                                        <p:attrNameLst>
                                          <p:attrName>ppt_x</p:attrName>
                                          <p:attrName>ppt_y</p:attrName>
                                        </p:attrNameLst>
                                      </p:cBhvr>
                                      <p:rCtr x="10147" y="-21944"/>
                                    </p:animMotion>
                                  </p:childTnLst>
                                </p:cTn>
                              </p:par>
                            </p:childTnLst>
                          </p:cTn>
                        </p:par>
                        <p:par>
                          <p:cTn id="151" fill="hold">
                            <p:stCondLst>
                              <p:cond delay="2000"/>
                            </p:stCondLst>
                            <p:childTnLst>
                              <p:par>
                                <p:cTn id="152" presetID="45" presetClass="entr" presetSubtype="0" fill="hold" nodeType="afterEffect">
                                  <p:stCondLst>
                                    <p:cond delay="0"/>
                                  </p:stCondLst>
                                  <p:childTnLst>
                                    <p:set>
                                      <p:cBhvr>
                                        <p:cTn id="153" dur="1" fill="hold">
                                          <p:stCondLst>
                                            <p:cond delay="0"/>
                                          </p:stCondLst>
                                        </p:cTn>
                                        <p:tgtEl>
                                          <p:spTgt spid="1050"/>
                                        </p:tgtEl>
                                        <p:attrNameLst>
                                          <p:attrName>style.visibility</p:attrName>
                                        </p:attrNameLst>
                                      </p:cBhvr>
                                      <p:to>
                                        <p:strVal val="visible"/>
                                      </p:to>
                                    </p:set>
                                    <p:animEffect transition="in" filter="fade">
                                      <p:cBhvr>
                                        <p:cTn id="154" dur="2000"/>
                                        <p:tgtEl>
                                          <p:spTgt spid="1050"/>
                                        </p:tgtEl>
                                      </p:cBhvr>
                                    </p:animEffect>
                                    <p:anim calcmode="lin" valueType="num">
                                      <p:cBhvr>
                                        <p:cTn id="155" dur="2000" fill="hold"/>
                                        <p:tgtEl>
                                          <p:spTgt spid="1050"/>
                                        </p:tgtEl>
                                        <p:attrNameLst>
                                          <p:attrName>ppt_w</p:attrName>
                                        </p:attrNameLst>
                                      </p:cBhvr>
                                      <p:tavLst>
                                        <p:tav tm="0" fmla="#ppt_w*sin(2.5*pi*$)">
                                          <p:val>
                                            <p:fltVal val="0"/>
                                          </p:val>
                                        </p:tav>
                                        <p:tav tm="100000">
                                          <p:val>
                                            <p:fltVal val="1"/>
                                          </p:val>
                                        </p:tav>
                                      </p:tavLst>
                                    </p:anim>
                                    <p:anim calcmode="lin" valueType="num">
                                      <p:cBhvr>
                                        <p:cTn id="156" dur="2000" fill="hold"/>
                                        <p:tgtEl>
                                          <p:spTgt spid="1050"/>
                                        </p:tgtEl>
                                        <p:attrNameLst>
                                          <p:attrName>ppt_h</p:attrName>
                                        </p:attrNameLst>
                                      </p:cBhvr>
                                      <p:tavLst>
                                        <p:tav tm="0">
                                          <p:val>
                                            <p:strVal val="#ppt_h"/>
                                          </p:val>
                                        </p:tav>
                                        <p:tav tm="100000">
                                          <p:val>
                                            <p:strVal val="#ppt_h"/>
                                          </p:val>
                                        </p:tav>
                                      </p:tavLst>
                                    </p:anim>
                                  </p:childTnLst>
                                </p:cTn>
                              </p:par>
                            </p:childTnLst>
                          </p:cTn>
                        </p:par>
                      </p:childTnLst>
                    </p:cTn>
                  </p:par>
                </p:childTnLst>
              </p:cTn>
              <p:nextCondLst>
                <p:cond evt="onClick" delay="0">
                  <p:tgtEl>
                    <p:spTgt spid="21"/>
                  </p:tgtEl>
                </p:cond>
              </p:nextCondLst>
            </p:seq>
          </p:childTnLst>
        </p:cTn>
      </p:par>
    </p:tnLst>
    <p:bldLst>
      <p:bldP spid="17" grpId="0" animBg="1"/>
      <p:bldP spid="17" grpId="1" animBg="1"/>
      <p:bldP spid="18" grpId="0" animBg="1"/>
      <p:bldP spid="18" grpId="1" animBg="1"/>
      <p:bldP spid="19" grpId="0" animBg="1"/>
      <p:bldP spid="19" grpId="1" animBg="1"/>
      <p:bldP spid="20" grpId="0" animBg="1"/>
      <p:bldP spid="20" grpId="1" animBg="1"/>
      <p:bldP spid="22" grpId="0" animBg="1"/>
      <p:bldP spid="22" grpId="1" animBg="1"/>
      <p:bldP spid="23" grpId="0" animBg="1"/>
      <p:bldP spid="23" grpId="1" animBg="1"/>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92D050"/>
        </a:solidFill>
        <a:effectLst/>
      </p:bgPr>
    </p:bg>
    <p:spTree>
      <p:nvGrpSpPr>
        <p:cNvPr id="1" name=""/>
        <p:cNvGrpSpPr/>
        <p:nvPr/>
      </p:nvGrpSpPr>
      <p:grpSpPr>
        <a:xfrm>
          <a:off x="0" y="0"/>
          <a:ext cx="0" cy="0"/>
          <a:chOff x="0" y="0"/>
          <a:chExt cx="0" cy="0"/>
        </a:xfrm>
      </p:grpSpPr>
      <p:pic>
        <p:nvPicPr>
          <p:cNvPr id="1026" name="Picture 2" descr="Stůl, Nábytek, Denně, Dřevo, Dřevěné, Z Tvrdého Dřev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4025" y="3017803"/>
            <a:ext cx="4489450" cy="2840980"/>
          </a:xfrm>
          <a:prstGeom prst="rect">
            <a:avLst/>
          </a:prstGeom>
          <a:noFill/>
          <a:extLst>
            <a:ext uri="{909E8E84-426E-40DD-AFC4-6F175D3DCCD1}">
              <a14:hiddenFill xmlns:a14="http://schemas.microsoft.com/office/drawing/2010/main">
                <a:solidFill>
                  <a:srgbClr val="FFFFFF"/>
                </a:solidFill>
              </a14:hiddenFill>
            </a:ext>
          </a:extLst>
        </p:spPr>
      </p:pic>
      <p:sp>
        <p:nvSpPr>
          <p:cNvPr id="17" name="vlevo na stole"/>
          <p:cNvSpPr/>
          <p:nvPr/>
        </p:nvSpPr>
        <p:spPr>
          <a:xfrm>
            <a:off x="4319981" y="3244956"/>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vlevo od stolu"/>
          <p:cNvSpPr/>
          <p:nvPr/>
        </p:nvSpPr>
        <p:spPr>
          <a:xfrm>
            <a:off x="1638881" y="432688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nad stolem"/>
          <p:cNvSpPr/>
          <p:nvPr/>
        </p:nvSpPr>
        <p:spPr>
          <a:xfrm>
            <a:off x="4635027" y="173704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uprostřed stolu"/>
          <p:cNvSpPr/>
          <p:nvPr/>
        </p:nvSpPr>
        <p:spPr>
          <a:xfrm>
            <a:off x="5516098" y="3210139"/>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vpravo na stole"/>
          <p:cNvSpPr/>
          <p:nvPr/>
        </p:nvSpPr>
        <p:spPr>
          <a:xfrm>
            <a:off x="6685331" y="3210139"/>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pod stolem"/>
          <p:cNvSpPr/>
          <p:nvPr/>
        </p:nvSpPr>
        <p:spPr>
          <a:xfrm>
            <a:off x="5696096" y="4596029"/>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vpravo od stolu"/>
          <p:cNvSpPr/>
          <p:nvPr/>
        </p:nvSpPr>
        <p:spPr>
          <a:xfrm>
            <a:off x="9449422" y="432688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t>4</a:t>
            </a:fld>
            <a:endParaRPr lang="cs-CZ" dirty="0"/>
          </a:p>
        </p:txBody>
      </p:sp>
      <p:pic>
        <p:nvPicPr>
          <p:cNvPr id="1030" name="autíčko" descr="Auto, Autíčko, Hračka, Zábava, Automobil, Automatick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4025" y="5710494"/>
            <a:ext cx="1529656" cy="989496"/>
          </a:xfrm>
          <a:prstGeom prst="rect">
            <a:avLst/>
          </a:prstGeom>
          <a:noFill/>
          <a:extLst>
            <a:ext uri="{909E8E84-426E-40DD-AFC4-6F175D3DCCD1}">
              <a14:hiddenFill xmlns:a14="http://schemas.microsoft.com/office/drawing/2010/main">
                <a:solidFill>
                  <a:srgbClr val="FFFFFF"/>
                </a:solidFill>
              </a14:hiddenFill>
            </a:ext>
          </a:extLst>
        </p:spPr>
      </p:pic>
      <p:pic>
        <p:nvPicPr>
          <p:cNvPr id="1034" name="míč" descr="Plážový Míč, Koule, Nafukovací, Beach, Barevné, Odraz"/>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253700" y="5643774"/>
            <a:ext cx="1223800" cy="1223800"/>
          </a:xfrm>
          <a:prstGeom prst="rect">
            <a:avLst/>
          </a:prstGeom>
          <a:noFill/>
          <a:extLst>
            <a:ext uri="{909E8E84-426E-40DD-AFC4-6F175D3DCCD1}">
              <a14:hiddenFill xmlns:a14="http://schemas.microsoft.com/office/drawing/2010/main">
                <a:solidFill>
                  <a:srgbClr val="FFFFFF"/>
                </a:solidFill>
              </a14:hiddenFill>
            </a:ext>
          </a:extLst>
        </p:spPr>
      </p:pic>
      <p:pic>
        <p:nvPicPr>
          <p:cNvPr id="1038" name="medvídek" descr="Medvídek, Hračka, Medvěd, Roztomilý, Hnědá"/>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4881" y="5171343"/>
            <a:ext cx="1204045" cy="1535038"/>
          </a:xfrm>
          <a:prstGeom prst="rect">
            <a:avLst/>
          </a:prstGeom>
          <a:noFill/>
          <a:extLst>
            <a:ext uri="{909E8E84-426E-40DD-AFC4-6F175D3DCCD1}">
              <a14:hiddenFill xmlns:a14="http://schemas.microsoft.com/office/drawing/2010/main">
                <a:solidFill>
                  <a:srgbClr val="FFFFFF"/>
                </a:solidFill>
              </a14:hiddenFill>
            </a:ext>
          </a:extLst>
        </p:spPr>
      </p:pic>
      <p:pic>
        <p:nvPicPr>
          <p:cNvPr id="1040" name="moucha" descr="Mouchy, Moucha Domácí, Fly, Hmyz, Křídla, Oči"/>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695256" y="5403467"/>
            <a:ext cx="1281489" cy="1322827"/>
          </a:xfrm>
          <a:prstGeom prst="rect">
            <a:avLst/>
          </a:prstGeom>
          <a:noFill/>
          <a:extLst>
            <a:ext uri="{909E8E84-426E-40DD-AFC4-6F175D3DCCD1}">
              <a14:hiddenFill xmlns:a14="http://schemas.microsoft.com/office/drawing/2010/main">
                <a:solidFill>
                  <a:srgbClr val="FFFFFF"/>
                </a:solidFill>
              </a14:hiddenFill>
            </a:ext>
          </a:extLst>
        </p:spPr>
      </p:pic>
      <p:pic>
        <p:nvPicPr>
          <p:cNvPr id="1044" name="kniha" descr="Kniha, Červená, Tlusté, Prázdné, Zavřeno, Obal"/>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566268" y="5751006"/>
            <a:ext cx="1374414" cy="1009336"/>
          </a:xfrm>
          <a:prstGeom prst="rect">
            <a:avLst/>
          </a:prstGeom>
          <a:noFill/>
          <a:extLst>
            <a:ext uri="{909E8E84-426E-40DD-AFC4-6F175D3DCCD1}">
              <a14:hiddenFill xmlns:a14="http://schemas.microsoft.com/office/drawing/2010/main">
                <a:solidFill>
                  <a:srgbClr val="FFFFFF"/>
                </a:solidFill>
              </a14:hiddenFill>
            </a:ext>
          </a:extLst>
        </p:spPr>
      </p:pic>
      <p:pic>
        <p:nvPicPr>
          <p:cNvPr id="1046" name="květina" descr="Květináč, Tulipán, Velikonoce, Duben, Květen, Březen"/>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875262" y="4894806"/>
            <a:ext cx="905788" cy="1811575"/>
          </a:xfrm>
          <a:prstGeom prst="rect">
            <a:avLst/>
          </a:prstGeom>
          <a:noFill/>
          <a:extLst>
            <a:ext uri="{909E8E84-426E-40DD-AFC4-6F175D3DCCD1}">
              <a14:hiddenFill xmlns:a14="http://schemas.microsoft.com/office/drawing/2010/main">
                <a:solidFill>
                  <a:srgbClr val="FFFFFF"/>
                </a:solidFill>
              </a14:hiddenFill>
            </a:ext>
          </a:extLst>
        </p:spPr>
      </p:pic>
      <p:pic>
        <p:nvPicPr>
          <p:cNvPr id="1050" name="hrnek" descr="Pohár, Horké, Káva, Pára, Rukojeť, Snídaně, Hnědá"/>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137662" y="5560947"/>
            <a:ext cx="1261752" cy="1145434"/>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881719" y="593558"/>
            <a:ext cx="9048344" cy="553998"/>
          </a:xfrm>
          <a:prstGeom prst="rect">
            <a:avLst/>
          </a:prstGeom>
          <a:noFill/>
        </p:spPr>
        <p:txBody>
          <a:bodyPr wrap="square" rtlCol="0">
            <a:spAutoFit/>
          </a:bodyPr>
          <a:lstStyle/>
          <a:p>
            <a:r>
              <a:rPr lang="cs-CZ" sz="3000" b="1" dirty="0" smtClean="0"/>
              <a:t>Uprostřed stolu vypadá moc hezky květina</a:t>
            </a:r>
            <a:endParaRPr lang="cs-CZ" sz="3000" b="1" dirty="0"/>
          </a:p>
        </p:txBody>
      </p:sp>
    </p:spTree>
    <p:extLst>
      <p:ext uri="{BB962C8B-B14F-4D97-AF65-F5344CB8AC3E}">
        <p14:creationId xmlns:p14="http://schemas.microsoft.com/office/powerpoint/2010/main" val="3613694861"/>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8"/>
                    </p:tgtEl>
                  </p:cond>
                </p:stCondLst>
                <p:endSync evt="end" delay="0">
                  <p:rtn val="all"/>
                </p:endSync>
                <p:childTnLst>
                  <p:par>
                    <p:cTn id="3" fill="hold">
                      <p:stCondLst>
                        <p:cond delay="0"/>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18"/>
                                        </p:tgtEl>
                                        <p:attrNameLst>
                                          <p:attrName>r</p:attrName>
                                        </p:attrNameLst>
                                      </p:cBhvr>
                                    </p:animRot>
                                    <p:animRot by="-240000">
                                      <p:cBhvr>
                                        <p:cTn id="7" dur="200" fill="hold">
                                          <p:stCondLst>
                                            <p:cond delay="200"/>
                                          </p:stCondLst>
                                        </p:cTn>
                                        <p:tgtEl>
                                          <p:spTgt spid="18"/>
                                        </p:tgtEl>
                                        <p:attrNameLst>
                                          <p:attrName>r</p:attrName>
                                        </p:attrNameLst>
                                      </p:cBhvr>
                                    </p:animRot>
                                    <p:animRot by="240000">
                                      <p:cBhvr>
                                        <p:cTn id="8" dur="200" fill="hold">
                                          <p:stCondLst>
                                            <p:cond delay="400"/>
                                          </p:stCondLst>
                                        </p:cTn>
                                        <p:tgtEl>
                                          <p:spTgt spid="18"/>
                                        </p:tgtEl>
                                        <p:attrNameLst>
                                          <p:attrName>r</p:attrName>
                                        </p:attrNameLst>
                                      </p:cBhvr>
                                    </p:animRot>
                                    <p:animRot by="-240000">
                                      <p:cBhvr>
                                        <p:cTn id="9" dur="200" fill="hold">
                                          <p:stCondLst>
                                            <p:cond delay="600"/>
                                          </p:stCondLst>
                                        </p:cTn>
                                        <p:tgtEl>
                                          <p:spTgt spid="18"/>
                                        </p:tgtEl>
                                        <p:attrNameLst>
                                          <p:attrName>r</p:attrName>
                                        </p:attrNameLst>
                                      </p:cBhvr>
                                    </p:animRot>
                                    <p:animRot by="120000">
                                      <p:cBhvr>
                                        <p:cTn id="10" dur="200" fill="hold">
                                          <p:stCondLst>
                                            <p:cond delay="800"/>
                                          </p:stCondLst>
                                        </p:cTn>
                                        <p:tgtEl>
                                          <p:spTgt spid="18"/>
                                        </p:tgtEl>
                                        <p:attrNameLst>
                                          <p:attrName>r</p:attrName>
                                        </p:attrNameLst>
                                      </p:cBhvr>
                                    </p:animRot>
                                  </p:childTnLst>
                                </p:cTn>
                              </p:par>
                              <p:par>
                                <p:cTn id="11" presetID="9" presetClass="emph" presetSubtype="0" grpId="1" nodeType="withEffect">
                                  <p:stCondLst>
                                    <p:cond delay="0"/>
                                  </p:stCondLst>
                                  <p:childTnLst>
                                    <p:set>
                                      <p:cBhvr rctx="PPT">
                                        <p:cTn id="12" dur="indefinite"/>
                                        <p:tgtEl>
                                          <p:spTgt spid="18"/>
                                        </p:tgtEl>
                                        <p:attrNameLst>
                                          <p:attrName>style.opacity</p:attrName>
                                        </p:attrNameLst>
                                      </p:cBhvr>
                                      <p:to>
                                        <p:strVal val="0.5"/>
                                      </p:to>
                                    </p:set>
                                    <p:animEffect filter="image" prLst="opacity: 0.5">
                                      <p:cBhvr rctx="IE">
                                        <p:cTn id="13" dur="indefinite"/>
                                        <p:tgtEl>
                                          <p:spTgt spid="18"/>
                                        </p:tgtEl>
                                      </p:cBhvr>
                                    </p:animEffect>
                                  </p:childTnLst>
                                </p:cTn>
                              </p:par>
                            </p:childTnLst>
                          </p:cTn>
                        </p:par>
                      </p:childTnLst>
                    </p:cTn>
                  </p:par>
                </p:childTnLst>
              </p:cTn>
              <p:nextCondLst>
                <p:cond evt="onClick" delay="0">
                  <p:tgtEl>
                    <p:spTgt spid="18"/>
                  </p:tgtEl>
                </p:cond>
              </p:nextCondLst>
            </p:seq>
            <p:seq concurrent="1" nextAc="seek">
              <p:cTn id="14" restart="whenNotActive" fill="hold" evtFilter="cancelBubble" nodeType="interactiveSeq">
                <p:stCondLst>
                  <p:cond evt="onClick" delay="0">
                    <p:tgtEl>
                      <p:spTgt spid="19"/>
                    </p:tgtEl>
                  </p:cond>
                </p:stCondLst>
                <p:endSync evt="end" delay="0">
                  <p:rtn val="all"/>
                </p:endSync>
                <p:childTnLst>
                  <p:par>
                    <p:cTn id="15" fill="hold">
                      <p:stCondLst>
                        <p:cond delay="0"/>
                      </p:stCondLst>
                      <p:childTnLst>
                        <p:par>
                          <p:cTn id="16" fill="hold">
                            <p:stCondLst>
                              <p:cond delay="0"/>
                            </p:stCondLst>
                            <p:childTnLst>
                              <p:par>
                                <p:cTn id="17" presetID="32" presetClass="emph" presetSubtype="0" fill="hold" grpId="0" nodeType="clickEffect">
                                  <p:stCondLst>
                                    <p:cond delay="0"/>
                                  </p:stCondLst>
                                  <p:childTnLst>
                                    <p:animRot by="120000">
                                      <p:cBhvr>
                                        <p:cTn id="18" dur="100" fill="hold">
                                          <p:stCondLst>
                                            <p:cond delay="0"/>
                                          </p:stCondLst>
                                        </p:cTn>
                                        <p:tgtEl>
                                          <p:spTgt spid="19"/>
                                        </p:tgtEl>
                                        <p:attrNameLst>
                                          <p:attrName>r</p:attrName>
                                        </p:attrNameLst>
                                      </p:cBhvr>
                                    </p:animRot>
                                    <p:animRot by="-240000">
                                      <p:cBhvr>
                                        <p:cTn id="19" dur="200" fill="hold">
                                          <p:stCondLst>
                                            <p:cond delay="200"/>
                                          </p:stCondLst>
                                        </p:cTn>
                                        <p:tgtEl>
                                          <p:spTgt spid="19"/>
                                        </p:tgtEl>
                                        <p:attrNameLst>
                                          <p:attrName>r</p:attrName>
                                        </p:attrNameLst>
                                      </p:cBhvr>
                                    </p:animRot>
                                    <p:animRot by="240000">
                                      <p:cBhvr>
                                        <p:cTn id="20" dur="200" fill="hold">
                                          <p:stCondLst>
                                            <p:cond delay="400"/>
                                          </p:stCondLst>
                                        </p:cTn>
                                        <p:tgtEl>
                                          <p:spTgt spid="19"/>
                                        </p:tgtEl>
                                        <p:attrNameLst>
                                          <p:attrName>r</p:attrName>
                                        </p:attrNameLst>
                                      </p:cBhvr>
                                    </p:animRot>
                                    <p:animRot by="-240000">
                                      <p:cBhvr>
                                        <p:cTn id="21" dur="200" fill="hold">
                                          <p:stCondLst>
                                            <p:cond delay="600"/>
                                          </p:stCondLst>
                                        </p:cTn>
                                        <p:tgtEl>
                                          <p:spTgt spid="19"/>
                                        </p:tgtEl>
                                        <p:attrNameLst>
                                          <p:attrName>r</p:attrName>
                                        </p:attrNameLst>
                                      </p:cBhvr>
                                    </p:animRot>
                                    <p:animRot by="120000">
                                      <p:cBhvr>
                                        <p:cTn id="22" dur="200" fill="hold">
                                          <p:stCondLst>
                                            <p:cond delay="800"/>
                                          </p:stCondLst>
                                        </p:cTn>
                                        <p:tgtEl>
                                          <p:spTgt spid="19"/>
                                        </p:tgtEl>
                                        <p:attrNameLst>
                                          <p:attrName>r</p:attrName>
                                        </p:attrNameLst>
                                      </p:cBhvr>
                                    </p:animRot>
                                  </p:childTnLst>
                                </p:cTn>
                              </p:par>
                              <p:par>
                                <p:cTn id="23" presetID="9" presetClass="emph" presetSubtype="0" grpId="1" nodeType="withEffect">
                                  <p:stCondLst>
                                    <p:cond delay="0"/>
                                  </p:stCondLst>
                                  <p:childTnLst>
                                    <p:set>
                                      <p:cBhvr rctx="PPT">
                                        <p:cTn id="24" dur="indefinite"/>
                                        <p:tgtEl>
                                          <p:spTgt spid="19"/>
                                        </p:tgtEl>
                                        <p:attrNameLst>
                                          <p:attrName>style.opacity</p:attrName>
                                        </p:attrNameLst>
                                      </p:cBhvr>
                                      <p:to>
                                        <p:strVal val="0.5"/>
                                      </p:to>
                                    </p:set>
                                    <p:animEffect filter="image" prLst="opacity: 0.5">
                                      <p:cBhvr rctx="IE">
                                        <p:cTn id="25" dur="indefinite"/>
                                        <p:tgtEl>
                                          <p:spTgt spid="19"/>
                                        </p:tgtEl>
                                      </p:cBhvr>
                                    </p:animEffect>
                                  </p:childTnLst>
                                </p:cTn>
                              </p:par>
                            </p:childTnLst>
                          </p:cTn>
                        </p:par>
                      </p:childTnLst>
                    </p:cTn>
                  </p:par>
                </p:childTnLst>
              </p:cTn>
              <p:nextCondLst>
                <p:cond evt="onClick" delay="0">
                  <p:tgtEl>
                    <p:spTgt spid="19"/>
                  </p:tgtEl>
                </p:cond>
              </p:nextCondLst>
            </p:seq>
            <p:seq concurrent="1" nextAc="seek">
              <p:cTn id="26" restart="whenNotActive" fill="hold" evtFilter="cancelBubble" nodeType="interactiveSeq">
                <p:stCondLst>
                  <p:cond evt="onClick" delay="0">
                    <p:tgtEl>
                      <p:spTgt spid="17"/>
                    </p:tgtEl>
                  </p:cond>
                </p:stCondLst>
                <p:endSync evt="end" delay="0">
                  <p:rtn val="all"/>
                </p:endSync>
                <p:childTnLst>
                  <p:par>
                    <p:cTn id="27" fill="hold">
                      <p:stCondLst>
                        <p:cond delay="0"/>
                      </p:stCondLst>
                      <p:childTnLst>
                        <p:par>
                          <p:cTn id="28" fill="hold">
                            <p:stCondLst>
                              <p:cond delay="0"/>
                            </p:stCondLst>
                            <p:childTnLst>
                              <p:par>
                                <p:cTn id="29" presetID="32" presetClass="emph" presetSubtype="0" fill="hold" grpId="0" nodeType="clickEffect">
                                  <p:stCondLst>
                                    <p:cond delay="0"/>
                                  </p:stCondLst>
                                  <p:childTnLst>
                                    <p:animRot by="120000">
                                      <p:cBhvr>
                                        <p:cTn id="30" dur="100" fill="hold">
                                          <p:stCondLst>
                                            <p:cond delay="0"/>
                                          </p:stCondLst>
                                        </p:cTn>
                                        <p:tgtEl>
                                          <p:spTgt spid="17"/>
                                        </p:tgtEl>
                                        <p:attrNameLst>
                                          <p:attrName>r</p:attrName>
                                        </p:attrNameLst>
                                      </p:cBhvr>
                                    </p:animRot>
                                    <p:animRot by="-240000">
                                      <p:cBhvr>
                                        <p:cTn id="31" dur="200" fill="hold">
                                          <p:stCondLst>
                                            <p:cond delay="200"/>
                                          </p:stCondLst>
                                        </p:cTn>
                                        <p:tgtEl>
                                          <p:spTgt spid="17"/>
                                        </p:tgtEl>
                                        <p:attrNameLst>
                                          <p:attrName>r</p:attrName>
                                        </p:attrNameLst>
                                      </p:cBhvr>
                                    </p:animRot>
                                    <p:animRot by="240000">
                                      <p:cBhvr>
                                        <p:cTn id="32" dur="200" fill="hold">
                                          <p:stCondLst>
                                            <p:cond delay="400"/>
                                          </p:stCondLst>
                                        </p:cTn>
                                        <p:tgtEl>
                                          <p:spTgt spid="17"/>
                                        </p:tgtEl>
                                        <p:attrNameLst>
                                          <p:attrName>r</p:attrName>
                                        </p:attrNameLst>
                                      </p:cBhvr>
                                    </p:animRot>
                                    <p:animRot by="-240000">
                                      <p:cBhvr>
                                        <p:cTn id="33" dur="200" fill="hold">
                                          <p:stCondLst>
                                            <p:cond delay="600"/>
                                          </p:stCondLst>
                                        </p:cTn>
                                        <p:tgtEl>
                                          <p:spTgt spid="17"/>
                                        </p:tgtEl>
                                        <p:attrNameLst>
                                          <p:attrName>r</p:attrName>
                                        </p:attrNameLst>
                                      </p:cBhvr>
                                    </p:animRot>
                                    <p:animRot by="120000">
                                      <p:cBhvr>
                                        <p:cTn id="34" dur="200" fill="hold">
                                          <p:stCondLst>
                                            <p:cond delay="800"/>
                                          </p:stCondLst>
                                        </p:cTn>
                                        <p:tgtEl>
                                          <p:spTgt spid="17"/>
                                        </p:tgtEl>
                                        <p:attrNameLst>
                                          <p:attrName>r</p:attrName>
                                        </p:attrNameLst>
                                      </p:cBhvr>
                                    </p:animRot>
                                  </p:childTnLst>
                                </p:cTn>
                              </p:par>
                              <p:par>
                                <p:cTn id="35" presetID="9" presetClass="emph" presetSubtype="0" grpId="1" nodeType="withEffect">
                                  <p:stCondLst>
                                    <p:cond delay="0"/>
                                  </p:stCondLst>
                                  <p:childTnLst>
                                    <p:set>
                                      <p:cBhvr rctx="PPT">
                                        <p:cTn id="36" dur="indefinite"/>
                                        <p:tgtEl>
                                          <p:spTgt spid="17"/>
                                        </p:tgtEl>
                                        <p:attrNameLst>
                                          <p:attrName>style.opacity</p:attrName>
                                        </p:attrNameLst>
                                      </p:cBhvr>
                                      <p:to>
                                        <p:strVal val="0.5"/>
                                      </p:to>
                                    </p:set>
                                    <p:animEffect filter="image" prLst="opacity: 0.5">
                                      <p:cBhvr rctx="IE">
                                        <p:cTn id="37" dur="indefinite"/>
                                        <p:tgtEl>
                                          <p:spTgt spid="17"/>
                                        </p:tgtEl>
                                      </p:cBhvr>
                                    </p:animEffect>
                                  </p:childTnLst>
                                </p:cTn>
                              </p:par>
                            </p:childTnLst>
                          </p:cTn>
                        </p:par>
                      </p:childTnLst>
                    </p:cTn>
                  </p:par>
                </p:childTnLst>
              </p:cTn>
              <p:nextCondLst>
                <p:cond evt="onClick" delay="0">
                  <p:tgtEl>
                    <p:spTgt spid="17"/>
                  </p:tgtEl>
                </p:cond>
              </p:nextCondLst>
            </p:seq>
            <p:seq concurrent="1" nextAc="seek">
              <p:cTn id="38" restart="whenNotActive" fill="hold" evtFilter="cancelBubble" nodeType="interactiveSeq">
                <p:stCondLst>
                  <p:cond evt="onClick" delay="0">
                    <p:tgtEl>
                      <p:spTgt spid="21"/>
                    </p:tgtEl>
                  </p:cond>
                </p:stCondLst>
                <p:endSync evt="end" delay="0">
                  <p:rtn val="all"/>
                </p:endSync>
                <p:childTnLst>
                  <p:par>
                    <p:cTn id="39" fill="hold">
                      <p:stCondLst>
                        <p:cond delay="0"/>
                      </p:stCondLst>
                      <p:childTnLst>
                        <p:par>
                          <p:cTn id="40" fill="hold">
                            <p:stCondLst>
                              <p:cond delay="0"/>
                            </p:stCondLst>
                            <p:childTnLst>
                              <p:par>
                                <p:cTn id="41" presetID="32" presetClass="emph" presetSubtype="0" fill="hold" grpId="0" nodeType="clickEffect">
                                  <p:stCondLst>
                                    <p:cond delay="0"/>
                                  </p:stCondLst>
                                  <p:childTnLst>
                                    <p:animRot by="120000">
                                      <p:cBhvr>
                                        <p:cTn id="42" dur="100" fill="hold">
                                          <p:stCondLst>
                                            <p:cond delay="0"/>
                                          </p:stCondLst>
                                        </p:cTn>
                                        <p:tgtEl>
                                          <p:spTgt spid="21"/>
                                        </p:tgtEl>
                                        <p:attrNameLst>
                                          <p:attrName>r</p:attrName>
                                        </p:attrNameLst>
                                      </p:cBhvr>
                                    </p:animRot>
                                    <p:animRot by="-240000">
                                      <p:cBhvr>
                                        <p:cTn id="43" dur="200" fill="hold">
                                          <p:stCondLst>
                                            <p:cond delay="200"/>
                                          </p:stCondLst>
                                        </p:cTn>
                                        <p:tgtEl>
                                          <p:spTgt spid="21"/>
                                        </p:tgtEl>
                                        <p:attrNameLst>
                                          <p:attrName>r</p:attrName>
                                        </p:attrNameLst>
                                      </p:cBhvr>
                                    </p:animRot>
                                    <p:animRot by="240000">
                                      <p:cBhvr>
                                        <p:cTn id="44" dur="200" fill="hold">
                                          <p:stCondLst>
                                            <p:cond delay="400"/>
                                          </p:stCondLst>
                                        </p:cTn>
                                        <p:tgtEl>
                                          <p:spTgt spid="21"/>
                                        </p:tgtEl>
                                        <p:attrNameLst>
                                          <p:attrName>r</p:attrName>
                                        </p:attrNameLst>
                                      </p:cBhvr>
                                    </p:animRot>
                                    <p:animRot by="-240000">
                                      <p:cBhvr>
                                        <p:cTn id="45" dur="200" fill="hold">
                                          <p:stCondLst>
                                            <p:cond delay="600"/>
                                          </p:stCondLst>
                                        </p:cTn>
                                        <p:tgtEl>
                                          <p:spTgt spid="21"/>
                                        </p:tgtEl>
                                        <p:attrNameLst>
                                          <p:attrName>r</p:attrName>
                                        </p:attrNameLst>
                                      </p:cBhvr>
                                    </p:animRot>
                                    <p:animRot by="120000">
                                      <p:cBhvr>
                                        <p:cTn id="46" dur="200" fill="hold">
                                          <p:stCondLst>
                                            <p:cond delay="800"/>
                                          </p:stCondLst>
                                        </p:cTn>
                                        <p:tgtEl>
                                          <p:spTgt spid="21"/>
                                        </p:tgtEl>
                                        <p:attrNameLst>
                                          <p:attrName>r</p:attrName>
                                        </p:attrNameLst>
                                      </p:cBhvr>
                                    </p:animRot>
                                  </p:childTnLst>
                                </p:cTn>
                              </p:par>
                              <p:par>
                                <p:cTn id="47" presetID="9" presetClass="emph" presetSubtype="0" grpId="1" nodeType="withEffect">
                                  <p:stCondLst>
                                    <p:cond delay="0"/>
                                  </p:stCondLst>
                                  <p:childTnLst>
                                    <p:set>
                                      <p:cBhvr rctx="PPT">
                                        <p:cTn id="48" dur="indefinite"/>
                                        <p:tgtEl>
                                          <p:spTgt spid="21"/>
                                        </p:tgtEl>
                                        <p:attrNameLst>
                                          <p:attrName>style.opacity</p:attrName>
                                        </p:attrNameLst>
                                      </p:cBhvr>
                                      <p:to>
                                        <p:strVal val="0.5"/>
                                      </p:to>
                                    </p:set>
                                    <p:animEffect filter="image" prLst="opacity: 0.5">
                                      <p:cBhvr rctx="IE">
                                        <p:cTn id="49" dur="indefinite"/>
                                        <p:tgtEl>
                                          <p:spTgt spid="21"/>
                                        </p:tgtEl>
                                      </p:cBhvr>
                                    </p:animEffect>
                                  </p:childTnLst>
                                </p:cTn>
                              </p:par>
                            </p:childTnLst>
                          </p:cTn>
                        </p:par>
                      </p:childTnLst>
                    </p:cTn>
                  </p:par>
                </p:childTnLst>
              </p:cTn>
              <p:nextCondLst>
                <p:cond evt="onClick" delay="0">
                  <p:tgtEl>
                    <p:spTgt spid="21"/>
                  </p:tgtEl>
                </p:cond>
              </p:nextCondLst>
            </p:seq>
            <p:seq concurrent="1" nextAc="seek">
              <p:cTn id="50" restart="whenNotActive" fill="hold" evtFilter="cancelBubble" nodeType="interactiveSeq">
                <p:stCondLst>
                  <p:cond evt="onClick" delay="0">
                    <p:tgtEl>
                      <p:spTgt spid="23"/>
                    </p:tgtEl>
                  </p:cond>
                </p:stCondLst>
                <p:endSync evt="end" delay="0">
                  <p:rtn val="all"/>
                </p:endSync>
                <p:childTnLst>
                  <p:par>
                    <p:cTn id="51" fill="hold">
                      <p:stCondLst>
                        <p:cond delay="0"/>
                      </p:stCondLst>
                      <p:childTnLst>
                        <p:par>
                          <p:cTn id="52" fill="hold">
                            <p:stCondLst>
                              <p:cond delay="0"/>
                            </p:stCondLst>
                            <p:childTnLst>
                              <p:par>
                                <p:cTn id="53" presetID="32" presetClass="emph" presetSubtype="0" fill="hold" grpId="0" nodeType="clickEffect">
                                  <p:stCondLst>
                                    <p:cond delay="0"/>
                                  </p:stCondLst>
                                  <p:childTnLst>
                                    <p:animRot by="120000">
                                      <p:cBhvr>
                                        <p:cTn id="54" dur="100" fill="hold">
                                          <p:stCondLst>
                                            <p:cond delay="0"/>
                                          </p:stCondLst>
                                        </p:cTn>
                                        <p:tgtEl>
                                          <p:spTgt spid="23"/>
                                        </p:tgtEl>
                                        <p:attrNameLst>
                                          <p:attrName>r</p:attrName>
                                        </p:attrNameLst>
                                      </p:cBhvr>
                                    </p:animRot>
                                    <p:animRot by="-240000">
                                      <p:cBhvr>
                                        <p:cTn id="55" dur="200" fill="hold">
                                          <p:stCondLst>
                                            <p:cond delay="200"/>
                                          </p:stCondLst>
                                        </p:cTn>
                                        <p:tgtEl>
                                          <p:spTgt spid="23"/>
                                        </p:tgtEl>
                                        <p:attrNameLst>
                                          <p:attrName>r</p:attrName>
                                        </p:attrNameLst>
                                      </p:cBhvr>
                                    </p:animRot>
                                    <p:animRot by="240000">
                                      <p:cBhvr>
                                        <p:cTn id="56" dur="200" fill="hold">
                                          <p:stCondLst>
                                            <p:cond delay="400"/>
                                          </p:stCondLst>
                                        </p:cTn>
                                        <p:tgtEl>
                                          <p:spTgt spid="23"/>
                                        </p:tgtEl>
                                        <p:attrNameLst>
                                          <p:attrName>r</p:attrName>
                                        </p:attrNameLst>
                                      </p:cBhvr>
                                    </p:animRot>
                                    <p:animRot by="-240000">
                                      <p:cBhvr>
                                        <p:cTn id="57" dur="200" fill="hold">
                                          <p:stCondLst>
                                            <p:cond delay="600"/>
                                          </p:stCondLst>
                                        </p:cTn>
                                        <p:tgtEl>
                                          <p:spTgt spid="23"/>
                                        </p:tgtEl>
                                        <p:attrNameLst>
                                          <p:attrName>r</p:attrName>
                                        </p:attrNameLst>
                                      </p:cBhvr>
                                    </p:animRot>
                                    <p:animRot by="120000">
                                      <p:cBhvr>
                                        <p:cTn id="58" dur="200" fill="hold">
                                          <p:stCondLst>
                                            <p:cond delay="800"/>
                                          </p:stCondLst>
                                        </p:cTn>
                                        <p:tgtEl>
                                          <p:spTgt spid="23"/>
                                        </p:tgtEl>
                                        <p:attrNameLst>
                                          <p:attrName>r</p:attrName>
                                        </p:attrNameLst>
                                      </p:cBhvr>
                                    </p:animRot>
                                  </p:childTnLst>
                                </p:cTn>
                              </p:par>
                              <p:par>
                                <p:cTn id="59" presetID="9" presetClass="emph" presetSubtype="0" grpId="1" nodeType="withEffect">
                                  <p:stCondLst>
                                    <p:cond delay="0"/>
                                  </p:stCondLst>
                                  <p:childTnLst>
                                    <p:set>
                                      <p:cBhvr rctx="PPT">
                                        <p:cTn id="60" dur="indefinite"/>
                                        <p:tgtEl>
                                          <p:spTgt spid="23"/>
                                        </p:tgtEl>
                                        <p:attrNameLst>
                                          <p:attrName>style.opacity</p:attrName>
                                        </p:attrNameLst>
                                      </p:cBhvr>
                                      <p:to>
                                        <p:strVal val="0.5"/>
                                      </p:to>
                                    </p:set>
                                    <p:animEffect filter="image" prLst="opacity: 0.5">
                                      <p:cBhvr rctx="IE">
                                        <p:cTn id="61" dur="indefinite"/>
                                        <p:tgtEl>
                                          <p:spTgt spid="23"/>
                                        </p:tgtEl>
                                      </p:cBhvr>
                                    </p:animEffect>
                                  </p:childTnLst>
                                </p:cTn>
                              </p:par>
                            </p:childTnLst>
                          </p:cTn>
                        </p:par>
                      </p:childTnLst>
                    </p:cTn>
                  </p:par>
                </p:childTnLst>
              </p:cTn>
              <p:nextCondLst>
                <p:cond evt="onClick" delay="0">
                  <p:tgtEl>
                    <p:spTgt spid="23"/>
                  </p:tgtEl>
                </p:cond>
              </p:nextCondLst>
            </p:seq>
            <p:seq concurrent="1" nextAc="seek">
              <p:cTn id="62" restart="whenNotActive" fill="hold" evtFilter="cancelBubble" nodeType="interactiveSeq">
                <p:stCondLst>
                  <p:cond evt="onClick" delay="0">
                    <p:tgtEl>
                      <p:spTgt spid="22"/>
                    </p:tgtEl>
                  </p:cond>
                </p:stCondLst>
                <p:endSync evt="end" delay="0">
                  <p:rtn val="all"/>
                </p:endSync>
                <p:childTnLst>
                  <p:par>
                    <p:cTn id="63" fill="hold">
                      <p:stCondLst>
                        <p:cond delay="0"/>
                      </p:stCondLst>
                      <p:childTnLst>
                        <p:par>
                          <p:cTn id="64" fill="hold">
                            <p:stCondLst>
                              <p:cond delay="0"/>
                            </p:stCondLst>
                            <p:childTnLst>
                              <p:par>
                                <p:cTn id="65" presetID="32" presetClass="emph" presetSubtype="0" fill="hold" grpId="0" nodeType="clickEffect">
                                  <p:stCondLst>
                                    <p:cond delay="0"/>
                                  </p:stCondLst>
                                  <p:childTnLst>
                                    <p:animRot by="120000">
                                      <p:cBhvr>
                                        <p:cTn id="66" dur="100" fill="hold">
                                          <p:stCondLst>
                                            <p:cond delay="0"/>
                                          </p:stCondLst>
                                        </p:cTn>
                                        <p:tgtEl>
                                          <p:spTgt spid="22"/>
                                        </p:tgtEl>
                                        <p:attrNameLst>
                                          <p:attrName>r</p:attrName>
                                        </p:attrNameLst>
                                      </p:cBhvr>
                                    </p:animRot>
                                    <p:animRot by="-240000">
                                      <p:cBhvr>
                                        <p:cTn id="67" dur="200" fill="hold">
                                          <p:stCondLst>
                                            <p:cond delay="200"/>
                                          </p:stCondLst>
                                        </p:cTn>
                                        <p:tgtEl>
                                          <p:spTgt spid="22"/>
                                        </p:tgtEl>
                                        <p:attrNameLst>
                                          <p:attrName>r</p:attrName>
                                        </p:attrNameLst>
                                      </p:cBhvr>
                                    </p:animRot>
                                    <p:animRot by="240000">
                                      <p:cBhvr>
                                        <p:cTn id="68" dur="200" fill="hold">
                                          <p:stCondLst>
                                            <p:cond delay="400"/>
                                          </p:stCondLst>
                                        </p:cTn>
                                        <p:tgtEl>
                                          <p:spTgt spid="22"/>
                                        </p:tgtEl>
                                        <p:attrNameLst>
                                          <p:attrName>r</p:attrName>
                                        </p:attrNameLst>
                                      </p:cBhvr>
                                    </p:animRot>
                                    <p:animRot by="-240000">
                                      <p:cBhvr>
                                        <p:cTn id="69" dur="200" fill="hold">
                                          <p:stCondLst>
                                            <p:cond delay="600"/>
                                          </p:stCondLst>
                                        </p:cTn>
                                        <p:tgtEl>
                                          <p:spTgt spid="22"/>
                                        </p:tgtEl>
                                        <p:attrNameLst>
                                          <p:attrName>r</p:attrName>
                                        </p:attrNameLst>
                                      </p:cBhvr>
                                    </p:animRot>
                                    <p:animRot by="120000">
                                      <p:cBhvr>
                                        <p:cTn id="70" dur="200" fill="hold">
                                          <p:stCondLst>
                                            <p:cond delay="800"/>
                                          </p:stCondLst>
                                        </p:cTn>
                                        <p:tgtEl>
                                          <p:spTgt spid="22"/>
                                        </p:tgtEl>
                                        <p:attrNameLst>
                                          <p:attrName>r</p:attrName>
                                        </p:attrNameLst>
                                      </p:cBhvr>
                                    </p:animRot>
                                  </p:childTnLst>
                                </p:cTn>
                              </p:par>
                              <p:par>
                                <p:cTn id="71" presetID="9" presetClass="emph" presetSubtype="0" grpId="1" nodeType="withEffect">
                                  <p:stCondLst>
                                    <p:cond delay="0"/>
                                  </p:stCondLst>
                                  <p:childTnLst>
                                    <p:set>
                                      <p:cBhvr rctx="PPT">
                                        <p:cTn id="72" dur="indefinite"/>
                                        <p:tgtEl>
                                          <p:spTgt spid="22"/>
                                        </p:tgtEl>
                                        <p:attrNameLst>
                                          <p:attrName>style.opacity</p:attrName>
                                        </p:attrNameLst>
                                      </p:cBhvr>
                                      <p:to>
                                        <p:strVal val="0.5"/>
                                      </p:to>
                                    </p:set>
                                    <p:animEffect filter="image" prLst="opacity: 0.5">
                                      <p:cBhvr rctx="IE">
                                        <p:cTn id="73" dur="indefinite"/>
                                        <p:tgtEl>
                                          <p:spTgt spid="22"/>
                                        </p:tgtEl>
                                      </p:cBhvr>
                                    </p:animEffect>
                                  </p:childTnLst>
                                </p:cTn>
                              </p:par>
                            </p:childTnLst>
                          </p:cTn>
                        </p:par>
                      </p:childTnLst>
                    </p:cTn>
                  </p:par>
                </p:childTnLst>
              </p:cTn>
              <p:nextCondLst>
                <p:cond evt="onClick" delay="0">
                  <p:tgtEl>
                    <p:spTgt spid="22"/>
                  </p:tgtEl>
                </p:cond>
              </p:nextCondLst>
            </p:seq>
            <p:seq concurrent="1" nextAc="seek">
              <p:cTn id="74" restart="whenNotActive" fill="hold" evtFilter="cancelBubble" nodeType="interactiveSeq">
                <p:stCondLst>
                  <p:cond evt="onClick" delay="0">
                    <p:tgtEl>
                      <p:spTgt spid="1038"/>
                    </p:tgtEl>
                  </p:cond>
                </p:stCondLst>
                <p:endSync evt="end" delay="0">
                  <p:rtn val="all"/>
                </p:endSync>
                <p:childTnLst>
                  <p:par>
                    <p:cTn id="75" fill="hold">
                      <p:stCondLst>
                        <p:cond delay="0"/>
                      </p:stCondLst>
                      <p:childTnLst>
                        <p:par>
                          <p:cTn id="76" fill="hold">
                            <p:stCondLst>
                              <p:cond delay="0"/>
                            </p:stCondLst>
                            <p:childTnLst>
                              <p:par>
                                <p:cTn id="77" presetID="32" presetClass="emph" presetSubtype="0" fill="hold" nodeType="clickEffect">
                                  <p:stCondLst>
                                    <p:cond delay="0"/>
                                  </p:stCondLst>
                                  <p:childTnLst>
                                    <p:animRot by="120000">
                                      <p:cBhvr>
                                        <p:cTn id="78" dur="100" fill="hold">
                                          <p:stCondLst>
                                            <p:cond delay="0"/>
                                          </p:stCondLst>
                                        </p:cTn>
                                        <p:tgtEl>
                                          <p:spTgt spid="1038"/>
                                        </p:tgtEl>
                                        <p:attrNameLst>
                                          <p:attrName>r</p:attrName>
                                        </p:attrNameLst>
                                      </p:cBhvr>
                                    </p:animRot>
                                    <p:animRot by="-240000">
                                      <p:cBhvr>
                                        <p:cTn id="79" dur="200" fill="hold">
                                          <p:stCondLst>
                                            <p:cond delay="200"/>
                                          </p:stCondLst>
                                        </p:cTn>
                                        <p:tgtEl>
                                          <p:spTgt spid="1038"/>
                                        </p:tgtEl>
                                        <p:attrNameLst>
                                          <p:attrName>r</p:attrName>
                                        </p:attrNameLst>
                                      </p:cBhvr>
                                    </p:animRot>
                                    <p:animRot by="240000">
                                      <p:cBhvr>
                                        <p:cTn id="80" dur="200" fill="hold">
                                          <p:stCondLst>
                                            <p:cond delay="400"/>
                                          </p:stCondLst>
                                        </p:cTn>
                                        <p:tgtEl>
                                          <p:spTgt spid="1038"/>
                                        </p:tgtEl>
                                        <p:attrNameLst>
                                          <p:attrName>r</p:attrName>
                                        </p:attrNameLst>
                                      </p:cBhvr>
                                    </p:animRot>
                                    <p:animRot by="-240000">
                                      <p:cBhvr>
                                        <p:cTn id="81" dur="200" fill="hold">
                                          <p:stCondLst>
                                            <p:cond delay="600"/>
                                          </p:stCondLst>
                                        </p:cTn>
                                        <p:tgtEl>
                                          <p:spTgt spid="1038"/>
                                        </p:tgtEl>
                                        <p:attrNameLst>
                                          <p:attrName>r</p:attrName>
                                        </p:attrNameLst>
                                      </p:cBhvr>
                                    </p:animRot>
                                    <p:animRot by="120000">
                                      <p:cBhvr>
                                        <p:cTn id="82" dur="200" fill="hold">
                                          <p:stCondLst>
                                            <p:cond delay="800"/>
                                          </p:stCondLst>
                                        </p:cTn>
                                        <p:tgtEl>
                                          <p:spTgt spid="1038"/>
                                        </p:tgtEl>
                                        <p:attrNameLst>
                                          <p:attrName>r</p:attrName>
                                        </p:attrNameLst>
                                      </p:cBhvr>
                                    </p:animRot>
                                  </p:childTnLst>
                                </p:cTn>
                              </p:par>
                              <p:par>
                                <p:cTn id="83" presetID="9" presetClass="emph" presetSubtype="0" nodeType="withEffect">
                                  <p:stCondLst>
                                    <p:cond delay="0"/>
                                  </p:stCondLst>
                                  <p:childTnLst>
                                    <p:set>
                                      <p:cBhvr rctx="PPT">
                                        <p:cTn id="84" dur="indefinite"/>
                                        <p:tgtEl>
                                          <p:spTgt spid="1038"/>
                                        </p:tgtEl>
                                        <p:attrNameLst>
                                          <p:attrName>style.opacity</p:attrName>
                                        </p:attrNameLst>
                                      </p:cBhvr>
                                      <p:to>
                                        <p:strVal val="0.5"/>
                                      </p:to>
                                    </p:set>
                                    <p:animEffect filter="image" prLst="opacity: 0.5">
                                      <p:cBhvr rctx="IE">
                                        <p:cTn id="85" dur="indefinite"/>
                                        <p:tgtEl>
                                          <p:spTgt spid="1038"/>
                                        </p:tgtEl>
                                      </p:cBhvr>
                                    </p:animEffect>
                                  </p:childTnLst>
                                </p:cTn>
                              </p:par>
                            </p:childTnLst>
                          </p:cTn>
                        </p:par>
                      </p:childTnLst>
                    </p:cTn>
                  </p:par>
                </p:childTnLst>
              </p:cTn>
              <p:nextCondLst>
                <p:cond evt="onClick" delay="0">
                  <p:tgtEl>
                    <p:spTgt spid="1038"/>
                  </p:tgtEl>
                </p:cond>
              </p:nextCondLst>
            </p:seq>
            <p:seq concurrent="1" nextAc="seek">
              <p:cTn id="86" restart="whenNotActive" fill="hold" evtFilter="cancelBubble" nodeType="interactiveSeq">
                <p:stCondLst>
                  <p:cond evt="onClick" delay="0">
                    <p:tgtEl>
                      <p:spTgt spid="1030"/>
                    </p:tgtEl>
                  </p:cond>
                </p:stCondLst>
                <p:endSync evt="end" delay="0">
                  <p:rtn val="all"/>
                </p:endSync>
                <p:childTnLst>
                  <p:par>
                    <p:cTn id="87" fill="hold">
                      <p:stCondLst>
                        <p:cond delay="0"/>
                      </p:stCondLst>
                      <p:childTnLst>
                        <p:par>
                          <p:cTn id="88" fill="hold">
                            <p:stCondLst>
                              <p:cond delay="0"/>
                            </p:stCondLst>
                            <p:childTnLst>
                              <p:par>
                                <p:cTn id="89" presetID="32" presetClass="emph" presetSubtype="0" fill="hold" nodeType="clickEffect">
                                  <p:stCondLst>
                                    <p:cond delay="0"/>
                                  </p:stCondLst>
                                  <p:childTnLst>
                                    <p:animRot by="120000">
                                      <p:cBhvr>
                                        <p:cTn id="90" dur="100" fill="hold">
                                          <p:stCondLst>
                                            <p:cond delay="0"/>
                                          </p:stCondLst>
                                        </p:cTn>
                                        <p:tgtEl>
                                          <p:spTgt spid="1030"/>
                                        </p:tgtEl>
                                        <p:attrNameLst>
                                          <p:attrName>r</p:attrName>
                                        </p:attrNameLst>
                                      </p:cBhvr>
                                    </p:animRot>
                                    <p:animRot by="-240000">
                                      <p:cBhvr>
                                        <p:cTn id="91" dur="200" fill="hold">
                                          <p:stCondLst>
                                            <p:cond delay="200"/>
                                          </p:stCondLst>
                                        </p:cTn>
                                        <p:tgtEl>
                                          <p:spTgt spid="1030"/>
                                        </p:tgtEl>
                                        <p:attrNameLst>
                                          <p:attrName>r</p:attrName>
                                        </p:attrNameLst>
                                      </p:cBhvr>
                                    </p:animRot>
                                    <p:animRot by="240000">
                                      <p:cBhvr>
                                        <p:cTn id="92" dur="200" fill="hold">
                                          <p:stCondLst>
                                            <p:cond delay="400"/>
                                          </p:stCondLst>
                                        </p:cTn>
                                        <p:tgtEl>
                                          <p:spTgt spid="1030"/>
                                        </p:tgtEl>
                                        <p:attrNameLst>
                                          <p:attrName>r</p:attrName>
                                        </p:attrNameLst>
                                      </p:cBhvr>
                                    </p:animRot>
                                    <p:animRot by="-240000">
                                      <p:cBhvr>
                                        <p:cTn id="93" dur="200" fill="hold">
                                          <p:stCondLst>
                                            <p:cond delay="600"/>
                                          </p:stCondLst>
                                        </p:cTn>
                                        <p:tgtEl>
                                          <p:spTgt spid="1030"/>
                                        </p:tgtEl>
                                        <p:attrNameLst>
                                          <p:attrName>r</p:attrName>
                                        </p:attrNameLst>
                                      </p:cBhvr>
                                    </p:animRot>
                                    <p:animRot by="120000">
                                      <p:cBhvr>
                                        <p:cTn id="94" dur="200" fill="hold">
                                          <p:stCondLst>
                                            <p:cond delay="800"/>
                                          </p:stCondLst>
                                        </p:cTn>
                                        <p:tgtEl>
                                          <p:spTgt spid="1030"/>
                                        </p:tgtEl>
                                        <p:attrNameLst>
                                          <p:attrName>r</p:attrName>
                                        </p:attrNameLst>
                                      </p:cBhvr>
                                    </p:animRot>
                                  </p:childTnLst>
                                </p:cTn>
                              </p:par>
                              <p:par>
                                <p:cTn id="95" presetID="9" presetClass="emph" presetSubtype="0" nodeType="withEffect">
                                  <p:stCondLst>
                                    <p:cond delay="0"/>
                                  </p:stCondLst>
                                  <p:childTnLst>
                                    <p:set>
                                      <p:cBhvr rctx="PPT">
                                        <p:cTn id="96" dur="indefinite"/>
                                        <p:tgtEl>
                                          <p:spTgt spid="1030"/>
                                        </p:tgtEl>
                                        <p:attrNameLst>
                                          <p:attrName>style.opacity</p:attrName>
                                        </p:attrNameLst>
                                      </p:cBhvr>
                                      <p:to>
                                        <p:strVal val="0.5"/>
                                      </p:to>
                                    </p:set>
                                    <p:animEffect filter="image" prLst="opacity: 0.5">
                                      <p:cBhvr rctx="IE">
                                        <p:cTn id="97" dur="indefinite"/>
                                        <p:tgtEl>
                                          <p:spTgt spid="1030"/>
                                        </p:tgtEl>
                                      </p:cBhvr>
                                    </p:animEffect>
                                  </p:childTnLst>
                                </p:cTn>
                              </p:par>
                            </p:childTnLst>
                          </p:cTn>
                        </p:par>
                      </p:childTnLst>
                    </p:cTn>
                  </p:par>
                </p:childTnLst>
              </p:cTn>
              <p:nextCondLst>
                <p:cond evt="onClick" delay="0">
                  <p:tgtEl>
                    <p:spTgt spid="1030"/>
                  </p:tgtEl>
                </p:cond>
              </p:nextCondLst>
            </p:seq>
            <p:seq concurrent="1" nextAc="seek">
              <p:cTn id="98" restart="whenNotActive" fill="hold" evtFilter="cancelBubble" nodeType="interactiveSeq">
                <p:stCondLst>
                  <p:cond evt="onClick" delay="0">
                    <p:tgtEl>
                      <p:spTgt spid="1050"/>
                    </p:tgtEl>
                  </p:cond>
                </p:stCondLst>
                <p:endSync evt="end" delay="0">
                  <p:rtn val="all"/>
                </p:endSync>
                <p:childTnLst>
                  <p:par>
                    <p:cTn id="99" fill="hold">
                      <p:stCondLst>
                        <p:cond delay="0"/>
                      </p:stCondLst>
                      <p:childTnLst>
                        <p:par>
                          <p:cTn id="100" fill="hold">
                            <p:stCondLst>
                              <p:cond delay="0"/>
                            </p:stCondLst>
                            <p:childTnLst>
                              <p:par>
                                <p:cTn id="101" presetID="32" presetClass="emph" presetSubtype="0" fill="hold" nodeType="clickEffect">
                                  <p:stCondLst>
                                    <p:cond delay="0"/>
                                  </p:stCondLst>
                                  <p:childTnLst>
                                    <p:animRot by="120000">
                                      <p:cBhvr>
                                        <p:cTn id="102" dur="100" fill="hold">
                                          <p:stCondLst>
                                            <p:cond delay="0"/>
                                          </p:stCondLst>
                                        </p:cTn>
                                        <p:tgtEl>
                                          <p:spTgt spid="1050"/>
                                        </p:tgtEl>
                                        <p:attrNameLst>
                                          <p:attrName>r</p:attrName>
                                        </p:attrNameLst>
                                      </p:cBhvr>
                                    </p:animRot>
                                    <p:animRot by="-240000">
                                      <p:cBhvr>
                                        <p:cTn id="103" dur="200" fill="hold">
                                          <p:stCondLst>
                                            <p:cond delay="200"/>
                                          </p:stCondLst>
                                        </p:cTn>
                                        <p:tgtEl>
                                          <p:spTgt spid="1050"/>
                                        </p:tgtEl>
                                        <p:attrNameLst>
                                          <p:attrName>r</p:attrName>
                                        </p:attrNameLst>
                                      </p:cBhvr>
                                    </p:animRot>
                                    <p:animRot by="240000">
                                      <p:cBhvr>
                                        <p:cTn id="104" dur="200" fill="hold">
                                          <p:stCondLst>
                                            <p:cond delay="400"/>
                                          </p:stCondLst>
                                        </p:cTn>
                                        <p:tgtEl>
                                          <p:spTgt spid="1050"/>
                                        </p:tgtEl>
                                        <p:attrNameLst>
                                          <p:attrName>r</p:attrName>
                                        </p:attrNameLst>
                                      </p:cBhvr>
                                    </p:animRot>
                                    <p:animRot by="-240000">
                                      <p:cBhvr>
                                        <p:cTn id="105" dur="200" fill="hold">
                                          <p:stCondLst>
                                            <p:cond delay="600"/>
                                          </p:stCondLst>
                                        </p:cTn>
                                        <p:tgtEl>
                                          <p:spTgt spid="1050"/>
                                        </p:tgtEl>
                                        <p:attrNameLst>
                                          <p:attrName>r</p:attrName>
                                        </p:attrNameLst>
                                      </p:cBhvr>
                                    </p:animRot>
                                    <p:animRot by="120000">
                                      <p:cBhvr>
                                        <p:cTn id="106" dur="200" fill="hold">
                                          <p:stCondLst>
                                            <p:cond delay="800"/>
                                          </p:stCondLst>
                                        </p:cTn>
                                        <p:tgtEl>
                                          <p:spTgt spid="1050"/>
                                        </p:tgtEl>
                                        <p:attrNameLst>
                                          <p:attrName>r</p:attrName>
                                        </p:attrNameLst>
                                      </p:cBhvr>
                                    </p:animRot>
                                  </p:childTnLst>
                                </p:cTn>
                              </p:par>
                              <p:par>
                                <p:cTn id="107" presetID="9" presetClass="emph" presetSubtype="0" nodeType="withEffect">
                                  <p:stCondLst>
                                    <p:cond delay="0"/>
                                  </p:stCondLst>
                                  <p:childTnLst>
                                    <p:set>
                                      <p:cBhvr rctx="PPT">
                                        <p:cTn id="108" dur="indefinite"/>
                                        <p:tgtEl>
                                          <p:spTgt spid="1050"/>
                                        </p:tgtEl>
                                        <p:attrNameLst>
                                          <p:attrName>style.opacity</p:attrName>
                                        </p:attrNameLst>
                                      </p:cBhvr>
                                      <p:to>
                                        <p:strVal val="0.5"/>
                                      </p:to>
                                    </p:set>
                                    <p:animEffect filter="image" prLst="opacity: 0.5">
                                      <p:cBhvr rctx="IE">
                                        <p:cTn id="109" dur="indefinite"/>
                                        <p:tgtEl>
                                          <p:spTgt spid="1050"/>
                                        </p:tgtEl>
                                      </p:cBhvr>
                                    </p:animEffect>
                                  </p:childTnLst>
                                </p:cTn>
                              </p:par>
                            </p:childTnLst>
                          </p:cTn>
                        </p:par>
                      </p:childTnLst>
                    </p:cTn>
                  </p:par>
                </p:childTnLst>
              </p:cTn>
              <p:nextCondLst>
                <p:cond evt="onClick" delay="0">
                  <p:tgtEl>
                    <p:spTgt spid="1050"/>
                  </p:tgtEl>
                </p:cond>
              </p:nextCondLst>
            </p:seq>
            <p:seq concurrent="1" nextAc="seek">
              <p:cTn id="110" restart="whenNotActive" fill="hold" evtFilter="cancelBubble" nodeType="interactiveSeq">
                <p:stCondLst>
                  <p:cond evt="onClick" delay="0">
                    <p:tgtEl>
                      <p:spTgt spid="1040"/>
                    </p:tgtEl>
                  </p:cond>
                </p:stCondLst>
                <p:endSync evt="end" delay="0">
                  <p:rtn val="all"/>
                </p:endSync>
                <p:childTnLst>
                  <p:par>
                    <p:cTn id="111" fill="hold">
                      <p:stCondLst>
                        <p:cond delay="0"/>
                      </p:stCondLst>
                      <p:childTnLst>
                        <p:par>
                          <p:cTn id="112" fill="hold">
                            <p:stCondLst>
                              <p:cond delay="0"/>
                            </p:stCondLst>
                            <p:childTnLst>
                              <p:par>
                                <p:cTn id="113" presetID="32" presetClass="emph" presetSubtype="0" fill="hold" nodeType="clickEffect">
                                  <p:stCondLst>
                                    <p:cond delay="0"/>
                                  </p:stCondLst>
                                  <p:childTnLst>
                                    <p:animRot by="120000">
                                      <p:cBhvr>
                                        <p:cTn id="114" dur="100" fill="hold">
                                          <p:stCondLst>
                                            <p:cond delay="0"/>
                                          </p:stCondLst>
                                        </p:cTn>
                                        <p:tgtEl>
                                          <p:spTgt spid="1040"/>
                                        </p:tgtEl>
                                        <p:attrNameLst>
                                          <p:attrName>r</p:attrName>
                                        </p:attrNameLst>
                                      </p:cBhvr>
                                    </p:animRot>
                                    <p:animRot by="-240000">
                                      <p:cBhvr>
                                        <p:cTn id="115" dur="200" fill="hold">
                                          <p:stCondLst>
                                            <p:cond delay="200"/>
                                          </p:stCondLst>
                                        </p:cTn>
                                        <p:tgtEl>
                                          <p:spTgt spid="1040"/>
                                        </p:tgtEl>
                                        <p:attrNameLst>
                                          <p:attrName>r</p:attrName>
                                        </p:attrNameLst>
                                      </p:cBhvr>
                                    </p:animRot>
                                    <p:animRot by="240000">
                                      <p:cBhvr>
                                        <p:cTn id="116" dur="200" fill="hold">
                                          <p:stCondLst>
                                            <p:cond delay="400"/>
                                          </p:stCondLst>
                                        </p:cTn>
                                        <p:tgtEl>
                                          <p:spTgt spid="1040"/>
                                        </p:tgtEl>
                                        <p:attrNameLst>
                                          <p:attrName>r</p:attrName>
                                        </p:attrNameLst>
                                      </p:cBhvr>
                                    </p:animRot>
                                    <p:animRot by="-240000">
                                      <p:cBhvr>
                                        <p:cTn id="117" dur="200" fill="hold">
                                          <p:stCondLst>
                                            <p:cond delay="600"/>
                                          </p:stCondLst>
                                        </p:cTn>
                                        <p:tgtEl>
                                          <p:spTgt spid="1040"/>
                                        </p:tgtEl>
                                        <p:attrNameLst>
                                          <p:attrName>r</p:attrName>
                                        </p:attrNameLst>
                                      </p:cBhvr>
                                    </p:animRot>
                                    <p:animRot by="120000">
                                      <p:cBhvr>
                                        <p:cTn id="118" dur="200" fill="hold">
                                          <p:stCondLst>
                                            <p:cond delay="800"/>
                                          </p:stCondLst>
                                        </p:cTn>
                                        <p:tgtEl>
                                          <p:spTgt spid="1040"/>
                                        </p:tgtEl>
                                        <p:attrNameLst>
                                          <p:attrName>r</p:attrName>
                                        </p:attrNameLst>
                                      </p:cBhvr>
                                    </p:animRot>
                                  </p:childTnLst>
                                </p:cTn>
                              </p:par>
                              <p:par>
                                <p:cTn id="119" presetID="9" presetClass="emph" presetSubtype="0" nodeType="withEffect">
                                  <p:stCondLst>
                                    <p:cond delay="0"/>
                                  </p:stCondLst>
                                  <p:childTnLst>
                                    <p:set>
                                      <p:cBhvr rctx="PPT">
                                        <p:cTn id="120" dur="indefinite"/>
                                        <p:tgtEl>
                                          <p:spTgt spid="1040"/>
                                        </p:tgtEl>
                                        <p:attrNameLst>
                                          <p:attrName>style.opacity</p:attrName>
                                        </p:attrNameLst>
                                      </p:cBhvr>
                                      <p:to>
                                        <p:strVal val="0.5"/>
                                      </p:to>
                                    </p:set>
                                    <p:animEffect filter="image" prLst="opacity: 0.5">
                                      <p:cBhvr rctx="IE">
                                        <p:cTn id="121" dur="indefinite"/>
                                        <p:tgtEl>
                                          <p:spTgt spid="1040"/>
                                        </p:tgtEl>
                                      </p:cBhvr>
                                    </p:animEffect>
                                  </p:childTnLst>
                                </p:cTn>
                              </p:par>
                            </p:childTnLst>
                          </p:cTn>
                        </p:par>
                      </p:childTnLst>
                    </p:cTn>
                  </p:par>
                </p:childTnLst>
              </p:cTn>
              <p:nextCondLst>
                <p:cond evt="onClick" delay="0">
                  <p:tgtEl>
                    <p:spTgt spid="1040"/>
                  </p:tgtEl>
                </p:cond>
              </p:nextCondLst>
            </p:seq>
            <p:seq concurrent="1" nextAc="seek">
              <p:cTn id="122" restart="whenNotActive" fill="hold" evtFilter="cancelBubble" nodeType="interactiveSeq">
                <p:stCondLst>
                  <p:cond evt="onClick" delay="0">
                    <p:tgtEl>
                      <p:spTgt spid="1044"/>
                    </p:tgtEl>
                  </p:cond>
                </p:stCondLst>
                <p:endSync evt="end" delay="0">
                  <p:rtn val="all"/>
                </p:endSync>
                <p:childTnLst>
                  <p:par>
                    <p:cTn id="123" fill="hold">
                      <p:stCondLst>
                        <p:cond delay="0"/>
                      </p:stCondLst>
                      <p:childTnLst>
                        <p:par>
                          <p:cTn id="124" fill="hold">
                            <p:stCondLst>
                              <p:cond delay="0"/>
                            </p:stCondLst>
                            <p:childTnLst>
                              <p:par>
                                <p:cTn id="125" presetID="32" presetClass="emph" presetSubtype="0" fill="hold" nodeType="clickEffect">
                                  <p:stCondLst>
                                    <p:cond delay="0"/>
                                  </p:stCondLst>
                                  <p:childTnLst>
                                    <p:animRot by="120000">
                                      <p:cBhvr>
                                        <p:cTn id="126" dur="100" fill="hold">
                                          <p:stCondLst>
                                            <p:cond delay="0"/>
                                          </p:stCondLst>
                                        </p:cTn>
                                        <p:tgtEl>
                                          <p:spTgt spid="1044"/>
                                        </p:tgtEl>
                                        <p:attrNameLst>
                                          <p:attrName>r</p:attrName>
                                        </p:attrNameLst>
                                      </p:cBhvr>
                                    </p:animRot>
                                    <p:animRot by="-240000">
                                      <p:cBhvr>
                                        <p:cTn id="127" dur="200" fill="hold">
                                          <p:stCondLst>
                                            <p:cond delay="200"/>
                                          </p:stCondLst>
                                        </p:cTn>
                                        <p:tgtEl>
                                          <p:spTgt spid="1044"/>
                                        </p:tgtEl>
                                        <p:attrNameLst>
                                          <p:attrName>r</p:attrName>
                                        </p:attrNameLst>
                                      </p:cBhvr>
                                    </p:animRot>
                                    <p:animRot by="240000">
                                      <p:cBhvr>
                                        <p:cTn id="128" dur="200" fill="hold">
                                          <p:stCondLst>
                                            <p:cond delay="400"/>
                                          </p:stCondLst>
                                        </p:cTn>
                                        <p:tgtEl>
                                          <p:spTgt spid="1044"/>
                                        </p:tgtEl>
                                        <p:attrNameLst>
                                          <p:attrName>r</p:attrName>
                                        </p:attrNameLst>
                                      </p:cBhvr>
                                    </p:animRot>
                                    <p:animRot by="-240000">
                                      <p:cBhvr>
                                        <p:cTn id="129" dur="200" fill="hold">
                                          <p:stCondLst>
                                            <p:cond delay="600"/>
                                          </p:stCondLst>
                                        </p:cTn>
                                        <p:tgtEl>
                                          <p:spTgt spid="1044"/>
                                        </p:tgtEl>
                                        <p:attrNameLst>
                                          <p:attrName>r</p:attrName>
                                        </p:attrNameLst>
                                      </p:cBhvr>
                                    </p:animRot>
                                    <p:animRot by="120000">
                                      <p:cBhvr>
                                        <p:cTn id="130" dur="200" fill="hold">
                                          <p:stCondLst>
                                            <p:cond delay="800"/>
                                          </p:stCondLst>
                                        </p:cTn>
                                        <p:tgtEl>
                                          <p:spTgt spid="1044"/>
                                        </p:tgtEl>
                                        <p:attrNameLst>
                                          <p:attrName>r</p:attrName>
                                        </p:attrNameLst>
                                      </p:cBhvr>
                                    </p:animRot>
                                  </p:childTnLst>
                                </p:cTn>
                              </p:par>
                              <p:par>
                                <p:cTn id="131" presetID="9" presetClass="emph" presetSubtype="0" nodeType="withEffect">
                                  <p:stCondLst>
                                    <p:cond delay="0"/>
                                  </p:stCondLst>
                                  <p:childTnLst>
                                    <p:set>
                                      <p:cBhvr rctx="PPT">
                                        <p:cTn id="132" dur="indefinite"/>
                                        <p:tgtEl>
                                          <p:spTgt spid="1044"/>
                                        </p:tgtEl>
                                        <p:attrNameLst>
                                          <p:attrName>style.opacity</p:attrName>
                                        </p:attrNameLst>
                                      </p:cBhvr>
                                      <p:to>
                                        <p:strVal val="0.5"/>
                                      </p:to>
                                    </p:set>
                                    <p:animEffect filter="image" prLst="opacity: 0.5">
                                      <p:cBhvr rctx="IE">
                                        <p:cTn id="133" dur="indefinite"/>
                                        <p:tgtEl>
                                          <p:spTgt spid="1044"/>
                                        </p:tgtEl>
                                      </p:cBhvr>
                                    </p:animEffect>
                                  </p:childTnLst>
                                </p:cTn>
                              </p:par>
                            </p:childTnLst>
                          </p:cTn>
                        </p:par>
                      </p:childTnLst>
                    </p:cTn>
                  </p:par>
                </p:childTnLst>
              </p:cTn>
              <p:nextCondLst>
                <p:cond evt="onClick" delay="0">
                  <p:tgtEl>
                    <p:spTgt spid="1044"/>
                  </p:tgtEl>
                </p:cond>
              </p:nextCondLst>
            </p:seq>
            <p:seq concurrent="1" nextAc="seek">
              <p:cTn id="134" restart="whenNotActive" fill="hold" evtFilter="cancelBubble" nodeType="interactiveSeq">
                <p:stCondLst>
                  <p:cond evt="onClick" delay="0">
                    <p:tgtEl>
                      <p:spTgt spid="1034"/>
                    </p:tgtEl>
                  </p:cond>
                </p:stCondLst>
                <p:endSync evt="end" delay="0">
                  <p:rtn val="all"/>
                </p:endSync>
                <p:childTnLst>
                  <p:par>
                    <p:cTn id="135" fill="hold">
                      <p:stCondLst>
                        <p:cond delay="0"/>
                      </p:stCondLst>
                      <p:childTnLst>
                        <p:par>
                          <p:cTn id="136" fill="hold">
                            <p:stCondLst>
                              <p:cond delay="0"/>
                            </p:stCondLst>
                            <p:childTnLst>
                              <p:par>
                                <p:cTn id="137" presetID="32" presetClass="emph" presetSubtype="0" fill="hold" nodeType="clickEffect">
                                  <p:stCondLst>
                                    <p:cond delay="0"/>
                                  </p:stCondLst>
                                  <p:childTnLst>
                                    <p:animRot by="120000">
                                      <p:cBhvr>
                                        <p:cTn id="138" dur="100" fill="hold">
                                          <p:stCondLst>
                                            <p:cond delay="0"/>
                                          </p:stCondLst>
                                        </p:cTn>
                                        <p:tgtEl>
                                          <p:spTgt spid="1034"/>
                                        </p:tgtEl>
                                        <p:attrNameLst>
                                          <p:attrName>r</p:attrName>
                                        </p:attrNameLst>
                                      </p:cBhvr>
                                    </p:animRot>
                                    <p:animRot by="-240000">
                                      <p:cBhvr>
                                        <p:cTn id="139" dur="200" fill="hold">
                                          <p:stCondLst>
                                            <p:cond delay="200"/>
                                          </p:stCondLst>
                                        </p:cTn>
                                        <p:tgtEl>
                                          <p:spTgt spid="1034"/>
                                        </p:tgtEl>
                                        <p:attrNameLst>
                                          <p:attrName>r</p:attrName>
                                        </p:attrNameLst>
                                      </p:cBhvr>
                                    </p:animRot>
                                    <p:animRot by="240000">
                                      <p:cBhvr>
                                        <p:cTn id="140" dur="200" fill="hold">
                                          <p:stCondLst>
                                            <p:cond delay="400"/>
                                          </p:stCondLst>
                                        </p:cTn>
                                        <p:tgtEl>
                                          <p:spTgt spid="1034"/>
                                        </p:tgtEl>
                                        <p:attrNameLst>
                                          <p:attrName>r</p:attrName>
                                        </p:attrNameLst>
                                      </p:cBhvr>
                                    </p:animRot>
                                    <p:animRot by="-240000">
                                      <p:cBhvr>
                                        <p:cTn id="141" dur="200" fill="hold">
                                          <p:stCondLst>
                                            <p:cond delay="600"/>
                                          </p:stCondLst>
                                        </p:cTn>
                                        <p:tgtEl>
                                          <p:spTgt spid="1034"/>
                                        </p:tgtEl>
                                        <p:attrNameLst>
                                          <p:attrName>r</p:attrName>
                                        </p:attrNameLst>
                                      </p:cBhvr>
                                    </p:animRot>
                                    <p:animRot by="120000">
                                      <p:cBhvr>
                                        <p:cTn id="142" dur="200" fill="hold">
                                          <p:stCondLst>
                                            <p:cond delay="800"/>
                                          </p:stCondLst>
                                        </p:cTn>
                                        <p:tgtEl>
                                          <p:spTgt spid="1034"/>
                                        </p:tgtEl>
                                        <p:attrNameLst>
                                          <p:attrName>r</p:attrName>
                                        </p:attrNameLst>
                                      </p:cBhvr>
                                    </p:animRot>
                                  </p:childTnLst>
                                </p:cTn>
                              </p:par>
                              <p:par>
                                <p:cTn id="143" presetID="9" presetClass="emph" presetSubtype="0" nodeType="withEffect">
                                  <p:stCondLst>
                                    <p:cond delay="0"/>
                                  </p:stCondLst>
                                  <p:childTnLst>
                                    <p:set>
                                      <p:cBhvr rctx="PPT">
                                        <p:cTn id="144" dur="indefinite"/>
                                        <p:tgtEl>
                                          <p:spTgt spid="1034"/>
                                        </p:tgtEl>
                                        <p:attrNameLst>
                                          <p:attrName>style.opacity</p:attrName>
                                        </p:attrNameLst>
                                      </p:cBhvr>
                                      <p:to>
                                        <p:strVal val="0.5"/>
                                      </p:to>
                                    </p:set>
                                    <p:animEffect filter="image" prLst="opacity: 0.5">
                                      <p:cBhvr rctx="IE">
                                        <p:cTn id="145" dur="indefinite"/>
                                        <p:tgtEl>
                                          <p:spTgt spid="1034"/>
                                        </p:tgtEl>
                                      </p:cBhvr>
                                    </p:animEffect>
                                  </p:childTnLst>
                                </p:cTn>
                              </p:par>
                            </p:childTnLst>
                          </p:cTn>
                        </p:par>
                      </p:childTnLst>
                    </p:cTn>
                  </p:par>
                </p:childTnLst>
              </p:cTn>
              <p:nextCondLst>
                <p:cond evt="onClick" delay="0">
                  <p:tgtEl>
                    <p:spTgt spid="1034"/>
                  </p:tgtEl>
                </p:cond>
              </p:nextCondLst>
            </p:seq>
            <p:seq concurrent="1" nextAc="seek">
              <p:cTn id="146" restart="whenNotActive" fill="hold" evtFilter="cancelBubble" nodeType="interactiveSeq">
                <p:stCondLst>
                  <p:cond evt="onClick" delay="0">
                    <p:tgtEl>
                      <p:spTgt spid="20"/>
                    </p:tgtEl>
                  </p:cond>
                </p:stCondLst>
                <p:endSync evt="end" delay="0">
                  <p:rtn val="all"/>
                </p:endSync>
                <p:childTnLst>
                  <p:par>
                    <p:cTn id="147" fill="hold">
                      <p:stCondLst>
                        <p:cond delay="0"/>
                      </p:stCondLst>
                      <p:childTnLst>
                        <p:par>
                          <p:cTn id="148" fill="hold">
                            <p:stCondLst>
                              <p:cond delay="0"/>
                            </p:stCondLst>
                            <p:childTnLst>
                              <p:par>
                                <p:cTn id="149" presetID="35" presetClass="path" presetSubtype="0" accel="50000" decel="50000" fill="hold" nodeType="clickEffect">
                                  <p:stCondLst>
                                    <p:cond delay="0"/>
                                  </p:stCondLst>
                                  <p:childTnLst>
                                    <p:animMotion origin="layout" path="M 2.35769E-7 -1.85185E-6 L -0.44015 -0.42291 " pathEditMode="relative" rAng="0" ptsTypes="AA">
                                      <p:cBhvr>
                                        <p:cTn id="150" dur="2000" fill="hold"/>
                                        <p:tgtEl>
                                          <p:spTgt spid="1046"/>
                                        </p:tgtEl>
                                        <p:attrNameLst>
                                          <p:attrName>ppt_x</p:attrName>
                                          <p:attrName>ppt_y</p:attrName>
                                        </p:attrNameLst>
                                      </p:cBhvr>
                                      <p:rCtr x="-22014" y="-21157"/>
                                    </p:animMotion>
                                  </p:childTnLst>
                                </p:cTn>
                              </p:par>
                            </p:childTnLst>
                          </p:cTn>
                        </p:par>
                        <p:par>
                          <p:cTn id="151" fill="hold">
                            <p:stCondLst>
                              <p:cond delay="2000"/>
                            </p:stCondLst>
                            <p:childTnLst>
                              <p:par>
                                <p:cTn id="152" presetID="45" presetClass="entr" presetSubtype="0" fill="hold" nodeType="afterEffect">
                                  <p:stCondLst>
                                    <p:cond delay="0"/>
                                  </p:stCondLst>
                                  <p:childTnLst>
                                    <p:set>
                                      <p:cBhvr>
                                        <p:cTn id="153" dur="1" fill="hold">
                                          <p:stCondLst>
                                            <p:cond delay="0"/>
                                          </p:stCondLst>
                                        </p:cTn>
                                        <p:tgtEl>
                                          <p:spTgt spid="1046"/>
                                        </p:tgtEl>
                                        <p:attrNameLst>
                                          <p:attrName>style.visibility</p:attrName>
                                        </p:attrNameLst>
                                      </p:cBhvr>
                                      <p:to>
                                        <p:strVal val="visible"/>
                                      </p:to>
                                    </p:set>
                                    <p:animEffect transition="in" filter="fade">
                                      <p:cBhvr>
                                        <p:cTn id="154" dur="2000"/>
                                        <p:tgtEl>
                                          <p:spTgt spid="1046"/>
                                        </p:tgtEl>
                                      </p:cBhvr>
                                    </p:animEffect>
                                    <p:anim calcmode="lin" valueType="num">
                                      <p:cBhvr>
                                        <p:cTn id="155" dur="2000" fill="hold"/>
                                        <p:tgtEl>
                                          <p:spTgt spid="1046"/>
                                        </p:tgtEl>
                                        <p:attrNameLst>
                                          <p:attrName>ppt_w</p:attrName>
                                        </p:attrNameLst>
                                      </p:cBhvr>
                                      <p:tavLst>
                                        <p:tav tm="0" fmla="#ppt_w*sin(2.5*pi*$)">
                                          <p:val>
                                            <p:fltVal val="0"/>
                                          </p:val>
                                        </p:tav>
                                        <p:tav tm="100000">
                                          <p:val>
                                            <p:fltVal val="1"/>
                                          </p:val>
                                        </p:tav>
                                      </p:tavLst>
                                    </p:anim>
                                    <p:anim calcmode="lin" valueType="num">
                                      <p:cBhvr>
                                        <p:cTn id="156" dur="2000" fill="hold"/>
                                        <p:tgtEl>
                                          <p:spTgt spid="1046"/>
                                        </p:tgtEl>
                                        <p:attrNameLst>
                                          <p:attrName>ppt_h</p:attrName>
                                        </p:attrNameLst>
                                      </p:cBhvr>
                                      <p:tavLst>
                                        <p:tav tm="0">
                                          <p:val>
                                            <p:strVal val="#ppt_h"/>
                                          </p:val>
                                        </p:tav>
                                        <p:tav tm="100000">
                                          <p:val>
                                            <p:strVal val="#ppt_h"/>
                                          </p:val>
                                        </p:tav>
                                      </p:tavLst>
                                    </p:anim>
                                  </p:childTnLst>
                                </p:cTn>
                              </p:par>
                            </p:childTnLst>
                          </p:cTn>
                        </p:par>
                      </p:childTnLst>
                    </p:cTn>
                  </p:par>
                </p:childTnLst>
              </p:cTn>
              <p:nextCondLst>
                <p:cond evt="onClick" delay="0">
                  <p:tgtEl>
                    <p:spTgt spid="20"/>
                  </p:tgtEl>
                </p:cond>
              </p:nextCondLst>
            </p:seq>
          </p:childTnLst>
        </p:cTn>
      </p:par>
    </p:tnLst>
    <p:bldLst>
      <p:bldP spid="17" grpId="0" animBg="1"/>
      <p:bldP spid="17" grpId="1" animBg="1"/>
      <p:bldP spid="18" grpId="0" animBg="1"/>
      <p:bldP spid="18" grpId="1" animBg="1"/>
      <p:bldP spid="19" grpId="0" animBg="1"/>
      <p:bldP spid="19" grpId="1" animBg="1"/>
      <p:bldP spid="21" grpId="0" animBg="1"/>
      <p:bldP spid="21" grpId="1" animBg="1"/>
      <p:bldP spid="22" grpId="0" animBg="1"/>
      <p:bldP spid="22" grpId="1" animBg="1"/>
      <p:bldP spid="23" grpId="0" animBg="1"/>
      <p:bldP spid="23" grpId="1" animBg="1"/>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92D050"/>
        </a:solidFill>
        <a:effectLst/>
      </p:bgPr>
    </p:bg>
    <p:spTree>
      <p:nvGrpSpPr>
        <p:cNvPr id="1" name=""/>
        <p:cNvGrpSpPr/>
        <p:nvPr/>
      </p:nvGrpSpPr>
      <p:grpSpPr>
        <a:xfrm>
          <a:off x="0" y="0"/>
          <a:ext cx="0" cy="0"/>
          <a:chOff x="0" y="0"/>
          <a:chExt cx="0" cy="0"/>
        </a:xfrm>
      </p:grpSpPr>
      <p:pic>
        <p:nvPicPr>
          <p:cNvPr id="1026" name="Picture 2" descr="Stůl, Nábytek, Denně, Dřevo, Dřevěné, Z Tvrdého Dřev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4025" y="3017803"/>
            <a:ext cx="4489450" cy="2840980"/>
          </a:xfrm>
          <a:prstGeom prst="rect">
            <a:avLst/>
          </a:prstGeom>
          <a:noFill/>
          <a:extLst>
            <a:ext uri="{909E8E84-426E-40DD-AFC4-6F175D3DCCD1}">
              <a14:hiddenFill xmlns:a14="http://schemas.microsoft.com/office/drawing/2010/main">
                <a:solidFill>
                  <a:srgbClr val="FFFFFF"/>
                </a:solidFill>
              </a14:hiddenFill>
            </a:ext>
          </a:extLst>
        </p:spPr>
      </p:pic>
      <p:sp>
        <p:nvSpPr>
          <p:cNvPr id="17" name="vlevo na stole"/>
          <p:cNvSpPr/>
          <p:nvPr/>
        </p:nvSpPr>
        <p:spPr>
          <a:xfrm>
            <a:off x="4319981" y="3244956"/>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vlevo od stolu"/>
          <p:cNvSpPr/>
          <p:nvPr/>
        </p:nvSpPr>
        <p:spPr>
          <a:xfrm>
            <a:off x="1638881" y="432688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nad stolem"/>
          <p:cNvSpPr/>
          <p:nvPr/>
        </p:nvSpPr>
        <p:spPr>
          <a:xfrm>
            <a:off x="4635027" y="173704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uprostřed stolu"/>
          <p:cNvSpPr/>
          <p:nvPr/>
        </p:nvSpPr>
        <p:spPr>
          <a:xfrm>
            <a:off x="5516098" y="3210139"/>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vpravo na stole"/>
          <p:cNvSpPr/>
          <p:nvPr/>
        </p:nvSpPr>
        <p:spPr>
          <a:xfrm>
            <a:off x="6685331" y="3210139"/>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pod stolem"/>
          <p:cNvSpPr/>
          <p:nvPr/>
        </p:nvSpPr>
        <p:spPr>
          <a:xfrm>
            <a:off x="5696096" y="4596029"/>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vpravo od stolu"/>
          <p:cNvSpPr/>
          <p:nvPr/>
        </p:nvSpPr>
        <p:spPr>
          <a:xfrm>
            <a:off x="9449422" y="432688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t>5</a:t>
            </a:fld>
            <a:endParaRPr lang="cs-CZ" dirty="0"/>
          </a:p>
        </p:txBody>
      </p:sp>
      <p:pic>
        <p:nvPicPr>
          <p:cNvPr id="1034" name="míč" descr="Plážový Míč, Koule, Nafukovací, Beach, Barevné, Odraz"/>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53700" y="5643774"/>
            <a:ext cx="1223800" cy="1223800"/>
          </a:xfrm>
          <a:prstGeom prst="rect">
            <a:avLst/>
          </a:prstGeom>
          <a:noFill/>
          <a:extLst>
            <a:ext uri="{909E8E84-426E-40DD-AFC4-6F175D3DCCD1}">
              <a14:hiddenFill xmlns:a14="http://schemas.microsoft.com/office/drawing/2010/main">
                <a:solidFill>
                  <a:srgbClr val="FFFFFF"/>
                </a:solidFill>
              </a14:hiddenFill>
            </a:ext>
          </a:extLst>
        </p:spPr>
      </p:pic>
      <p:pic>
        <p:nvPicPr>
          <p:cNvPr id="1038" name="medvídek" descr="Medvídek, Hračka, Medvěd, Roztomilý, Hnědá"/>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4881" y="5171343"/>
            <a:ext cx="1204045" cy="1535038"/>
          </a:xfrm>
          <a:prstGeom prst="rect">
            <a:avLst/>
          </a:prstGeom>
          <a:noFill/>
          <a:extLst>
            <a:ext uri="{909E8E84-426E-40DD-AFC4-6F175D3DCCD1}">
              <a14:hiddenFill xmlns:a14="http://schemas.microsoft.com/office/drawing/2010/main">
                <a:solidFill>
                  <a:srgbClr val="FFFFFF"/>
                </a:solidFill>
              </a14:hiddenFill>
            </a:ext>
          </a:extLst>
        </p:spPr>
      </p:pic>
      <p:pic>
        <p:nvPicPr>
          <p:cNvPr id="1040" name="moucha" descr="Mouchy, Moucha Domácí, Fly, Hmyz, Křídla, Oči"/>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95256" y="5403467"/>
            <a:ext cx="1281489" cy="1322827"/>
          </a:xfrm>
          <a:prstGeom prst="rect">
            <a:avLst/>
          </a:prstGeom>
          <a:noFill/>
          <a:extLst>
            <a:ext uri="{909E8E84-426E-40DD-AFC4-6F175D3DCCD1}">
              <a14:hiddenFill xmlns:a14="http://schemas.microsoft.com/office/drawing/2010/main">
                <a:solidFill>
                  <a:srgbClr val="FFFFFF"/>
                </a:solidFill>
              </a14:hiddenFill>
            </a:ext>
          </a:extLst>
        </p:spPr>
      </p:pic>
      <p:pic>
        <p:nvPicPr>
          <p:cNvPr id="1044" name="kniha" descr="Kniha, Červená, Tlusté, Prázdné, Zavřeno, Obal"/>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566268" y="5751006"/>
            <a:ext cx="1374414" cy="1009336"/>
          </a:xfrm>
          <a:prstGeom prst="rect">
            <a:avLst/>
          </a:prstGeom>
          <a:noFill/>
          <a:extLst>
            <a:ext uri="{909E8E84-426E-40DD-AFC4-6F175D3DCCD1}">
              <a14:hiddenFill xmlns:a14="http://schemas.microsoft.com/office/drawing/2010/main">
                <a:solidFill>
                  <a:srgbClr val="FFFFFF"/>
                </a:solidFill>
              </a14:hiddenFill>
            </a:ext>
          </a:extLst>
        </p:spPr>
      </p:pic>
      <p:pic>
        <p:nvPicPr>
          <p:cNvPr id="1046" name="květina" descr="Květináč, Tulipán, Velikonoce, Duben, Květen, Březen"/>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875262" y="4894806"/>
            <a:ext cx="905788" cy="1811575"/>
          </a:xfrm>
          <a:prstGeom prst="rect">
            <a:avLst/>
          </a:prstGeom>
          <a:noFill/>
          <a:extLst>
            <a:ext uri="{909E8E84-426E-40DD-AFC4-6F175D3DCCD1}">
              <a14:hiddenFill xmlns:a14="http://schemas.microsoft.com/office/drawing/2010/main">
                <a:solidFill>
                  <a:srgbClr val="FFFFFF"/>
                </a:solidFill>
              </a14:hiddenFill>
            </a:ext>
          </a:extLst>
        </p:spPr>
      </p:pic>
      <p:pic>
        <p:nvPicPr>
          <p:cNvPr id="1050" name="hrnek" descr="Pohár, Horké, Káva, Pára, Rukojeť, Snídaně, Hnědá"/>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137662" y="5560947"/>
            <a:ext cx="1261752" cy="1145434"/>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881719" y="593558"/>
            <a:ext cx="9048344" cy="553998"/>
          </a:xfrm>
          <a:prstGeom prst="rect">
            <a:avLst/>
          </a:prstGeom>
          <a:noFill/>
        </p:spPr>
        <p:txBody>
          <a:bodyPr wrap="square" rtlCol="0">
            <a:spAutoFit/>
          </a:bodyPr>
          <a:lstStyle/>
          <a:p>
            <a:r>
              <a:rPr lang="cs-CZ" sz="3000" b="1" dirty="0" smtClean="0"/>
              <a:t>Autíčko zaparkovalo pod stolem </a:t>
            </a:r>
            <a:endParaRPr lang="cs-CZ" sz="3000" b="1" dirty="0"/>
          </a:p>
        </p:txBody>
      </p:sp>
      <p:pic>
        <p:nvPicPr>
          <p:cNvPr id="1030" name="autíčko" descr="Auto, Autíčko, Hračka, Zábava, Automobil, Automaticky"/>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934025" y="5710494"/>
            <a:ext cx="1529656" cy="989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6846255"/>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8"/>
                    </p:tgtEl>
                  </p:cond>
                </p:stCondLst>
                <p:endSync evt="end" delay="0">
                  <p:rtn val="all"/>
                </p:endSync>
                <p:childTnLst>
                  <p:par>
                    <p:cTn id="3" fill="hold">
                      <p:stCondLst>
                        <p:cond delay="0"/>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18"/>
                                        </p:tgtEl>
                                        <p:attrNameLst>
                                          <p:attrName>r</p:attrName>
                                        </p:attrNameLst>
                                      </p:cBhvr>
                                    </p:animRot>
                                    <p:animRot by="-240000">
                                      <p:cBhvr>
                                        <p:cTn id="7" dur="200" fill="hold">
                                          <p:stCondLst>
                                            <p:cond delay="200"/>
                                          </p:stCondLst>
                                        </p:cTn>
                                        <p:tgtEl>
                                          <p:spTgt spid="18"/>
                                        </p:tgtEl>
                                        <p:attrNameLst>
                                          <p:attrName>r</p:attrName>
                                        </p:attrNameLst>
                                      </p:cBhvr>
                                    </p:animRot>
                                    <p:animRot by="240000">
                                      <p:cBhvr>
                                        <p:cTn id="8" dur="200" fill="hold">
                                          <p:stCondLst>
                                            <p:cond delay="400"/>
                                          </p:stCondLst>
                                        </p:cTn>
                                        <p:tgtEl>
                                          <p:spTgt spid="18"/>
                                        </p:tgtEl>
                                        <p:attrNameLst>
                                          <p:attrName>r</p:attrName>
                                        </p:attrNameLst>
                                      </p:cBhvr>
                                    </p:animRot>
                                    <p:animRot by="-240000">
                                      <p:cBhvr>
                                        <p:cTn id="9" dur="200" fill="hold">
                                          <p:stCondLst>
                                            <p:cond delay="600"/>
                                          </p:stCondLst>
                                        </p:cTn>
                                        <p:tgtEl>
                                          <p:spTgt spid="18"/>
                                        </p:tgtEl>
                                        <p:attrNameLst>
                                          <p:attrName>r</p:attrName>
                                        </p:attrNameLst>
                                      </p:cBhvr>
                                    </p:animRot>
                                    <p:animRot by="120000">
                                      <p:cBhvr>
                                        <p:cTn id="10" dur="200" fill="hold">
                                          <p:stCondLst>
                                            <p:cond delay="800"/>
                                          </p:stCondLst>
                                        </p:cTn>
                                        <p:tgtEl>
                                          <p:spTgt spid="18"/>
                                        </p:tgtEl>
                                        <p:attrNameLst>
                                          <p:attrName>r</p:attrName>
                                        </p:attrNameLst>
                                      </p:cBhvr>
                                    </p:animRot>
                                  </p:childTnLst>
                                </p:cTn>
                              </p:par>
                              <p:par>
                                <p:cTn id="11" presetID="9" presetClass="emph" presetSubtype="0" grpId="1" nodeType="withEffect">
                                  <p:stCondLst>
                                    <p:cond delay="0"/>
                                  </p:stCondLst>
                                  <p:childTnLst>
                                    <p:set>
                                      <p:cBhvr rctx="PPT">
                                        <p:cTn id="12" dur="indefinite"/>
                                        <p:tgtEl>
                                          <p:spTgt spid="18"/>
                                        </p:tgtEl>
                                        <p:attrNameLst>
                                          <p:attrName>style.opacity</p:attrName>
                                        </p:attrNameLst>
                                      </p:cBhvr>
                                      <p:to>
                                        <p:strVal val="0.5"/>
                                      </p:to>
                                    </p:set>
                                    <p:animEffect filter="image" prLst="opacity: 0.5">
                                      <p:cBhvr rctx="IE">
                                        <p:cTn id="13" dur="indefinite"/>
                                        <p:tgtEl>
                                          <p:spTgt spid="18"/>
                                        </p:tgtEl>
                                      </p:cBhvr>
                                    </p:animEffect>
                                  </p:childTnLst>
                                </p:cTn>
                              </p:par>
                            </p:childTnLst>
                          </p:cTn>
                        </p:par>
                      </p:childTnLst>
                    </p:cTn>
                  </p:par>
                </p:childTnLst>
              </p:cTn>
              <p:nextCondLst>
                <p:cond evt="onClick" delay="0">
                  <p:tgtEl>
                    <p:spTgt spid="18"/>
                  </p:tgtEl>
                </p:cond>
              </p:nextCondLst>
            </p:seq>
            <p:seq concurrent="1" nextAc="seek">
              <p:cTn id="14" restart="whenNotActive" fill="hold" evtFilter="cancelBubble" nodeType="interactiveSeq">
                <p:stCondLst>
                  <p:cond evt="onClick" delay="0">
                    <p:tgtEl>
                      <p:spTgt spid="19"/>
                    </p:tgtEl>
                  </p:cond>
                </p:stCondLst>
                <p:endSync evt="end" delay="0">
                  <p:rtn val="all"/>
                </p:endSync>
                <p:childTnLst>
                  <p:par>
                    <p:cTn id="15" fill="hold">
                      <p:stCondLst>
                        <p:cond delay="0"/>
                      </p:stCondLst>
                      <p:childTnLst>
                        <p:par>
                          <p:cTn id="16" fill="hold">
                            <p:stCondLst>
                              <p:cond delay="0"/>
                            </p:stCondLst>
                            <p:childTnLst>
                              <p:par>
                                <p:cTn id="17" presetID="32" presetClass="emph" presetSubtype="0" fill="hold" grpId="0" nodeType="clickEffect">
                                  <p:stCondLst>
                                    <p:cond delay="0"/>
                                  </p:stCondLst>
                                  <p:childTnLst>
                                    <p:animRot by="120000">
                                      <p:cBhvr>
                                        <p:cTn id="18" dur="100" fill="hold">
                                          <p:stCondLst>
                                            <p:cond delay="0"/>
                                          </p:stCondLst>
                                        </p:cTn>
                                        <p:tgtEl>
                                          <p:spTgt spid="19"/>
                                        </p:tgtEl>
                                        <p:attrNameLst>
                                          <p:attrName>r</p:attrName>
                                        </p:attrNameLst>
                                      </p:cBhvr>
                                    </p:animRot>
                                    <p:animRot by="-240000">
                                      <p:cBhvr>
                                        <p:cTn id="19" dur="200" fill="hold">
                                          <p:stCondLst>
                                            <p:cond delay="200"/>
                                          </p:stCondLst>
                                        </p:cTn>
                                        <p:tgtEl>
                                          <p:spTgt spid="19"/>
                                        </p:tgtEl>
                                        <p:attrNameLst>
                                          <p:attrName>r</p:attrName>
                                        </p:attrNameLst>
                                      </p:cBhvr>
                                    </p:animRot>
                                    <p:animRot by="240000">
                                      <p:cBhvr>
                                        <p:cTn id="20" dur="200" fill="hold">
                                          <p:stCondLst>
                                            <p:cond delay="400"/>
                                          </p:stCondLst>
                                        </p:cTn>
                                        <p:tgtEl>
                                          <p:spTgt spid="19"/>
                                        </p:tgtEl>
                                        <p:attrNameLst>
                                          <p:attrName>r</p:attrName>
                                        </p:attrNameLst>
                                      </p:cBhvr>
                                    </p:animRot>
                                    <p:animRot by="-240000">
                                      <p:cBhvr>
                                        <p:cTn id="21" dur="200" fill="hold">
                                          <p:stCondLst>
                                            <p:cond delay="600"/>
                                          </p:stCondLst>
                                        </p:cTn>
                                        <p:tgtEl>
                                          <p:spTgt spid="19"/>
                                        </p:tgtEl>
                                        <p:attrNameLst>
                                          <p:attrName>r</p:attrName>
                                        </p:attrNameLst>
                                      </p:cBhvr>
                                    </p:animRot>
                                    <p:animRot by="120000">
                                      <p:cBhvr>
                                        <p:cTn id="22" dur="200" fill="hold">
                                          <p:stCondLst>
                                            <p:cond delay="800"/>
                                          </p:stCondLst>
                                        </p:cTn>
                                        <p:tgtEl>
                                          <p:spTgt spid="19"/>
                                        </p:tgtEl>
                                        <p:attrNameLst>
                                          <p:attrName>r</p:attrName>
                                        </p:attrNameLst>
                                      </p:cBhvr>
                                    </p:animRot>
                                  </p:childTnLst>
                                </p:cTn>
                              </p:par>
                              <p:par>
                                <p:cTn id="23" presetID="9" presetClass="emph" presetSubtype="0" grpId="1" nodeType="withEffect">
                                  <p:stCondLst>
                                    <p:cond delay="0"/>
                                  </p:stCondLst>
                                  <p:childTnLst>
                                    <p:set>
                                      <p:cBhvr rctx="PPT">
                                        <p:cTn id="24" dur="indefinite"/>
                                        <p:tgtEl>
                                          <p:spTgt spid="19"/>
                                        </p:tgtEl>
                                        <p:attrNameLst>
                                          <p:attrName>style.opacity</p:attrName>
                                        </p:attrNameLst>
                                      </p:cBhvr>
                                      <p:to>
                                        <p:strVal val="0.5"/>
                                      </p:to>
                                    </p:set>
                                    <p:animEffect filter="image" prLst="opacity: 0.5">
                                      <p:cBhvr rctx="IE">
                                        <p:cTn id="25" dur="indefinite"/>
                                        <p:tgtEl>
                                          <p:spTgt spid="19"/>
                                        </p:tgtEl>
                                      </p:cBhvr>
                                    </p:animEffect>
                                  </p:childTnLst>
                                </p:cTn>
                              </p:par>
                            </p:childTnLst>
                          </p:cTn>
                        </p:par>
                      </p:childTnLst>
                    </p:cTn>
                  </p:par>
                </p:childTnLst>
              </p:cTn>
              <p:nextCondLst>
                <p:cond evt="onClick" delay="0">
                  <p:tgtEl>
                    <p:spTgt spid="19"/>
                  </p:tgtEl>
                </p:cond>
              </p:nextCondLst>
            </p:seq>
            <p:seq concurrent="1" nextAc="seek">
              <p:cTn id="26" restart="whenNotActive" fill="hold" evtFilter="cancelBubble" nodeType="interactiveSeq">
                <p:stCondLst>
                  <p:cond evt="onClick" delay="0">
                    <p:tgtEl>
                      <p:spTgt spid="17"/>
                    </p:tgtEl>
                  </p:cond>
                </p:stCondLst>
                <p:endSync evt="end" delay="0">
                  <p:rtn val="all"/>
                </p:endSync>
                <p:childTnLst>
                  <p:par>
                    <p:cTn id="27" fill="hold">
                      <p:stCondLst>
                        <p:cond delay="0"/>
                      </p:stCondLst>
                      <p:childTnLst>
                        <p:par>
                          <p:cTn id="28" fill="hold">
                            <p:stCondLst>
                              <p:cond delay="0"/>
                            </p:stCondLst>
                            <p:childTnLst>
                              <p:par>
                                <p:cTn id="29" presetID="32" presetClass="emph" presetSubtype="0" fill="hold" grpId="0" nodeType="clickEffect">
                                  <p:stCondLst>
                                    <p:cond delay="0"/>
                                  </p:stCondLst>
                                  <p:childTnLst>
                                    <p:animRot by="120000">
                                      <p:cBhvr>
                                        <p:cTn id="30" dur="100" fill="hold">
                                          <p:stCondLst>
                                            <p:cond delay="0"/>
                                          </p:stCondLst>
                                        </p:cTn>
                                        <p:tgtEl>
                                          <p:spTgt spid="17"/>
                                        </p:tgtEl>
                                        <p:attrNameLst>
                                          <p:attrName>r</p:attrName>
                                        </p:attrNameLst>
                                      </p:cBhvr>
                                    </p:animRot>
                                    <p:animRot by="-240000">
                                      <p:cBhvr>
                                        <p:cTn id="31" dur="200" fill="hold">
                                          <p:stCondLst>
                                            <p:cond delay="200"/>
                                          </p:stCondLst>
                                        </p:cTn>
                                        <p:tgtEl>
                                          <p:spTgt spid="17"/>
                                        </p:tgtEl>
                                        <p:attrNameLst>
                                          <p:attrName>r</p:attrName>
                                        </p:attrNameLst>
                                      </p:cBhvr>
                                    </p:animRot>
                                    <p:animRot by="240000">
                                      <p:cBhvr>
                                        <p:cTn id="32" dur="200" fill="hold">
                                          <p:stCondLst>
                                            <p:cond delay="400"/>
                                          </p:stCondLst>
                                        </p:cTn>
                                        <p:tgtEl>
                                          <p:spTgt spid="17"/>
                                        </p:tgtEl>
                                        <p:attrNameLst>
                                          <p:attrName>r</p:attrName>
                                        </p:attrNameLst>
                                      </p:cBhvr>
                                    </p:animRot>
                                    <p:animRot by="-240000">
                                      <p:cBhvr>
                                        <p:cTn id="33" dur="200" fill="hold">
                                          <p:stCondLst>
                                            <p:cond delay="600"/>
                                          </p:stCondLst>
                                        </p:cTn>
                                        <p:tgtEl>
                                          <p:spTgt spid="17"/>
                                        </p:tgtEl>
                                        <p:attrNameLst>
                                          <p:attrName>r</p:attrName>
                                        </p:attrNameLst>
                                      </p:cBhvr>
                                    </p:animRot>
                                    <p:animRot by="120000">
                                      <p:cBhvr>
                                        <p:cTn id="34" dur="200" fill="hold">
                                          <p:stCondLst>
                                            <p:cond delay="800"/>
                                          </p:stCondLst>
                                        </p:cTn>
                                        <p:tgtEl>
                                          <p:spTgt spid="17"/>
                                        </p:tgtEl>
                                        <p:attrNameLst>
                                          <p:attrName>r</p:attrName>
                                        </p:attrNameLst>
                                      </p:cBhvr>
                                    </p:animRot>
                                  </p:childTnLst>
                                </p:cTn>
                              </p:par>
                              <p:par>
                                <p:cTn id="35" presetID="9" presetClass="emph" presetSubtype="0" grpId="1" nodeType="withEffect">
                                  <p:stCondLst>
                                    <p:cond delay="0"/>
                                  </p:stCondLst>
                                  <p:childTnLst>
                                    <p:set>
                                      <p:cBhvr rctx="PPT">
                                        <p:cTn id="36" dur="indefinite"/>
                                        <p:tgtEl>
                                          <p:spTgt spid="17"/>
                                        </p:tgtEl>
                                        <p:attrNameLst>
                                          <p:attrName>style.opacity</p:attrName>
                                        </p:attrNameLst>
                                      </p:cBhvr>
                                      <p:to>
                                        <p:strVal val="0.5"/>
                                      </p:to>
                                    </p:set>
                                    <p:animEffect filter="image" prLst="opacity: 0.5">
                                      <p:cBhvr rctx="IE">
                                        <p:cTn id="37" dur="indefinite"/>
                                        <p:tgtEl>
                                          <p:spTgt spid="17"/>
                                        </p:tgtEl>
                                      </p:cBhvr>
                                    </p:animEffect>
                                  </p:childTnLst>
                                </p:cTn>
                              </p:par>
                            </p:childTnLst>
                          </p:cTn>
                        </p:par>
                      </p:childTnLst>
                    </p:cTn>
                  </p:par>
                </p:childTnLst>
              </p:cTn>
              <p:nextCondLst>
                <p:cond evt="onClick" delay="0">
                  <p:tgtEl>
                    <p:spTgt spid="17"/>
                  </p:tgtEl>
                </p:cond>
              </p:nextCondLst>
            </p:seq>
            <p:seq concurrent="1" nextAc="seek">
              <p:cTn id="38" restart="whenNotActive" fill="hold" evtFilter="cancelBubble" nodeType="interactiveSeq">
                <p:stCondLst>
                  <p:cond evt="onClick" delay="0">
                    <p:tgtEl>
                      <p:spTgt spid="20"/>
                    </p:tgtEl>
                  </p:cond>
                </p:stCondLst>
                <p:endSync evt="end" delay="0">
                  <p:rtn val="all"/>
                </p:endSync>
                <p:childTnLst>
                  <p:par>
                    <p:cTn id="39" fill="hold">
                      <p:stCondLst>
                        <p:cond delay="0"/>
                      </p:stCondLst>
                      <p:childTnLst>
                        <p:par>
                          <p:cTn id="40" fill="hold">
                            <p:stCondLst>
                              <p:cond delay="0"/>
                            </p:stCondLst>
                            <p:childTnLst>
                              <p:par>
                                <p:cTn id="41" presetID="32" presetClass="emph" presetSubtype="0" fill="hold" grpId="0" nodeType="clickEffect">
                                  <p:stCondLst>
                                    <p:cond delay="0"/>
                                  </p:stCondLst>
                                  <p:childTnLst>
                                    <p:animRot by="120000">
                                      <p:cBhvr>
                                        <p:cTn id="42" dur="100" fill="hold">
                                          <p:stCondLst>
                                            <p:cond delay="0"/>
                                          </p:stCondLst>
                                        </p:cTn>
                                        <p:tgtEl>
                                          <p:spTgt spid="20"/>
                                        </p:tgtEl>
                                        <p:attrNameLst>
                                          <p:attrName>r</p:attrName>
                                        </p:attrNameLst>
                                      </p:cBhvr>
                                    </p:animRot>
                                    <p:animRot by="-240000">
                                      <p:cBhvr>
                                        <p:cTn id="43" dur="200" fill="hold">
                                          <p:stCondLst>
                                            <p:cond delay="200"/>
                                          </p:stCondLst>
                                        </p:cTn>
                                        <p:tgtEl>
                                          <p:spTgt spid="20"/>
                                        </p:tgtEl>
                                        <p:attrNameLst>
                                          <p:attrName>r</p:attrName>
                                        </p:attrNameLst>
                                      </p:cBhvr>
                                    </p:animRot>
                                    <p:animRot by="240000">
                                      <p:cBhvr>
                                        <p:cTn id="44" dur="200" fill="hold">
                                          <p:stCondLst>
                                            <p:cond delay="400"/>
                                          </p:stCondLst>
                                        </p:cTn>
                                        <p:tgtEl>
                                          <p:spTgt spid="20"/>
                                        </p:tgtEl>
                                        <p:attrNameLst>
                                          <p:attrName>r</p:attrName>
                                        </p:attrNameLst>
                                      </p:cBhvr>
                                    </p:animRot>
                                    <p:animRot by="-240000">
                                      <p:cBhvr>
                                        <p:cTn id="45" dur="200" fill="hold">
                                          <p:stCondLst>
                                            <p:cond delay="600"/>
                                          </p:stCondLst>
                                        </p:cTn>
                                        <p:tgtEl>
                                          <p:spTgt spid="20"/>
                                        </p:tgtEl>
                                        <p:attrNameLst>
                                          <p:attrName>r</p:attrName>
                                        </p:attrNameLst>
                                      </p:cBhvr>
                                    </p:animRot>
                                    <p:animRot by="120000">
                                      <p:cBhvr>
                                        <p:cTn id="46" dur="200" fill="hold">
                                          <p:stCondLst>
                                            <p:cond delay="800"/>
                                          </p:stCondLst>
                                        </p:cTn>
                                        <p:tgtEl>
                                          <p:spTgt spid="20"/>
                                        </p:tgtEl>
                                        <p:attrNameLst>
                                          <p:attrName>r</p:attrName>
                                        </p:attrNameLst>
                                      </p:cBhvr>
                                    </p:animRot>
                                  </p:childTnLst>
                                </p:cTn>
                              </p:par>
                              <p:par>
                                <p:cTn id="47" presetID="9" presetClass="emph" presetSubtype="0" grpId="1" nodeType="withEffect">
                                  <p:stCondLst>
                                    <p:cond delay="0"/>
                                  </p:stCondLst>
                                  <p:childTnLst>
                                    <p:set>
                                      <p:cBhvr rctx="PPT">
                                        <p:cTn id="48" dur="indefinite"/>
                                        <p:tgtEl>
                                          <p:spTgt spid="20"/>
                                        </p:tgtEl>
                                        <p:attrNameLst>
                                          <p:attrName>style.opacity</p:attrName>
                                        </p:attrNameLst>
                                      </p:cBhvr>
                                      <p:to>
                                        <p:strVal val="0.5"/>
                                      </p:to>
                                    </p:set>
                                    <p:animEffect filter="image" prLst="opacity: 0.5">
                                      <p:cBhvr rctx="IE">
                                        <p:cTn id="49" dur="indefinite"/>
                                        <p:tgtEl>
                                          <p:spTgt spid="20"/>
                                        </p:tgtEl>
                                      </p:cBhvr>
                                    </p:animEffect>
                                  </p:childTnLst>
                                </p:cTn>
                              </p:par>
                            </p:childTnLst>
                          </p:cTn>
                        </p:par>
                      </p:childTnLst>
                    </p:cTn>
                  </p:par>
                </p:childTnLst>
              </p:cTn>
              <p:nextCondLst>
                <p:cond evt="onClick" delay="0">
                  <p:tgtEl>
                    <p:spTgt spid="20"/>
                  </p:tgtEl>
                </p:cond>
              </p:nextCondLst>
            </p:seq>
            <p:seq concurrent="1" nextAc="seek">
              <p:cTn id="50" restart="whenNotActive" fill="hold" evtFilter="cancelBubble" nodeType="interactiveSeq">
                <p:stCondLst>
                  <p:cond evt="onClick" delay="0">
                    <p:tgtEl>
                      <p:spTgt spid="21"/>
                    </p:tgtEl>
                  </p:cond>
                </p:stCondLst>
                <p:endSync evt="end" delay="0">
                  <p:rtn val="all"/>
                </p:endSync>
                <p:childTnLst>
                  <p:par>
                    <p:cTn id="51" fill="hold">
                      <p:stCondLst>
                        <p:cond delay="0"/>
                      </p:stCondLst>
                      <p:childTnLst>
                        <p:par>
                          <p:cTn id="52" fill="hold">
                            <p:stCondLst>
                              <p:cond delay="0"/>
                            </p:stCondLst>
                            <p:childTnLst>
                              <p:par>
                                <p:cTn id="53" presetID="32" presetClass="emph" presetSubtype="0" fill="hold" grpId="0" nodeType="clickEffect">
                                  <p:stCondLst>
                                    <p:cond delay="0"/>
                                  </p:stCondLst>
                                  <p:childTnLst>
                                    <p:animRot by="120000">
                                      <p:cBhvr>
                                        <p:cTn id="54" dur="200" fill="hold">
                                          <p:stCondLst>
                                            <p:cond delay="0"/>
                                          </p:stCondLst>
                                        </p:cTn>
                                        <p:tgtEl>
                                          <p:spTgt spid="21"/>
                                        </p:tgtEl>
                                        <p:attrNameLst>
                                          <p:attrName>r</p:attrName>
                                        </p:attrNameLst>
                                      </p:cBhvr>
                                    </p:animRot>
                                    <p:animRot by="-240000">
                                      <p:cBhvr>
                                        <p:cTn id="55" dur="400" fill="hold">
                                          <p:stCondLst>
                                            <p:cond delay="400"/>
                                          </p:stCondLst>
                                        </p:cTn>
                                        <p:tgtEl>
                                          <p:spTgt spid="21"/>
                                        </p:tgtEl>
                                        <p:attrNameLst>
                                          <p:attrName>r</p:attrName>
                                        </p:attrNameLst>
                                      </p:cBhvr>
                                    </p:animRot>
                                    <p:animRot by="240000">
                                      <p:cBhvr>
                                        <p:cTn id="56" dur="400" fill="hold">
                                          <p:stCondLst>
                                            <p:cond delay="800"/>
                                          </p:stCondLst>
                                        </p:cTn>
                                        <p:tgtEl>
                                          <p:spTgt spid="21"/>
                                        </p:tgtEl>
                                        <p:attrNameLst>
                                          <p:attrName>r</p:attrName>
                                        </p:attrNameLst>
                                      </p:cBhvr>
                                    </p:animRot>
                                    <p:animRot by="-240000">
                                      <p:cBhvr>
                                        <p:cTn id="57" dur="400" fill="hold">
                                          <p:stCondLst>
                                            <p:cond delay="1200"/>
                                          </p:stCondLst>
                                        </p:cTn>
                                        <p:tgtEl>
                                          <p:spTgt spid="21"/>
                                        </p:tgtEl>
                                        <p:attrNameLst>
                                          <p:attrName>r</p:attrName>
                                        </p:attrNameLst>
                                      </p:cBhvr>
                                    </p:animRot>
                                    <p:animRot by="120000">
                                      <p:cBhvr>
                                        <p:cTn id="58" dur="400" fill="hold">
                                          <p:stCondLst>
                                            <p:cond delay="1600"/>
                                          </p:stCondLst>
                                        </p:cTn>
                                        <p:tgtEl>
                                          <p:spTgt spid="21"/>
                                        </p:tgtEl>
                                        <p:attrNameLst>
                                          <p:attrName>r</p:attrName>
                                        </p:attrNameLst>
                                      </p:cBhvr>
                                    </p:animRot>
                                  </p:childTnLst>
                                </p:cTn>
                              </p:par>
                              <p:par>
                                <p:cTn id="59" presetID="9" presetClass="emph" presetSubtype="0" grpId="1" nodeType="withEffect">
                                  <p:stCondLst>
                                    <p:cond delay="0"/>
                                  </p:stCondLst>
                                  <p:childTnLst>
                                    <p:set>
                                      <p:cBhvr rctx="PPT">
                                        <p:cTn id="60" dur="indefinite"/>
                                        <p:tgtEl>
                                          <p:spTgt spid="21"/>
                                        </p:tgtEl>
                                        <p:attrNameLst>
                                          <p:attrName>style.opacity</p:attrName>
                                        </p:attrNameLst>
                                      </p:cBhvr>
                                      <p:to>
                                        <p:strVal val="0.5"/>
                                      </p:to>
                                    </p:set>
                                    <p:animEffect filter="image" prLst="opacity: 0.5">
                                      <p:cBhvr rctx="IE">
                                        <p:cTn id="61" dur="indefinite"/>
                                        <p:tgtEl>
                                          <p:spTgt spid="21"/>
                                        </p:tgtEl>
                                      </p:cBhvr>
                                    </p:animEffect>
                                  </p:childTnLst>
                                </p:cTn>
                              </p:par>
                            </p:childTnLst>
                          </p:cTn>
                        </p:par>
                      </p:childTnLst>
                    </p:cTn>
                  </p:par>
                </p:childTnLst>
              </p:cTn>
              <p:nextCondLst>
                <p:cond evt="onClick" delay="0">
                  <p:tgtEl>
                    <p:spTgt spid="21"/>
                  </p:tgtEl>
                </p:cond>
              </p:nextCondLst>
            </p:seq>
            <p:seq concurrent="1" nextAc="seek">
              <p:cTn id="62" restart="whenNotActive" fill="hold" evtFilter="cancelBubble" nodeType="interactiveSeq">
                <p:stCondLst>
                  <p:cond evt="onClick" delay="0">
                    <p:tgtEl>
                      <p:spTgt spid="22"/>
                    </p:tgtEl>
                  </p:cond>
                </p:stCondLst>
                <p:endSync evt="end" delay="0">
                  <p:rtn val="all"/>
                </p:endSync>
                <p:childTnLst>
                  <p:par>
                    <p:cTn id="63" fill="hold">
                      <p:stCondLst>
                        <p:cond delay="0"/>
                      </p:stCondLst>
                      <p:childTnLst>
                        <p:par>
                          <p:cTn id="64" fill="hold">
                            <p:stCondLst>
                              <p:cond delay="0"/>
                            </p:stCondLst>
                            <p:childTnLst>
                              <p:par>
                                <p:cTn id="65" presetID="63" presetClass="path" presetSubtype="0" accel="50000" decel="50000" fill="hold" nodeType="clickEffect">
                                  <p:stCondLst>
                                    <p:cond delay="300"/>
                                  </p:stCondLst>
                                  <p:childTnLst>
                                    <p:animMotion origin="layout" path="M -4.16667E-6 3.7037E-7 L 0.27969 -0.19444 " pathEditMode="relative" rAng="0" ptsTypes="AA">
                                      <p:cBhvr>
                                        <p:cTn id="66" dur="2000" fill="hold"/>
                                        <p:tgtEl>
                                          <p:spTgt spid="1030"/>
                                        </p:tgtEl>
                                        <p:attrNameLst>
                                          <p:attrName>ppt_x</p:attrName>
                                          <p:attrName>ppt_y</p:attrName>
                                        </p:attrNameLst>
                                      </p:cBhvr>
                                      <p:rCtr x="13984" y="-9722"/>
                                    </p:animMotion>
                                  </p:childTnLst>
                                </p:cTn>
                              </p:par>
                            </p:childTnLst>
                          </p:cTn>
                        </p:par>
                        <p:par>
                          <p:cTn id="67" fill="hold">
                            <p:stCondLst>
                              <p:cond delay="2300"/>
                            </p:stCondLst>
                            <p:childTnLst>
                              <p:par>
                                <p:cTn id="68" presetID="45" presetClass="entr" presetSubtype="0" fill="hold" nodeType="afterEffect">
                                  <p:stCondLst>
                                    <p:cond delay="900"/>
                                  </p:stCondLst>
                                  <p:childTnLst>
                                    <p:set>
                                      <p:cBhvr>
                                        <p:cTn id="69" dur="1" fill="hold">
                                          <p:stCondLst>
                                            <p:cond delay="0"/>
                                          </p:stCondLst>
                                        </p:cTn>
                                        <p:tgtEl>
                                          <p:spTgt spid="1030"/>
                                        </p:tgtEl>
                                        <p:attrNameLst>
                                          <p:attrName>style.visibility</p:attrName>
                                        </p:attrNameLst>
                                      </p:cBhvr>
                                      <p:to>
                                        <p:strVal val="visible"/>
                                      </p:to>
                                    </p:set>
                                    <p:animEffect transition="in" filter="fade">
                                      <p:cBhvr>
                                        <p:cTn id="70" dur="1100"/>
                                        <p:tgtEl>
                                          <p:spTgt spid="1030"/>
                                        </p:tgtEl>
                                      </p:cBhvr>
                                    </p:animEffect>
                                    <p:anim calcmode="lin" valueType="num">
                                      <p:cBhvr>
                                        <p:cTn id="71" dur="1100" fill="hold"/>
                                        <p:tgtEl>
                                          <p:spTgt spid="1030"/>
                                        </p:tgtEl>
                                        <p:attrNameLst>
                                          <p:attrName>ppt_w</p:attrName>
                                        </p:attrNameLst>
                                      </p:cBhvr>
                                      <p:tavLst>
                                        <p:tav tm="0" fmla="#ppt_w*sin(2.5*pi*$)">
                                          <p:val>
                                            <p:fltVal val="0"/>
                                          </p:val>
                                        </p:tav>
                                        <p:tav tm="100000">
                                          <p:val>
                                            <p:fltVal val="1"/>
                                          </p:val>
                                        </p:tav>
                                      </p:tavLst>
                                    </p:anim>
                                    <p:anim calcmode="lin" valueType="num">
                                      <p:cBhvr>
                                        <p:cTn id="72" dur="1100" fill="hold"/>
                                        <p:tgtEl>
                                          <p:spTgt spid="1030"/>
                                        </p:tgtEl>
                                        <p:attrNameLst>
                                          <p:attrName>ppt_h</p:attrName>
                                        </p:attrNameLst>
                                      </p:cBhvr>
                                      <p:tavLst>
                                        <p:tav tm="0">
                                          <p:val>
                                            <p:strVal val="#ppt_h"/>
                                          </p:val>
                                        </p:tav>
                                        <p:tav tm="100000">
                                          <p:val>
                                            <p:strVal val="#ppt_h"/>
                                          </p:val>
                                        </p:tav>
                                      </p:tavLst>
                                    </p:anim>
                                  </p:childTnLst>
                                </p:cTn>
                              </p:par>
                            </p:childTnLst>
                          </p:cTn>
                        </p:par>
                      </p:childTnLst>
                    </p:cTn>
                  </p:par>
                </p:childTnLst>
              </p:cTn>
              <p:nextCondLst>
                <p:cond evt="onClick" delay="0">
                  <p:tgtEl>
                    <p:spTgt spid="22"/>
                  </p:tgtEl>
                </p:cond>
              </p:nextCondLst>
            </p:seq>
            <p:seq concurrent="1" nextAc="seek">
              <p:cTn id="73" restart="whenNotActive" fill="hold" evtFilter="cancelBubble" nodeType="interactiveSeq">
                <p:stCondLst>
                  <p:cond evt="onClick" delay="0">
                    <p:tgtEl>
                      <p:spTgt spid="1038"/>
                    </p:tgtEl>
                  </p:cond>
                </p:stCondLst>
                <p:endSync evt="end" delay="0">
                  <p:rtn val="all"/>
                </p:endSync>
                <p:childTnLst>
                  <p:par>
                    <p:cTn id="74" fill="hold">
                      <p:stCondLst>
                        <p:cond delay="0"/>
                      </p:stCondLst>
                      <p:childTnLst>
                        <p:par>
                          <p:cTn id="75" fill="hold">
                            <p:stCondLst>
                              <p:cond delay="0"/>
                            </p:stCondLst>
                            <p:childTnLst>
                              <p:par>
                                <p:cTn id="76" presetID="32" presetClass="emph" presetSubtype="0" fill="hold" nodeType="clickEffect">
                                  <p:stCondLst>
                                    <p:cond delay="0"/>
                                  </p:stCondLst>
                                  <p:childTnLst>
                                    <p:animRot by="120000">
                                      <p:cBhvr>
                                        <p:cTn id="77" dur="100" fill="hold">
                                          <p:stCondLst>
                                            <p:cond delay="0"/>
                                          </p:stCondLst>
                                        </p:cTn>
                                        <p:tgtEl>
                                          <p:spTgt spid="1038"/>
                                        </p:tgtEl>
                                        <p:attrNameLst>
                                          <p:attrName>r</p:attrName>
                                        </p:attrNameLst>
                                      </p:cBhvr>
                                    </p:animRot>
                                    <p:animRot by="-240000">
                                      <p:cBhvr>
                                        <p:cTn id="78" dur="200" fill="hold">
                                          <p:stCondLst>
                                            <p:cond delay="200"/>
                                          </p:stCondLst>
                                        </p:cTn>
                                        <p:tgtEl>
                                          <p:spTgt spid="1038"/>
                                        </p:tgtEl>
                                        <p:attrNameLst>
                                          <p:attrName>r</p:attrName>
                                        </p:attrNameLst>
                                      </p:cBhvr>
                                    </p:animRot>
                                    <p:animRot by="240000">
                                      <p:cBhvr>
                                        <p:cTn id="79" dur="200" fill="hold">
                                          <p:stCondLst>
                                            <p:cond delay="400"/>
                                          </p:stCondLst>
                                        </p:cTn>
                                        <p:tgtEl>
                                          <p:spTgt spid="1038"/>
                                        </p:tgtEl>
                                        <p:attrNameLst>
                                          <p:attrName>r</p:attrName>
                                        </p:attrNameLst>
                                      </p:cBhvr>
                                    </p:animRot>
                                    <p:animRot by="-240000">
                                      <p:cBhvr>
                                        <p:cTn id="80" dur="200" fill="hold">
                                          <p:stCondLst>
                                            <p:cond delay="600"/>
                                          </p:stCondLst>
                                        </p:cTn>
                                        <p:tgtEl>
                                          <p:spTgt spid="1038"/>
                                        </p:tgtEl>
                                        <p:attrNameLst>
                                          <p:attrName>r</p:attrName>
                                        </p:attrNameLst>
                                      </p:cBhvr>
                                    </p:animRot>
                                    <p:animRot by="120000">
                                      <p:cBhvr>
                                        <p:cTn id="81" dur="200" fill="hold">
                                          <p:stCondLst>
                                            <p:cond delay="800"/>
                                          </p:stCondLst>
                                        </p:cTn>
                                        <p:tgtEl>
                                          <p:spTgt spid="1038"/>
                                        </p:tgtEl>
                                        <p:attrNameLst>
                                          <p:attrName>r</p:attrName>
                                        </p:attrNameLst>
                                      </p:cBhvr>
                                    </p:animRot>
                                  </p:childTnLst>
                                </p:cTn>
                              </p:par>
                              <p:par>
                                <p:cTn id="82" presetID="9" presetClass="emph" presetSubtype="0" nodeType="withEffect">
                                  <p:stCondLst>
                                    <p:cond delay="0"/>
                                  </p:stCondLst>
                                  <p:childTnLst>
                                    <p:set>
                                      <p:cBhvr rctx="PPT">
                                        <p:cTn id="83" dur="indefinite"/>
                                        <p:tgtEl>
                                          <p:spTgt spid="1038"/>
                                        </p:tgtEl>
                                        <p:attrNameLst>
                                          <p:attrName>style.opacity</p:attrName>
                                        </p:attrNameLst>
                                      </p:cBhvr>
                                      <p:to>
                                        <p:strVal val="0.5"/>
                                      </p:to>
                                    </p:set>
                                    <p:animEffect filter="image" prLst="opacity: 0.5">
                                      <p:cBhvr rctx="IE">
                                        <p:cTn id="84" dur="indefinite"/>
                                        <p:tgtEl>
                                          <p:spTgt spid="1038"/>
                                        </p:tgtEl>
                                      </p:cBhvr>
                                    </p:animEffect>
                                  </p:childTnLst>
                                </p:cTn>
                              </p:par>
                            </p:childTnLst>
                          </p:cTn>
                        </p:par>
                      </p:childTnLst>
                    </p:cTn>
                  </p:par>
                </p:childTnLst>
              </p:cTn>
              <p:nextCondLst>
                <p:cond evt="onClick" delay="0">
                  <p:tgtEl>
                    <p:spTgt spid="1038"/>
                  </p:tgtEl>
                </p:cond>
              </p:nextCondLst>
            </p:seq>
            <p:seq concurrent="1" nextAc="seek">
              <p:cTn id="85" restart="whenNotActive" fill="hold" evtFilter="cancelBubble" nodeType="interactiveSeq">
                <p:stCondLst>
                  <p:cond evt="onClick" delay="0">
                    <p:tgtEl>
                      <p:spTgt spid="1050"/>
                    </p:tgtEl>
                  </p:cond>
                </p:stCondLst>
                <p:endSync evt="end" delay="0">
                  <p:rtn val="all"/>
                </p:endSync>
                <p:childTnLst>
                  <p:par>
                    <p:cTn id="86" fill="hold">
                      <p:stCondLst>
                        <p:cond delay="0"/>
                      </p:stCondLst>
                      <p:childTnLst>
                        <p:par>
                          <p:cTn id="87" fill="hold">
                            <p:stCondLst>
                              <p:cond delay="0"/>
                            </p:stCondLst>
                            <p:childTnLst>
                              <p:par>
                                <p:cTn id="88" presetID="32" presetClass="emph" presetSubtype="0" fill="hold" nodeType="clickEffect">
                                  <p:stCondLst>
                                    <p:cond delay="0"/>
                                  </p:stCondLst>
                                  <p:childTnLst>
                                    <p:animRot by="120000">
                                      <p:cBhvr>
                                        <p:cTn id="89" dur="100" fill="hold">
                                          <p:stCondLst>
                                            <p:cond delay="0"/>
                                          </p:stCondLst>
                                        </p:cTn>
                                        <p:tgtEl>
                                          <p:spTgt spid="1050"/>
                                        </p:tgtEl>
                                        <p:attrNameLst>
                                          <p:attrName>r</p:attrName>
                                        </p:attrNameLst>
                                      </p:cBhvr>
                                    </p:animRot>
                                    <p:animRot by="-240000">
                                      <p:cBhvr>
                                        <p:cTn id="90" dur="200" fill="hold">
                                          <p:stCondLst>
                                            <p:cond delay="200"/>
                                          </p:stCondLst>
                                        </p:cTn>
                                        <p:tgtEl>
                                          <p:spTgt spid="1050"/>
                                        </p:tgtEl>
                                        <p:attrNameLst>
                                          <p:attrName>r</p:attrName>
                                        </p:attrNameLst>
                                      </p:cBhvr>
                                    </p:animRot>
                                    <p:animRot by="240000">
                                      <p:cBhvr>
                                        <p:cTn id="91" dur="200" fill="hold">
                                          <p:stCondLst>
                                            <p:cond delay="400"/>
                                          </p:stCondLst>
                                        </p:cTn>
                                        <p:tgtEl>
                                          <p:spTgt spid="1050"/>
                                        </p:tgtEl>
                                        <p:attrNameLst>
                                          <p:attrName>r</p:attrName>
                                        </p:attrNameLst>
                                      </p:cBhvr>
                                    </p:animRot>
                                    <p:animRot by="-240000">
                                      <p:cBhvr>
                                        <p:cTn id="92" dur="200" fill="hold">
                                          <p:stCondLst>
                                            <p:cond delay="600"/>
                                          </p:stCondLst>
                                        </p:cTn>
                                        <p:tgtEl>
                                          <p:spTgt spid="1050"/>
                                        </p:tgtEl>
                                        <p:attrNameLst>
                                          <p:attrName>r</p:attrName>
                                        </p:attrNameLst>
                                      </p:cBhvr>
                                    </p:animRot>
                                    <p:animRot by="120000">
                                      <p:cBhvr>
                                        <p:cTn id="93" dur="200" fill="hold">
                                          <p:stCondLst>
                                            <p:cond delay="800"/>
                                          </p:stCondLst>
                                        </p:cTn>
                                        <p:tgtEl>
                                          <p:spTgt spid="1050"/>
                                        </p:tgtEl>
                                        <p:attrNameLst>
                                          <p:attrName>r</p:attrName>
                                        </p:attrNameLst>
                                      </p:cBhvr>
                                    </p:animRot>
                                  </p:childTnLst>
                                </p:cTn>
                              </p:par>
                              <p:par>
                                <p:cTn id="94" presetID="9" presetClass="emph" presetSubtype="0" nodeType="withEffect">
                                  <p:stCondLst>
                                    <p:cond delay="0"/>
                                  </p:stCondLst>
                                  <p:childTnLst>
                                    <p:set>
                                      <p:cBhvr rctx="PPT">
                                        <p:cTn id="95" dur="indefinite"/>
                                        <p:tgtEl>
                                          <p:spTgt spid="1050"/>
                                        </p:tgtEl>
                                        <p:attrNameLst>
                                          <p:attrName>style.opacity</p:attrName>
                                        </p:attrNameLst>
                                      </p:cBhvr>
                                      <p:to>
                                        <p:strVal val="0.5"/>
                                      </p:to>
                                    </p:set>
                                    <p:animEffect filter="image" prLst="opacity: 0.5">
                                      <p:cBhvr rctx="IE">
                                        <p:cTn id="96" dur="indefinite"/>
                                        <p:tgtEl>
                                          <p:spTgt spid="1050"/>
                                        </p:tgtEl>
                                      </p:cBhvr>
                                    </p:animEffect>
                                  </p:childTnLst>
                                </p:cTn>
                              </p:par>
                            </p:childTnLst>
                          </p:cTn>
                        </p:par>
                      </p:childTnLst>
                    </p:cTn>
                  </p:par>
                </p:childTnLst>
              </p:cTn>
              <p:nextCondLst>
                <p:cond evt="onClick" delay="0">
                  <p:tgtEl>
                    <p:spTgt spid="1050"/>
                  </p:tgtEl>
                </p:cond>
              </p:nextCondLst>
            </p:seq>
            <p:seq concurrent="1" nextAc="seek">
              <p:cTn id="97" restart="whenNotActive" fill="hold" evtFilter="cancelBubble" nodeType="interactiveSeq">
                <p:stCondLst>
                  <p:cond evt="onClick" delay="0">
                    <p:tgtEl>
                      <p:spTgt spid="1040"/>
                    </p:tgtEl>
                  </p:cond>
                </p:stCondLst>
                <p:endSync evt="end" delay="0">
                  <p:rtn val="all"/>
                </p:endSync>
                <p:childTnLst>
                  <p:par>
                    <p:cTn id="98" fill="hold">
                      <p:stCondLst>
                        <p:cond delay="0"/>
                      </p:stCondLst>
                      <p:childTnLst>
                        <p:par>
                          <p:cTn id="99" fill="hold">
                            <p:stCondLst>
                              <p:cond delay="0"/>
                            </p:stCondLst>
                            <p:childTnLst>
                              <p:par>
                                <p:cTn id="100" presetID="32" presetClass="emph" presetSubtype="0" fill="hold" nodeType="clickEffect">
                                  <p:stCondLst>
                                    <p:cond delay="0"/>
                                  </p:stCondLst>
                                  <p:childTnLst>
                                    <p:animRot by="120000">
                                      <p:cBhvr>
                                        <p:cTn id="101" dur="100" fill="hold">
                                          <p:stCondLst>
                                            <p:cond delay="0"/>
                                          </p:stCondLst>
                                        </p:cTn>
                                        <p:tgtEl>
                                          <p:spTgt spid="1040"/>
                                        </p:tgtEl>
                                        <p:attrNameLst>
                                          <p:attrName>r</p:attrName>
                                        </p:attrNameLst>
                                      </p:cBhvr>
                                    </p:animRot>
                                    <p:animRot by="-240000">
                                      <p:cBhvr>
                                        <p:cTn id="102" dur="200" fill="hold">
                                          <p:stCondLst>
                                            <p:cond delay="200"/>
                                          </p:stCondLst>
                                        </p:cTn>
                                        <p:tgtEl>
                                          <p:spTgt spid="1040"/>
                                        </p:tgtEl>
                                        <p:attrNameLst>
                                          <p:attrName>r</p:attrName>
                                        </p:attrNameLst>
                                      </p:cBhvr>
                                    </p:animRot>
                                    <p:animRot by="240000">
                                      <p:cBhvr>
                                        <p:cTn id="103" dur="200" fill="hold">
                                          <p:stCondLst>
                                            <p:cond delay="400"/>
                                          </p:stCondLst>
                                        </p:cTn>
                                        <p:tgtEl>
                                          <p:spTgt spid="1040"/>
                                        </p:tgtEl>
                                        <p:attrNameLst>
                                          <p:attrName>r</p:attrName>
                                        </p:attrNameLst>
                                      </p:cBhvr>
                                    </p:animRot>
                                    <p:animRot by="-240000">
                                      <p:cBhvr>
                                        <p:cTn id="104" dur="200" fill="hold">
                                          <p:stCondLst>
                                            <p:cond delay="600"/>
                                          </p:stCondLst>
                                        </p:cTn>
                                        <p:tgtEl>
                                          <p:spTgt spid="1040"/>
                                        </p:tgtEl>
                                        <p:attrNameLst>
                                          <p:attrName>r</p:attrName>
                                        </p:attrNameLst>
                                      </p:cBhvr>
                                    </p:animRot>
                                    <p:animRot by="120000">
                                      <p:cBhvr>
                                        <p:cTn id="105" dur="200" fill="hold">
                                          <p:stCondLst>
                                            <p:cond delay="800"/>
                                          </p:stCondLst>
                                        </p:cTn>
                                        <p:tgtEl>
                                          <p:spTgt spid="1040"/>
                                        </p:tgtEl>
                                        <p:attrNameLst>
                                          <p:attrName>r</p:attrName>
                                        </p:attrNameLst>
                                      </p:cBhvr>
                                    </p:animRot>
                                  </p:childTnLst>
                                </p:cTn>
                              </p:par>
                              <p:par>
                                <p:cTn id="106" presetID="9" presetClass="emph" presetSubtype="0" nodeType="withEffect">
                                  <p:stCondLst>
                                    <p:cond delay="0"/>
                                  </p:stCondLst>
                                  <p:childTnLst>
                                    <p:set>
                                      <p:cBhvr rctx="PPT">
                                        <p:cTn id="107" dur="indefinite"/>
                                        <p:tgtEl>
                                          <p:spTgt spid="1040"/>
                                        </p:tgtEl>
                                        <p:attrNameLst>
                                          <p:attrName>style.opacity</p:attrName>
                                        </p:attrNameLst>
                                      </p:cBhvr>
                                      <p:to>
                                        <p:strVal val="0.5"/>
                                      </p:to>
                                    </p:set>
                                    <p:animEffect filter="image" prLst="opacity: 0.5">
                                      <p:cBhvr rctx="IE">
                                        <p:cTn id="108" dur="indefinite"/>
                                        <p:tgtEl>
                                          <p:spTgt spid="1040"/>
                                        </p:tgtEl>
                                      </p:cBhvr>
                                    </p:animEffect>
                                  </p:childTnLst>
                                </p:cTn>
                              </p:par>
                            </p:childTnLst>
                          </p:cTn>
                        </p:par>
                      </p:childTnLst>
                    </p:cTn>
                  </p:par>
                </p:childTnLst>
              </p:cTn>
              <p:nextCondLst>
                <p:cond evt="onClick" delay="0">
                  <p:tgtEl>
                    <p:spTgt spid="1040"/>
                  </p:tgtEl>
                </p:cond>
              </p:nextCondLst>
            </p:seq>
            <p:seq concurrent="1" nextAc="seek">
              <p:cTn id="109" restart="whenNotActive" fill="hold" evtFilter="cancelBubble" nodeType="interactiveSeq">
                <p:stCondLst>
                  <p:cond evt="onClick" delay="0">
                    <p:tgtEl>
                      <p:spTgt spid="1044"/>
                    </p:tgtEl>
                  </p:cond>
                </p:stCondLst>
                <p:endSync evt="end" delay="0">
                  <p:rtn val="all"/>
                </p:endSync>
                <p:childTnLst>
                  <p:par>
                    <p:cTn id="110" fill="hold">
                      <p:stCondLst>
                        <p:cond delay="0"/>
                      </p:stCondLst>
                      <p:childTnLst>
                        <p:par>
                          <p:cTn id="111" fill="hold">
                            <p:stCondLst>
                              <p:cond delay="0"/>
                            </p:stCondLst>
                            <p:childTnLst>
                              <p:par>
                                <p:cTn id="112" presetID="32" presetClass="emph" presetSubtype="0" fill="hold" nodeType="clickEffect">
                                  <p:stCondLst>
                                    <p:cond delay="0"/>
                                  </p:stCondLst>
                                  <p:childTnLst>
                                    <p:animRot by="120000">
                                      <p:cBhvr>
                                        <p:cTn id="113" dur="100" fill="hold">
                                          <p:stCondLst>
                                            <p:cond delay="0"/>
                                          </p:stCondLst>
                                        </p:cTn>
                                        <p:tgtEl>
                                          <p:spTgt spid="1044"/>
                                        </p:tgtEl>
                                        <p:attrNameLst>
                                          <p:attrName>r</p:attrName>
                                        </p:attrNameLst>
                                      </p:cBhvr>
                                    </p:animRot>
                                    <p:animRot by="-240000">
                                      <p:cBhvr>
                                        <p:cTn id="114" dur="200" fill="hold">
                                          <p:stCondLst>
                                            <p:cond delay="200"/>
                                          </p:stCondLst>
                                        </p:cTn>
                                        <p:tgtEl>
                                          <p:spTgt spid="1044"/>
                                        </p:tgtEl>
                                        <p:attrNameLst>
                                          <p:attrName>r</p:attrName>
                                        </p:attrNameLst>
                                      </p:cBhvr>
                                    </p:animRot>
                                    <p:animRot by="240000">
                                      <p:cBhvr>
                                        <p:cTn id="115" dur="200" fill="hold">
                                          <p:stCondLst>
                                            <p:cond delay="400"/>
                                          </p:stCondLst>
                                        </p:cTn>
                                        <p:tgtEl>
                                          <p:spTgt spid="1044"/>
                                        </p:tgtEl>
                                        <p:attrNameLst>
                                          <p:attrName>r</p:attrName>
                                        </p:attrNameLst>
                                      </p:cBhvr>
                                    </p:animRot>
                                    <p:animRot by="-240000">
                                      <p:cBhvr>
                                        <p:cTn id="116" dur="200" fill="hold">
                                          <p:stCondLst>
                                            <p:cond delay="600"/>
                                          </p:stCondLst>
                                        </p:cTn>
                                        <p:tgtEl>
                                          <p:spTgt spid="1044"/>
                                        </p:tgtEl>
                                        <p:attrNameLst>
                                          <p:attrName>r</p:attrName>
                                        </p:attrNameLst>
                                      </p:cBhvr>
                                    </p:animRot>
                                    <p:animRot by="120000">
                                      <p:cBhvr>
                                        <p:cTn id="117" dur="200" fill="hold">
                                          <p:stCondLst>
                                            <p:cond delay="800"/>
                                          </p:stCondLst>
                                        </p:cTn>
                                        <p:tgtEl>
                                          <p:spTgt spid="1044"/>
                                        </p:tgtEl>
                                        <p:attrNameLst>
                                          <p:attrName>r</p:attrName>
                                        </p:attrNameLst>
                                      </p:cBhvr>
                                    </p:animRot>
                                  </p:childTnLst>
                                </p:cTn>
                              </p:par>
                              <p:par>
                                <p:cTn id="118" presetID="9" presetClass="emph" presetSubtype="0" nodeType="withEffect">
                                  <p:stCondLst>
                                    <p:cond delay="0"/>
                                  </p:stCondLst>
                                  <p:childTnLst>
                                    <p:set>
                                      <p:cBhvr rctx="PPT">
                                        <p:cTn id="119" dur="indefinite"/>
                                        <p:tgtEl>
                                          <p:spTgt spid="1044"/>
                                        </p:tgtEl>
                                        <p:attrNameLst>
                                          <p:attrName>style.opacity</p:attrName>
                                        </p:attrNameLst>
                                      </p:cBhvr>
                                      <p:to>
                                        <p:strVal val="0.5"/>
                                      </p:to>
                                    </p:set>
                                    <p:animEffect filter="image" prLst="opacity: 0.5">
                                      <p:cBhvr rctx="IE">
                                        <p:cTn id="120" dur="indefinite"/>
                                        <p:tgtEl>
                                          <p:spTgt spid="1044"/>
                                        </p:tgtEl>
                                      </p:cBhvr>
                                    </p:animEffect>
                                  </p:childTnLst>
                                </p:cTn>
                              </p:par>
                            </p:childTnLst>
                          </p:cTn>
                        </p:par>
                      </p:childTnLst>
                    </p:cTn>
                  </p:par>
                </p:childTnLst>
              </p:cTn>
              <p:nextCondLst>
                <p:cond evt="onClick" delay="0">
                  <p:tgtEl>
                    <p:spTgt spid="1044"/>
                  </p:tgtEl>
                </p:cond>
              </p:nextCondLst>
            </p:seq>
            <p:seq concurrent="1" nextAc="seek">
              <p:cTn id="121" restart="whenNotActive" fill="hold" evtFilter="cancelBubble" nodeType="interactiveSeq">
                <p:stCondLst>
                  <p:cond evt="onClick" delay="0">
                    <p:tgtEl>
                      <p:spTgt spid="1034"/>
                    </p:tgtEl>
                  </p:cond>
                </p:stCondLst>
                <p:endSync evt="end" delay="0">
                  <p:rtn val="all"/>
                </p:endSync>
                <p:childTnLst>
                  <p:par>
                    <p:cTn id="122" fill="hold">
                      <p:stCondLst>
                        <p:cond delay="0"/>
                      </p:stCondLst>
                      <p:childTnLst>
                        <p:par>
                          <p:cTn id="123" fill="hold">
                            <p:stCondLst>
                              <p:cond delay="0"/>
                            </p:stCondLst>
                            <p:childTnLst>
                              <p:par>
                                <p:cTn id="124" presetID="32" presetClass="emph" presetSubtype="0" fill="hold" nodeType="clickEffect">
                                  <p:stCondLst>
                                    <p:cond delay="0"/>
                                  </p:stCondLst>
                                  <p:childTnLst>
                                    <p:animRot by="120000">
                                      <p:cBhvr>
                                        <p:cTn id="125" dur="100" fill="hold">
                                          <p:stCondLst>
                                            <p:cond delay="0"/>
                                          </p:stCondLst>
                                        </p:cTn>
                                        <p:tgtEl>
                                          <p:spTgt spid="1034"/>
                                        </p:tgtEl>
                                        <p:attrNameLst>
                                          <p:attrName>r</p:attrName>
                                        </p:attrNameLst>
                                      </p:cBhvr>
                                    </p:animRot>
                                    <p:animRot by="-240000">
                                      <p:cBhvr>
                                        <p:cTn id="126" dur="200" fill="hold">
                                          <p:stCondLst>
                                            <p:cond delay="200"/>
                                          </p:stCondLst>
                                        </p:cTn>
                                        <p:tgtEl>
                                          <p:spTgt spid="1034"/>
                                        </p:tgtEl>
                                        <p:attrNameLst>
                                          <p:attrName>r</p:attrName>
                                        </p:attrNameLst>
                                      </p:cBhvr>
                                    </p:animRot>
                                    <p:animRot by="240000">
                                      <p:cBhvr>
                                        <p:cTn id="127" dur="200" fill="hold">
                                          <p:stCondLst>
                                            <p:cond delay="400"/>
                                          </p:stCondLst>
                                        </p:cTn>
                                        <p:tgtEl>
                                          <p:spTgt spid="1034"/>
                                        </p:tgtEl>
                                        <p:attrNameLst>
                                          <p:attrName>r</p:attrName>
                                        </p:attrNameLst>
                                      </p:cBhvr>
                                    </p:animRot>
                                    <p:animRot by="-240000">
                                      <p:cBhvr>
                                        <p:cTn id="128" dur="200" fill="hold">
                                          <p:stCondLst>
                                            <p:cond delay="600"/>
                                          </p:stCondLst>
                                        </p:cTn>
                                        <p:tgtEl>
                                          <p:spTgt spid="1034"/>
                                        </p:tgtEl>
                                        <p:attrNameLst>
                                          <p:attrName>r</p:attrName>
                                        </p:attrNameLst>
                                      </p:cBhvr>
                                    </p:animRot>
                                    <p:animRot by="120000">
                                      <p:cBhvr>
                                        <p:cTn id="129" dur="200" fill="hold">
                                          <p:stCondLst>
                                            <p:cond delay="800"/>
                                          </p:stCondLst>
                                        </p:cTn>
                                        <p:tgtEl>
                                          <p:spTgt spid="1034"/>
                                        </p:tgtEl>
                                        <p:attrNameLst>
                                          <p:attrName>r</p:attrName>
                                        </p:attrNameLst>
                                      </p:cBhvr>
                                    </p:animRot>
                                  </p:childTnLst>
                                </p:cTn>
                              </p:par>
                              <p:par>
                                <p:cTn id="130" presetID="9" presetClass="emph" presetSubtype="0" nodeType="withEffect">
                                  <p:stCondLst>
                                    <p:cond delay="0"/>
                                  </p:stCondLst>
                                  <p:childTnLst>
                                    <p:set>
                                      <p:cBhvr rctx="PPT">
                                        <p:cTn id="131" dur="indefinite"/>
                                        <p:tgtEl>
                                          <p:spTgt spid="1034"/>
                                        </p:tgtEl>
                                        <p:attrNameLst>
                                          <p:attrName>style.opacity</p:attrName>
                                        </p:attrNameLst>
                                      </p:cBhvr>
                                      <p:to>
                                        <p:strVal val="0.5"/>
                                      </p:to>
                                    </p:set>
                                    <p:animEffect filter="image" prLst="opacity: 0.5">
                                      <p:cBhvr rctx="IE">
                                        <p:cTn id="132" dur="indefinite"/>
                                        <p:tgtEl>
                                          <p:spTgt spid="1034"/>
                                        </p:tgtEl>
                                      </p:cBhvr>
                                    </p:animEffect>
                                  </p:childTnLst>
                                </p:cTn>
                              </p:par>
                            </p:childTnLst>
                          </p:cTn>
                        </p:par>
                      </p:childTnLst>
                    </p:cTn>
                  </p:par>
                </p:childTnLst>
              </p:cTn>
              <p:nextCondLst>
                <p:cond evt="onClick" delay="0">
                  <p:tgtEl>
                    <p:spTgt spid="1034"/>
                  </p:tgtEl>
                </p:cond>
              </p:nextCondLst>
            </p:seq>
            <p:seq concurrent="1" nextAc="seek">
              <p:cTn id="133" restart="whenNotActive" fill="hold" evtFilter="cancelBubble" nodeType="interactiveSeq">
                <p:stCondLst>
                  <p:cond evt="onClick" delay="0">
                    <p:tgtEl>
                      <p:spTgt spid="1046"/>
                    </p:tgtEl>
                  </p:cond>
                </p:stCondLst>
                <p:endSync evt="end" delay="0">
                  <p:rtn val="all"/>
                </p:endSync>
                <p:childTnLst>
                  <p:par>
                    <p:cTn id="134" fill="hold">
                      <p:stCondLst>
                        <p:cond delay="0"/>
                      </p:stCondLst>
                      <p:childTnLst>
                        <p:par>
                          <p:cTn id="135" fill="hold">
                            <p:stCondLst>
                              <p:cond delay="0"/>
                            </p:stCondLst>
                            <p:childTnLst>
                              <p:par>
                                <p:cTn id="136" presetID="32" presetClass="emph" presetSubtype="0" fill="hold" nodeType="clickEffect">
                                  <p:stCondLst>
                                    <p:cond delay="0"/>
                                  </p:stCondLst>
                                  <p:childTnLst>
                                    <p:animRot by="120000">
                                      <p:cBhvr>
                                        <p:cTn id="137" dur="100" fill="hold">
                                          <p:stCondLst>
                                            <p:cond delay="0"/>
                                          </p:stCondLst>
                                        </p:cTn>
                                        <p:tgtEl>
                                          <p:spTgt spid="1046"/>
                                        </p:tgtEl>
                                        <p:attrNameLst>
                                          <p:attrName>r</p:attrName>
                                        </p:attrNameLst>
                                      </p:cBhvr>
                                    </p:animRot>
                                    <p:animRot by="-240000">
                                      <p:cBhvr>
                                        <p:cTn id="138" dur="200" fill="hold">
                                          <p:stCondLst>
                                            <p:cond delay="200"/>
                                          </p:stCondLst>
                                        </p:cTn>
                                        <p:tgtEl>
                                          <p:spTgt spid="1046"/>
                                        </p:tgtEl>
                                        <p:attrNameLst>
                                          <p:attrName>r</p:attrName>
                                        </p:attrNameLst>
                                      </p:cBhvr>
                                    </p:animRot>
                                    <p:animRot by="240000">
                                      <p:cBhvr>
                                        <p:cTn id="139" dur="200" fill="hold">
                                          <p:stCondLst>
                                            <p:cond delay="400"/>
                                          </p:stCondLst>
                                        </p:cTn>
                                        <p:tgtEl>
                                          <p:spTgt spid="1046"/>
                                        </p:tgtEl>
                                        <p:attrNameLst>
                                          <p:attrName>r</p:attrName>
                                        </p:attrNameLst>
                                      </p:cBhvr>
                                    </p:animRot>
                                    <p:animRot by="-240000">
                                      <p:cBhvr>
                                        <p:cTn id="140" dur="200" fill="hold">
                                          <p:stCondLst>
                                            <p:cond delay="600"/>
                                          </p:stCondLst>
                                        </p:cTn>
                                        <p:tgtEl>
                                          <p:spTgt spid="1046"/>
                                        </p:tgtEl>
                                        <p:attrNameLst>
                                          <p:attrName>r</p:attrName>
                                        </p:attrNameLst>
                                      </p:cBhvr>
                                    </p:animRot>
                                    <p:animRot by="120000">
                                      <p:cBhvr>
                                        <p:cTn id="141" dur="200" fill="hold">
                                          <p:stCondLst>
                                            <p:cond delay="800"/>
                                          </p:stCondLst>
                                        </p:cTn>
                                        <p:tgtEl>
                                          <p:spTgt spid="1046"/>
                                        </p:tgtEl>
                                        <p:attrNameLst>
                                          <p:attrName>r</p:attrName>
                                        </p:attrNameLst>
                                      </p:cBhvr>
                                    </p:animRot>
                                  </p:childTnLst>
                                </p:cTn>
                              </p:par>
                              <p:par>
                                <p:cTn id="142" presetID="9" presetClass="emph" presetSubtype="0" nodeType="withEffect">
                                  <p:stCondLst>
                                    <p:cond delay="0"/>
                                  </p:stCondLst>
                                  <p:childTnLst>
                                    <p:set>
                                      <p:cBhvr rctx="PPT">
                                        <p:cTn id="143" dur="indefinite"/>
                                        <p:tgtEl>
                                          <p:spTgt spid="1046"/>
                                        </p:tgtEl>
                                        <p:attrNameLst>
                                          <p:attrName>style.opacity</p:attrName>
                                        </p:attrNameLst>
                                      </p:cBhvr>
                                      <p:to>
                                        <p:strVal val="0.5"/>
                                      </p:to>
                                    </p:set>
                                    <p:animEffect filter="image" prLst="opacity: 0.5">
                                      <p:cBhvr rctx="IE">
                                        <p:cTn id="144" dur="indefinite"/>
                                        <p:tgtEl>
                                          <p:spTgt spid="1046"/>
                                        </p:tgtEl>
                                      </p:cBhvr>
                                    </p:animEffect>
                                  </p:childTnLst>
                                </p:cTn>
                              </p:par>
                            </p:childTnLst>
                          </p:cTn>
                        </p:par>
                      </p:childTnLst>
                    </p:cTn>
                  </p:par>
                </p:childTnLst>
              </p:cTn>
              <p:nextCondLst>
                <p:cond evt="onClick" delay="0">
                  <p:tgtEl>
                    <p:spTgt spid="1046"/>
                  </p:tgtEl>
                </p:cond>
              </p:nextCondLst>
            </p:seq>
            <p:seq concurrent="1" nextAc="seek">
              <p:cTn id="145" restart="whenNotActive" fill="hold" evtFilter="cancelBubble" nodeType="interactiveSeq">
                <p:stCondLst>
                  <p:cond evt="onClick" delay="0">
                    <p:tgtEl>
                      <p:spTgt spid="23"/>
                    </p:tgtEl>
                  </p:cond>
                </p:stCondLst>
                <p:endSync evt="end" delay="0">
                  <p:rtn val="all"/>
                </p:endSync>
                <p:childTnLst>
                  <p:par>
                    <p:cTn id="146" fill="hold">
                      <p:stCondLst>
                        <p:cond delay="0"/>
                      </p:stCondLst>
                      <p:childTnLst>
                        <p:par>
                          <p:cTn id="147" fill="hold">
                            <p:stCondLst>
                              <p:cond delay="0"/>
                            </p:stCondLst>
                            <p:childTnLst>
                              <p:par>
                                <p:cTn id="148" presetID="32" presetClass="emph" presetSubtype="0" fill="hold" grpId="0" nodeType="clickEffect">
                                  <p:stCondLst>
                                    <p:cond delay="0"/>
                                  </p:stCondLst>
                                  <p:childTnLst>
                                    <p:animRot by="120000">
                                      <p:cBhvr>
                                        <p:cTn id="149" dur="100" fill="hold">
                                          <p:stCondLst>
                                            <p:cond delay="0"/>
                                          </p:stCondLst>
                                        </p:cTn>
                                        <p:tgtEl>
                                          <p:spTgt spid="23"/>
                                        </p:tgtEl>
                                        <p:attrNameLst>
                                          <p:attrName>r</p:attrName>
                                        </p:attrNameLst>
                                      </p:cBhvr>
                                    </p:animRot>
                                    <p:animRot by="-240000">
                                      <p:cBhvr>
                                        <p:cTn id="150" dur="200" fill="hold">
                                          <p:stCondLst>
                                            <p:cond delay="200"/>
                                          </p:stCondLst>
                                        </p:cTn>
                                        <p:tgtEl>
                                          <p:spTgt spid="23"/>
                                        </p:tgtEl>
                                        <p:attrNameLst>
                                          <p:attrName>r</p:attrName>
                                        </p:attrNameLst>
                                      </p:cBhvr>
                                    </p:animRot>
                                    <p:animRot by="240000">
                                      <p:cBhvr>
                                        <p:cTn id="151" dur="200" fill="hold">
                                          <p:stCondLst>
                                            <p:cond delay="400"/>
                                          </p:stCondLst>
                                        </p:cTn>
                                        <p:tgtEl>
                                          <p:spTgt spid="23"/>
                                        </p:tgtEl>
                                        <p:attrNameLst>
                                          <p:attrName>r</p:attrName>
                                        </p:attrNameLst>
                                      </p:cBhvr>
                                    </p:animRot>
                                    <p:animRot by="-240000">
                                      <p:cBhvr>
                                        <p:cTn id="152" dur="200" fill="hold">
                                          <p:stCondLst>
                                            <p:cond delay="600"/>
                                          </p:stCondLst>
                                        </p:cTn>
                                        <p:tgtEl>
                                          <p:spTgt spid="23"/>
                                        </p:tgtEl>
                                        <p:attrNameLst>
                                          <p:attrName>r</p:attrName>
                                        </p:attrNameLst>
                                      </p:cBhvr>
                                    </p:animRot>
                                    <p:animRot by="120000">
                                      <p:cBhvr>
                                        <p:cTn id="153" dur="200" fill="hold">
                                          <p:stCondLst>
                                            <p:cond delay="800"/>
                                          </p:stCondLst>
                                        </p:cTn>
                                        <p:tgtEl>
                                          <p:spTgt spid="23"/>
                                        </p:tgtEl>
                                        <p:attrNameLst>
                                          <p:attrName>r</p:attrName>
                                        </p:attrNameLst>
                                      </p:cBhvr>
                                    </p:animRot>
                                  </p:childTnLst>
                                </p:cTn>
                              </p:par>
                              <p:par>
                                <p:cTn id="154" presetID="9" presetClass="emph" presetSubtype="0" grpId="1" nodeType="withEffect">
                                  <p:stCondLst>
                                    <p:cond delay="0"/>
                                  </p:stCondLst>
                                  <p:childTnLst>
                                    <p:set>
                                      <p:cBhvr rctx="PPT">
                                        <p:cTn id="155" dur="indefinite"/>
                                        <p:tgtEl>
                                          <p:spTgt spid="23"/>
                                        </p:tgtEl>
                                        <p:attrNameLst>
                                          <p:attrName>style.opacity</p:attrName>
                                        </p:attrNameLst>
                                      </p:cBhvr>
                                      <p:to>
                                        <p:strVal val="0.5"/>
                                      </p:to>
                                    </p:set>
                                    <p:animEffect filter="image" prLst="opacity: 0.5">
                                      <p:cBhvr rctx="IE">
                                        <p:cTn id="156" dur="indefinite"/>
                                        <p:tgtEl>
                                          <p:spTgt spid="23"/>
                                        </p:tgtEl>
                                      </p:cBhvr>
                                    </p:animEffect>
                                  </p:childTnLst>
                                </p:cTn>
                              </p:par>
                            </p:childTnLst>
                          </p:cTn>
                        </p:par>
                      </p:childTnLst>
                    </p:cTn>
                  </p:par>
                </p:childTnLst>
              </p:cTn>
              <p:nextCondLst>
                <p:cond evt="onClick" delay="0">
                  <p:tgtEl>
                    <p:spTgt spid="23"/>
                  </p:tgtEl>
                </p:cond>
              </p:nextCondLst>
            </p:seq>
          </p:childTnLst>
        </p:cTn>
      </p:par>
    </p:tnLst>
    <p:bldLst>
      <p:bldP spid="17" grpId="0" animBg="1"/>
      <p:bldP spid="17" grpId="1" animBg="1"/>
      <p:bldP spid="18" grpId="0" animBg="1"/>
      <p:bldP spid="18" grpId="1" animBg="1"/>
      <p:bldP spid="19" grpId="0" animBg="1"/>
      <p:bldP spid="19" grpId="1" animBg="1"/>
      <p:bldP spid="20" grpId="0" animBg="1"/>
      <p:bldP spid="20" grpId="1" animBg="1"/>
      <p:bldP spid="21" grpId="0" animBg="1"/>
      <p:bldP spid="21" grpId="1" animBg="1"/>
      <p:bldP spid="23" grpId="0" animBg="1"/>
      <p:bldP spid="23" grpId="1" animBg="1"/>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rgbClr val="92D050"/>
        </a:solidFill>
        <a:effectLst/>
      </p:bgPr>
    </p:bg>
    <p:spTree>
      <p:nvGrpSpPr>
        <p:cNvPr id="1" name=""/>
        <p:cNvGrpSpPr/>
        <p:nvPr/>
      </p:nvGrpSpPr>
      <p:grpSpPr>
        <a:xfrm>
          <a:off x="0" y="0"/>
          <a:ext cx="0" cy="0"/>
          <a:chOff x="0" y="0"/>
          <a:chExt cx="0" cy="0"/>
        </a:xfrm>
      </p:grpSpPr>
      <p:pic>
        <p:nvPicPr>
          <p:cNvPr id="1026" name="Picture 2" descr="Stůl, Nábytek, Denně, Dřevo, Dřevěné, Z Tvrdého Dřev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4025" y="3017803"/>
            <a:ext cx="4489450" cy="2840980"/>
          </a:xfrm>
          <a:prstGeom prst="rect">
            <a:avLst/>
          </a:prstGeom>
          <a:noFill/>
          <a:extLst>
            <a:ext uri="{909E8E84-426E-40DD-AFC4-6F175D3DCCD1}">
              <a14:hiddenFill xmlns:a14="http://schemas.microsoft.com/office/drawing/2010/main">
                <a:solidFill>
                  <a:srgbClr val="FFFFFF"/>
                </a:solidFill>
              </a14:hiddenFill>
            </a:ext>
          </a:extLst>
        </p:spPr>
      </p:pic>
      <p:sp>
        <p:nvSpPr>
          <p:cNvPr id="17" name="vlevo na stole"/>
          <p:cNvSpPr/>
          <p:nvPr/>
        </p:nvSpPr>
        <p:spPr>
          <a:xfrm>
            <a:off x="4319981" y="3244956"/>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vlevo od stolu"/>
          <p:cNvSpPr/>
          <p:nvPr/>
        </p:nvSpPr>
        <p:spPr>
          <a:xfrm>
            <a:off x="1638881" y="432688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nad stolem"/>
          <p:cNvSpPr/>
          <p:nvPr/>
        </p:nvSpPr>
        <p:spPr>
          <a:xfrm>
            <a:off x="4635027" y="173704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uprostřed stolu"/>
          <p:cNvSpPr/>
          <p:nvPr/>
        </p:nvSpPr>
        <p:spPr>
          <a:xfrm>
            <a:off x="5516098" y="3210139"/>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vpravo na stole"/>
          <p:cNvSpPr/>
          <p:nvPr/>
        </p:nvSpPr>
        <p:spPr>
          <a:xfrm>
            <a:off x="6685331" y="3210139"/>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pod stolem"/>
          <p:cNvSpPr/>
          <p:nvPr/>
        </p:nvSpPr>
        <p:spPr>
          <a:xfrm>
            <a:off x="5696096" y="4596029"/>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vpravo od stolu"/>
          <p:cNvSpPr/>
          <p:nvPr/>
        </p:nvSpPr>
        <p:spPr>
          <a:xfrm>
            <a:off x="9449422" y="432688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t>6</a:t>
            </a:fld>
            <a:endParaRPr lang="cs-CZ" dirty="0"/>
          </a:p>
        </p:txBody>
      </p:sp>
      <p:pic>
        <p:nvPicPr>
          <p:cNvPr id="1030" name="autíčko" descr="Auto, Autíčko, Hračka, Zábava, Automobil, Automatick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4025" y="5710494"/>
            <a:ext cx="1529656" cy="989496"/>
          </a:xfrm>
          <a:prstGeom prst="rect">
            <a:avLst/>
          </a:prstGeom>
          <a:noFill/>
          <a:extLst>
            <a:ext uri="{909E8E84-426E-40DD-AFC4-6F175D3DCCD1}">
              <a14:hiddenFill xmlns:a14="http://schemas.microsoft.com/office/drawing/2010/main">
                <a:solidFill>
                  <a:srgbClr val="FFFFFF"/>
                </a:solidFill>
              </a14:hiddenFill>
            </a:ext>
          </a:extLst>
        </p:spPr>
      </p:pic>
      <p:pic>
        <p:nvPicPr>
          <p:cNvPr id="1034" name="míč" descr="Plážový Míč, Koule, Nafukovací, Beach, Barevné, Odraz"/>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253700" y="5643774"/>
            <a:ext cx="1223800" cy="1223800"/>
          </a:xfrm>
          <a:prstGeom prst="rect">
            <a:avLst/>
          </a:prstGeom>
          <a:noFill/>
          <a:extLst>
            <a:ext uri="{909E8E84-426E-40DD-AFC4-6F175D3DCCD1}">
              <a14:hiddenFill xmlns:a14="http://schemas.microsoft.com/office/drawing/2010/main">
                <a:solidFill>
                  <a:srgbClr val="FFFFFF"/>
                </a:solidFill>
              </a14:hiddenFill>
            </a:ext>
          </a:extLst>
        </p:spPr>
      </p:pic>
      <p:pic>
        <p:nvPicPr>
          <p:cNvPr id="1038" name="medvídek" descr="Medvídek, Hračka, Medvěd, Roztomilý, Hnědá"/>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4881" y="5171343"/>
            <a:ext cx="1204045" cy="1535038"/>
          </a:xfrm>
          <a:prstGeom prst="rect">
            <a:avLst/>
          </a:prstGeom>
          <a:noFill/>
          <a:extLst>
            <a:ext uri="{909E8E84-426E-40DD-AFC4-6F175D3DCCD1}">
              <a14:hiddenFill xmlns:a14="http://schemas.microsoft.com/office/drawing/2010/main">
                <a:solidFill>
                  <a:srgbClr val="FFFFFF"/>
                </a:solidFill>
              </a14:hiddenFill>
            </a:ext>
          </a:extLst>
        </p:spPr>
      </p:pic>
      <p:pic>
        <p:nvPicPr>
          <p:cNvPr id="1040" name="moucha" descr="Mouchy, Moucha Domácí, Fly, Hmyz, Křídla, Oči"/>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695256" y="5403467"/>
            <a:ext cx="1281489" cy="1322827"/>
          </a:xfrm>
          <a:prstGeom prst="rect">
            <a:avLst/>
          </a:prstGeom>
          <a:noFill/>
          <a:extLst>
            <a:ext uri="{909E8E84-426E-40DD-AFC4-6F175D3DCCD1}">
              <a14:hiddenFill xmlns:a14="http://schemas.microsoft.com/office/drawing/2010/main">
                <a:solidFill>
                  <a:srgbClr val="FFFFFF"/>
                </a:solidFill>
              </a14:hiddenFill>
            </a:ext>
          </a:extLst>
        </p:spPr>
      </p:pic>
      <p:pic>
        <p:nvPicPr>
          <p:cNvPr id="1044" name="kniha" descr="Kniha, Červená, Tlusté, Prázdné, Zavřeno, Obal"/>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566268" y="5751006"/>
            <a:ext cx="1374414" cy="1009336"/>
          </a:xfrm>
          <a:prstGeom prst="rect">
            <a:avLst/>
          </a:prstGeom>
          <a:noFill/>
          <a:extLst>
            <a:ext uri="{909E8E84-426E-40DD-AFC4-6F175D3DCCD1}">
              <a14:hiddenFill xmlns:a14="http://schemas.microsoft.com/office/drawing/2010/main">
                <a:solidFill>
                  <a:srgbClr val="FFFFFF"/>
                </a:solidFill>
              </a14:hiddenFill>
            </a:ext>
          </a:extLst>
        </p:spPr>
      </p:pic>
      <p:pic>
        <p:nvPicPr>
          <p:cNvPr id="1046" name="květina" descr="Květináč, Tulipán, Velikonoce, Duben, Květen, Březen"/>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875262" y="4894806"/>
            <a:ext cx="905788" cy="1811575"/>
          </a:xfrm>
          <a:prstGeom prst="rect">
            <a:avLst/>
          </a:prstGeom>
          <a:noFill/>
          <a:extLst>
            <a:ext uri="{909E8E84-426E-40DD-AFC4-6F175D3DCCD1}">
              <a14:hiddenFill xmlns:a14="http://schemas.microsoft.com/office/drawing/2010/main">
                <a:solidFill>
                  <a:srgbClr val="FFFFFF"/>
                </a:solidFill>
              </a14:hiddenFill>
            </a:ext>
          </a:extLst>
        </p:spPr>
      </p:pic>
      <p:pic>
        <p:nvPicPr>
          <p:cNvPr id="1050" name="hrnek" descr="Pohár, Horké, Káva, Pára, Rukojeť, Snídaně, Hnědá"/>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137662" y="5560947"/>
            <a:ext cx="1261752" cy="1145434"/>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881719" y="593558"/>
            <a:ext cx="9048344" cy="553998"/>
          </a:xfrm>
          <a:prstGeom prst="rect">
            <a:avLst/>
          </a:prstGeom>
          <a:noFill/>
        </p:spPr>
        <p:txBody>
          <a:bodyPr wrap="square" rtlCol="0">
            <a:spAutoFit/>
          </a:bodyPr>
          <a:lstStyle/>
          <a:p>
            <a:r>
              <a:rPr lang="cs-CZ" sz="3000" b="1" dirty="0"/>
              <a:t>N</a:t>
            </a:r>
            <a:r>
              <a:rPr lang="cs-CZ" sz="3000" b="1" dirty="0" smtClean="0"/>
              <a:t>a stůl vlevo polož knihu </a:t>
            </a:r>
            <a:endParaRPr lang="cs-CZ" sz="3000" b="1" dirty="0"/>
          </a:p>
        </p:txBody>
      </p:sp>
    </p:spTree>
    <p:extLst>
      <p:ext uri="{BB962C8B-B14F-4D97-AF65-F5344CB8AC3E}">
        <p14:creationId xmlns:p14="http://schemas.microsoft.com/office/powerpoint/2010/main" val="1082960807"/>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8"/>
                    </p:tgtEl>
                  </p:cond>
                </p:stCondLst>
                <p:endSync evt="end" delay="0">
                  <p:rtn val="all"/>
                </p:endSync>
                <p:childTnLst>
                  <p:par>
                    <p:cTn id="3" fill="hold">
                      <p:stCondLst>
                        <p:cond delay="0"/>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18"/>
                                        </p:tgtEl>
                                        <p:attrNameLst>
                                          <p:attrName>r</p:attrName>
                                        </p:attrNameLst>
                                      </p:cBhvr>
                                    </p:animRot>
                                    <p:animRot by="-240000">
                                      <p:cBhvr>
                                        <p:cTn id="7" dur="200" fill="hold">
                                          <p:stCondLst>
                                            <p:cond delay="200"/>
                                          </p:stCondLst>
                                        </p:cTn>
                                        <p:tgtEl>
                                          <p:spTgt spid="18"/>
                                        </p:tgtEl>
                                        <p:attrNameLst>
                                          <p:attrName>r</p:attrName>
                                        </p:attrNameLst>
                                      </p:cBhvr>
                                    </p:animRot>
                                    <p:animRot by="240000">
                                      <p:cBhvr>
                                        <p:cTn id="8" dur="200" fill="hold">
                                          <p:stCondLst>
                                            <p:cond delay="400"/>
                                          </p:stCondLst>
                                        </p:cTn>
                                        <p:tgtEl>
                                          <p:spTgt spid="18"/>
                                        </p:tgtEl>
                                        <p:attrNameLst>
                                          <p:attrName>r</p:attrName>
                                        </p:attrNameLst>
                                      </p:cBhvr>
                                    </p:animRot>
                                    <p:animRot by="-240000">
                                      <p:cBhvr>
                                        <p:cTn id="9" dur="200" fill="hold">
                                          <p:stCondLst>
                                            <p:cond delay="600"/>
                                          </p:stCondLst>
                                        </p:cTn>
                                        <p:tgtEl>
                                          <p:spTgt spid="18"/>
                                        </p:tgtEl>
                                        <p:attrNameLst>
                                          <p:attrName>r</p:attrName>
                                        </p:attrNameLst>
                                      </p:cBhvr>
                                    </p:animRot>
                                    <p:animRot by="120000">
                                      <p:cBhvr>
                                        <p:cTn id="10" dur="200" fill="hold">
                                          <p:stCondLst>
                                            <p:cond delay="800"/>
                                          </p:stCondLst>
                                        </p:cTn>
                                        <p:tgtEl>
                                          <p:spTgt spid="18"/>
                                        </p:tgtEl>
                                        <p:attrNameLst>
                                          <p:attrName>r</p:attrName>
                                        </p:attrNameLst>
                                      </p:cBhvr>
                                    </p:animRot>
                                  </p:childTnLst>
                                </p:cTn>
                              </p:par>
                              <p:par>
                                <p:cTn id="11" presetID="9" presetClass="emph" presetSubtype="0" grpId="1" nodeType="withEffect">
                                  <p:stCondLst>
                                    <p:cond delay="0"/>
                                  </p:stCondLst>
                                  <p:childTnLst>
                                    <p:set>
                                      <p:cBhvr rctx="PPT">
                                        <p:cTn id="12" dur="indefinite"/>
                                        <p:tgtEl>
                                          <p:spTgt spid="18"/>
                                        </p:tgtEl>
                                        <p:attrNameLst>
                                          <p:attrName>style.opacity</p:attrName>
                                        </p:attrNameLst>
                                      </p:cBhvr>
                                      <p:to>
                                        <p:strVal val="0.5"/>
                                      </p:to>
                                    </p:set>
                                    <p:animEffect filter="image" prLst="opacity: 0.5">
                                      <p:cBhvr rctx="IE">
                                        <p:cTn id="13" dur="indefinite"/>
                                        <p:tgtEl>
                                          <p:spTgt spid="18"/>
                                        </p:tgtEl>
                                      </p:cBhvr>
                                    </p:animEffect>
                                  </p:childTnLst>
                                </p:cTn>
                              </p:par>
                            </p:childTnLst>
                          </p:cTn>
                        </p:par>
                      </p:childTnLst>
                    </p:cTn>
                  </p:par>
                </p:childTnLst>
              </p:cTn>
              <p:nextCondLst>
                <p:cond evt="onClick" delay="0">
                  <p:tgtEl>
                    <p:spTgt spid="18"/>
                  </p:tgtEl>
                </p:cond>
              </p:nextCondLst>
            </p:seq>
            <p:seq concurrent="1" nextAc="seek">
              <p:cTn id="14" restart="whenNotActive" fill="hold" evtFilter="cancelBubble" nodeType="interactiveSeq">
                <p:stCondLst>
                  <p:cond evt="onClick" delay="0">
                    <p:tgtEl>
                      <p:spTgt spid="19"/>
                    </p:tgtEl>
                  </p:cond>
                </p:stCondLst>
                <p:endSync evt="end" delay="0">
                  <p:rtn val="all"/>
                </p:endSync>
                <p:childTnLst>
                  <p:par>
                    <p:cTn id="15" fill="hold">
                      <p:stCondLst>
                        <p:cond delay="0"/>
                      </p:stCondLst>
                      <p:childTnLst>
                        <p:par>
                          <p:cTn id="16" fill="hold">
                            <p:stCondLst>
                              <p:cond delay="0"/>
                            </p:stCondLst>
                            <p:childTnLst>
                              <p:par>
                                <p:cTn id="17" presetID="32" presetClass="emph" presetSubtype="0" fill="hold" grpId="0" nodeType="clickEffect">
                                  <p:stCondLst>
                                    <p:cond delay="0"/>
                                  </p:stCondLst>
                                  <p:childTnLst>
                                    <p:animRot by="120000">
                                      <p:cBhvr>
                                        <p:cTn id="18" dur="100" fill="hold">
                                          <p:stCondLst>
                                            <p:cond delay="0"/>
                                          </p:stCondLst>
                                        </p:cTn>
                                        <p:tgtEl>
                                          <p:spTgt spid="19"/>
                                        </p:tgtEl>
                                        <p:attrNameLst>
                                          <p:attrName>r</p:attrName>
                                        </p:attrNameLst>
                                      </p:cBhvr>
                                    </p:animRot>
                                    <p:animRot by="-240000">
                                      <p:cBhvr>
                                        <p:cTn id="19" dur="200" fill="hold">
                                          <p:stCondLst>
                                            <p:cond delay="200"/>
                                          </p:stCondLst>
                                        </p:cTn>
                                        <p:tgtEl>
                                          <p:spTgt spid="19"/>
                                        </p:tgtEl>
                                        <p:attrNameLst>
                                          <p:attrName>r</p:attrName>
                                        </p:attrNameLst>
                                      </p:cBhvr>
                                    </p:animRot>
                                    <p:animRot by="240000">
                                      <p:cBhvr>
                                        <p:cTn id="20" dur="200" fill="hold">
                                          <p:stCondLst>
                                            <p:cond delay="400"/>
                                          </p:stCondLst>
                                        </p:cTn>
                                        <p:tgtEl>
                                          <p:spTgt spid="19"/>
                                        </p:tgtEl>
                                        <p:attrNameLst>
                                          <p:attrName>r</p:attrName>
                                        </p:attrNameLst>
                                      </p:cBhvr>
                                    </p:animRot>
                                    <p:animRot by="-240000">
                                      <p:cBhvr>
                                        <p:cTn id="21" dur="200" fill="hold">
                                          <p:stCondLst>
                                            <p:cond delay="600"/>
                                          </p:stCondLst>
                                        </p:cTn>
                                        <p:tgtEl>
                                          <p:spTgt spid="19"/>
                                        </p:tgtEl>
                                        <p:attrNameLst>
                                          <p:attrName>r</p:attrName>
                                        </p:attrNameLst>
                                      </p:cBhvr>
                                    </p:animRot>
                                    <p:animRot by="120000">
                                      <p:cBhvr>
                                        <p:cTn id="22" dur="200" fill="hold">
                                          <p:stCondLst>
                                            <p:cond delay="800"/>
                                          </p:stCondLst>
                                        </p:cTn>
                                        <p:tgtEl>
                                          <p:spTgt spid="19"/>
                                        </p:tgtEl>
                                        <p:attrNameLst>
                                          <p:attrName>r</p:attrName>
                                        </p:attrNameLst>
                                      </p:cBhvr>
                                    </p:animRot>
                                  </p:childTnLst>
                                </p:cTn>
                              </p:par>
                              <p:par>
                                <p:cTn id="23" presetID="9" presetClass="emph" presetSubtype="0" grpId="1" nodeType="withEffect">
                                  <p:stCondLst>
                                    <p:cond delay="0"/>
                                  </p:stCondLst>
                                  <p:childTnLst>
                                    <p:set>
                                      <p:cBhvr rctx="PPT">
                                        <p:cTn id="24" dur="indefinite"/>
                                        <p:tgtEl>
                                          <p:spTgt spid="19"/>
                                        </p:tgtEl>
                                        <p:attrNameLst>
                                          <p:attrName>style.opacity</p:attrName>
                                        </p:attrNameLst>
                                      </p:cBhvr>
                                      <p:to>
                                        <p:strVal val="0.5"/>
                                      </p:to>
                                    </p:set>
                                    <p:animEffect filter="image" prLst="opacity: 0.5">
                                      <p:cBhvr rctx="IE">
                                        <p:cTn id="25" dur="indefinite"/>
                                        <p:tgtEl>
                                          <p:spTgt spid="19"/>
                                        </p:tgtEl>
                                      </p:cBhvr>
                                    </p:animEffect>
                                  </p:childTnLst>
                                </p:cTn>
                              </p:par>
                            </p:childTnLst>
                          </p:cTn>
                        </p:par>
                      </p:childTnLst>
                    </p:cTn>
                  </p:par>
                </p:childTnLst>
              </p:cTn>
              <p:nextCondLst>
                <p:cond evt="onClick" delay="0">
                  <p:tgtEl>
                    <p:spTgt spid="19"/>
                  </p:tgtEl>
                </p:cond>
              </p:nextCondLst>
            </p:seq>
            <p:seq concurrent="1" nextAc="seek">
              <p:cTn id="26" restart="whenNotActive" fill="hold" evtFilter="cancelBubble" nodeType="interactiveSeq">
                <p:stCondLst>
                  <p:cond evt="onClick" delay="0">
                    <p:tgtEl>
                      <p:spTgt spid="23"/>
                    </p:tgtEl>
                  </p:cond>
                </p:stCondLst>
                <p:endSync evt="end" delay="0">
                  <p:rtn val="all"/>
                </p:endSync>
                <p:childTnLst>
                  <p:par>
                    <p:cTn id="27" fill="hold">
                      <p:stCondLst>
                        <p:cond delay="0"/>
                      </p:stCondLst>
                      <p:childTnLst>
                        <p:par>
                          <p:cTn id="28" fill="hold">
                            <p:stCondLst>
                              <p:cond delay="0"/>
                            </p:stCondLst>
                            <p:childTnLst>
                              <p:par>
                                <p:cTn id="29" presetID="32" presetClass="emph" presetSubtype="0" fill="hold" grpId="0" nodeType="clickEffect">
                                  <p:stCondLst>
                                    <p:cond delay="0"/>
                                  </p:stCondLst>
                                  <p:childTnLst>
                                    <p:animRot by="120000">
                                      <p:cBhvr>
                                        <p:cTn id="30" dur="100" fill="hold">
                                          <p:stCondLst>
                                            <p:cond delay="0"/>
                                          </p:stCondLst>
                                        </p:cTn>
                                        <p:tgtEl>
                                          <p:spTgt spid="23"/>
                                        </p:tgtEl>
                                        <p:attrNameLst>
                                          <p:attrName>r</p:attrName>
                                        </p:attrNameLst>
                                      </p:cBhvr>
                                    </p:animRot>
                                    <p:animRot by="-240000">
                                      <p:cBhvr>
                                        <p:cTn id="31" dur="200" fill="hold">
                                          <p:stCondLst>
                                            <p:cond delay="200"/>
                                          </p:stCondLst>
                                        </p:cTn>
                                        <p:tgtEl>
                                          <p:spTgt spid="23"/>
                                        </p:tgtEl>
                                        <p:attrNameLst>
                                          <p:attrName>r</p:attrName>
                                        </p:attrNameLst>
                                      </p:cBhvr>
                                    </p:animRot>
                                    <p:animRot by="240000">
                                      <p:cBhvr>
                                        <p:cTn id="32" dur="200" fill="hold">
                                          <p:stCondLst>
                                            <p:cond delay="400"/>
                                          </p:stCondLst>
                                        </p:cTn>
                                        <p:tgtEl>
                                          <p:spTgt spid="23"/>
                                        </p:tgtEl>
                                        <p:attrNameLst>
                                          <p:attrName>r</p:attrName>
                                        </p:attrNameLst>
                                      </p:cBhvr>
                                    </p:animRot>
                                    <p:animRot by="-240000">
                                      <p:cBhvr>
                                        <p:cTn id="33" dur="200" fill="hold">
                                          <p:stCondLst>
                                            <p:cond delay="600"/>
                                          </p:stCondLst>
                                        </p:cTn>
                                        <p:tgtEl>
                                          <p:spTgt spid="23"/>
                                        </p:tgtEl>
                                        <p:attrNameLst>
                                          <p:attrName>r</p:attrName>
                                        </p:attrNameLst>
                                      </p:cBhvr>
                                    </p:animRot>
                                    <p:animRot by="120000">
                                      <p:cBhvr>
                                        <p:cTn id="34" dur="200" fill="hold">
                                          <p:stCondLst>
                                            <p:cond delay="800"/>
                                          </p:stCondLst>
                                        </p:cTn>
                                        <p:tgtEl>
                                          <p:spTgt spid="23"/>
                                        </p:tgtEl>
                                        <p:attrNameLst>
                                          <p:attrName>r</p:attrName>
                                        </p:attrNameLst>
                                      </p:cBhvr>
                                    </p:animRot>
                                  </p:childTnLst>
                                </p:cTn>
                              </p:par>
                              <p:par>
                                <p:cTn id="35" presetID="9" presetClass="emph" presetSubtype="0" grpId="1" nodeType="withEffect">
                                  <p:stCondLst>
                                    <p:cond delay="0"/>
                                  </p:stCondLst>
                                  <p:childTnLst>
                                    <p:set>
                                      <p:cBhvr rctx="PPT">
                                        <p:cTn id="36" dur="indefinite"/>
                                        <p:tgtEl>
                                          <p:spTgt spid="23"/>
                                        </p:tgtEl>
                                        <p:attrNameLst>
                                          <p:attrName>style.opacity</p:attrName>
                                        </p:attrNameLst>
                                      </p:cBhvr>
                                      <p:to>
                                        <p:strVal val="0.5"/>
                                      </p:to>
                                    </p:set>
                                    <p:animEffect filter="image" prLst="opacity: 0.5">
                                      <p:cBhvr rctx="IE">
                                        <p:cTn id="37" dur="indefinite"/>
                                        <p:tgtEl>
                                          <p:spTgt spid="23"/>
                                        </p:tgtEl>
                                      </p:cBhvr>
                                    </p:animEffect>
                                  </p:childTnLst>
                                </p:cTn>
                              </p:par>
                            </p:childTnLst>
                          </p:cTn>
                        </p:par>
                      </p:childTnLst>
                    </p:cTn>
                  </p:par>
                </p:childTnLst>
              </p:cTn>
              <p:nextCondLst>
                <p:cond evt="onClick" delay="0">
                  <p:tgtEl>
                    <p:spTgt spid="23"/>
                  </p:tgtEl>
                </p:cond>
              </p:nextCondLst>
            </p:seq>
            <p:seq concurrent="1" nextAc="seek">
              <p:cTn id="38" restart="whenNotActive" fill="hold" evtFilter="cancelBubble" nodeType="interactiveSeq">
                <p:stCondLst>
                  <p:cond evt="onClick" delay="0">
                    <p:tgtEl>
                      <p:spTgt spid="22"/>
                    </p:tgtEl>
                  </p:cond>
                </p:stCondLst>
                <p:endSync evt="end" delay="0">
                  <p:rtn val="all"/>
                </p:endSync>
                <p:childTnLst>
                  <p:par>
                    <p:cTn id="39" fill="hold">
                      <p:stCondLst>
                        <p:cond delay="0"/>
                      </p:stCondLst>
                      <p:childTnLst>
                        <p:par>
                          <p:cTn id="40" fill="hold">
                            <p:stCondLst>
                              <p:cond delay="0"/>
                            </p:stCondLst>
                            <p:childTnLst>
                              <p:par>
                                <p:cTn id="41" presetID="32" presetClass="emph" presetSubtype="0" fill="hold" grpId="0" nodeType="clickEffect">
                                  <p:stCondLst>
                                    <p:cond delay="0"/>
                                  </p:stCondLst>
                                  <p:childTnLst>
                                    <p:animRot by="120000">
                                      <p:cBhvr>
                                        <p:cTn id="42" dur="100" fill="hold">
                                          <p:stCondLst>
                                            <p:cond delay="0"/>
                                          </p:stCondLst>
                                        </p:cTn>
                                        <p:tgtEl>
                                          <p:spTgt spid="22"/>
                                        </p:tgtEl>
                                        <p:attrNameLst>
                                          <p:attrName>r</p:attrName>
                                        </p:attrNameLst>
                                      </p:cBhvr>
                                    </p:animRot>
                                    <p:animRot by="-240000">
                                      <p:cBhvr>
                                        <p:cTn id="43" dur="200" fill="hold">
                                          <p:stCondLst>
                                            <p:cond delay="200"/>
                                          </p:stCondLst>
                                        </p:cTn>
                                        <p:tgtEl>
                                          <p:spTgt spid="22"/>
                                        </p:tgtEl>
                                        <p:attrNameLst>
                                          <p:attrName>r</p:attrName>
                                        </p:attrNameLst>
                                      </p:cBhvr>
                                    </p:animRot>
                                    <p:animRot by="240000">
                                      <p:cBhvr>
                                        <p:cTn id="44" dur="200" fill="hold">
                                          <p:stCondLst>
                                            <p:cond delay="400"/>
                                          </p:stCondLst>
                                        </p:cTn>
                                        <p:tgtEl>
                                          <p:spTgt spid="22"/>
                                        </p:tgtEl>
                                        <p:attrNameLst>
                                          <p:attrName>r</p:attrName>
                                        </p:attrNameLst>
                                      </p:cBhvr>
                                    </p:animRot>
                                    <p:animRot by="-240000">
                                      <p:cBhvr>
                                        <p:cTn id="45" dur="200" fill="hold">
                                          <p:stCondLst>
                                            <p:cond delay="600"/>
                                          </p:stCondLst>
                                        </p:cTn>
                                        <p:tgtEl>
                                          <p:spTgt spid="22"/>
                                        </p:tgtEl>
                                        <p:attrNameLst>
                                          <p:attrName>r</p:attrName>
                                        </p:attrNameLst>
                                      </p:cBhvr>
                                    </p:animRot>
                                    <p:animRot by="120000">
                                      <p:cBhvr>
                                        <p:cTn id="46" dur="200" fill="hold">
                                          <p:stCondLst>
                                            <p:cond delay="800"/>
                                          </p:stCondLst>
                                        </p:cTn>
                                        <p:tgtEl>
                                          <p:spTgt spid="22"/>
                                        </p:tgtEl>
                                        <p:attrNameLst>
                                          <p:attrName>r</p:attrName>
                                        </p:attrNameLst>
                                      </p:cBhvr>
                                    </p:animRot>
                                  </p:childTnLst>
                                </p:cTn>
                              </p:par>
                              <p:par>
                                <p:cTn id="47" presetID="9" presetClass="emph" presetSubtype="0" grpId="1" nodeType="withEffect">
                                  <p:stCondLst>
                                    <p:cond delay="0"/>
                                  </p:stCondLst>
                                  <p:childTnLst>
                                    <p:set>
                                      <p:cBhvr rctx="PPT">
                                        <p:cTn id="48" dur="indefinite"/>
                                        <p:tgtEl>
                                          <p:spTgt spid="22"/>
                                        </p:tgtEl>
                                        <p:attrNameLst>
                                          <p:attrName>style.opacity</p:attrName>
                                        </p:attrNameLst>
                                      </p:cBhvr>
                                      <p:to>
                                        <p:strVal val="0.5"/>
                                      </p:to>
                                    </p:set>
                                    <p:animEffect filter="image" prLst="opacity: 0.5">
                                      <p:cBhvr rctx="IE">
                                        <p:cTn id="49" dur="indefinite"/>
                                        <p:tgtEl>
                                          <p:spTgt spid="22"/>
                                        </p:tgtEl>
                                      </p:cBhvr>
                                    </p:animEffect>
                                  </p:childTnLst>
                                </p:cTn>
                              </p:par>
                            </p:childTnLst>
                          </p:cTn>
                        </p:par>
                      </p:childTnLst>
                    </p:cTn>
                  </p:par>
                </p:childTnLst>
              </p:cTn>
              <p:nextCondLst>
                <p:cond evt="onClick" delay="0">
                  <p:tgtEl>
                    <p:spTgt spid="22"/>
                  </p:tgtEl>
                </p:cond>
              </p:nextCondLst>
            </p:seq>
            <p:seq concurrent="1" nextAc="seek">
              <p:cTn id="50" restart="whenNotActive" fill="hold" evtFilter="cancelBubble" nodeType="interactiveSeq">
                <p:stCondLst>
                  <p:cond evt="onClick" delay="0">
                    <p:tgtEl>
                      <p:spTgt spid="21"/>
                    </p:tgtEl>
                  </p:cond>
                </p:stCondLst>
                <p:endSync evt="end" delay="0">
                  <p:rtn val="all"/>
                </p:endSync>
                <p:childTnLst>
                  <p:par>
                    <p:cTn id="51" fill="hold">
                      <p:stCondLst>
                        <p:cond delay="0"/>
                      </p:stCondLst>
                      <p:childTnLst>
                        <p:par>
                          <p:cTn id="52" fill="hold">
                            <p:stCondLst>
                              <p:cond delay="0"/>
                            </p:stCondLst>
                            <p:childTnLst>
                              <p:par>
                                <p:cTn id="53" presetID="32" presetClass="emph" presetSubtype="0" fill="hold" grpId="0" nodeType="clickEffect">
                                  <p:stCondLst>
                                    <p:cond delay="0"/>
                                  </p:stCondLst>
                                  <p:childTnLst>
                                    <p:animRot by="120000">
                                      <p:cBhvr>
                                        <p:cTn id="54" dur="100" fill="hold">
                                          <p:stCondLst>
                                            <p:cond delay="0"/>
                                          </p:stCondLst>
                                        </p:cTn>
                                        <p:tgtEl>
                                          <p:spTgt spid="21"/>
                                        </p:tgtEl>
                                        <p:attrNameLst>
                                          <p:attrName>r</p:attrName>
                                        </p:attrNameLst>
                                      </p:cBhvr>
                                    </p:animRot>
                                    <p:animRot by="-240000">
                                      <p:cBhvr>
                                        <p:cTn id="55" dur="200" fill="hold">
                                          <p:stCondLst>
                                            <p:cond delay="200"/>
                                          </p:stCondLst>
                                        </p:cTn>
                                        <p:tgtEl>
                                          <p:spTgt spid="21"/>
                                        </p:tgtEl>
                                        <p:attrNameLst>
                                          <p:attrName>r</p:attrName>
                                        </p:attrNameLst>
                                      </p:cBhvr>
                                    </p:animRot>
                                    <p:animRot by="240000">
                                      <p:cBhvr>
                                        <p:cTn id="56" dur="200" fill="hold">
                                          <p:stCondLst>
                                            <p:cond delay="400"/>
                                          </p:stCondLst>
                                        </p:cTn>
                                        <p:tgtEl>
                                          <p:spTgt spid="21"/>
                                        </p:tgtEl>
                                        <p:attrNameLst>
                                          <p:attrName>r</p:attrName>
                                        </p:attrNameLst>
                                      </p:cBhvr>
                                    </p:animRot>
                                    <p:animRot by="-240000">
                                      <p:cBhvr>
                                        <p:cTn id="57" dur="200" fill="hold">
                                          <p:stCondLst>
                                            <p:cond delay="600"/>
                                          </p:stCondLst>
                                        </p:cTn>
                                        <p:tgtEl>
                                          <p:spTgt spid="21"/>
                                        </p:tgtEl>
                                        <p:attrNameLst>
                                          <p:attrName>r</p:attrName>
                                        </p:attrNameLst>
                                      </p:cBhvr>
                                    </p:animRot>
                                    <p:animRot by="120000">
                                      <p:cBhvr>
                                        <p:cTn id="58" dur="200" fill="hold">
                                          <p:stCondLst>
                                            <p:cond delay="800"/>
                                          </p:stCondLst>
                                        </p:cTn>
                                        <p:tgtEl>
                                          <p:spTgt spid="21"/>
                                        </p:tgtEl>
                                        <p:attrNameLst>
                                          <p:attrName>r</p:attrName>
                                        </p:attrNameLst>
                                      </p:cBhvr>
                                    </p:animRot>
                                  </p:childTnLst>
                                </p:cTn>
                              </p:par>
                              <p:par>
                                <p:cTn id="59" presetID="9" presetClass="emph" presetSubtype="0" grpId="1" nodeType="withEffect">
                                  <p:stCondLst>
                                    <p:cond delay="0"/>
                                  </p:stCondLst>
                                  <p:childTnLst>
                                    <p:set>
                                      <p:cBhvr rctx="PPT">
                                        <p:cTn id="60" dur="indefinite"/>
                                        <p:tgtEl>
                                          <p:spTgt spid="21"/>
                                        </p:tgtEl>
                                        <p:attrNameLst>
                                          <p:attrName>style.opacity</p:attrName>
                                        </p:attrNameLst>
                                      </p:cBhvr>
                                      <p:to>
                                        <p:strVal val="0.5"/>
                                      </p:to>
                                    </p:set>
                                    <p:animEffect filter="image" prLst="opacity: 0.5">
                                      <p:cBhvr rctx="IE">
                                        <p:cTn id="61" dur="indefinite"/>
                                        <p:tgtEl>
                                          <p:spTgt spid="21"/>
                                        </p:tgtEl>
                                      </p:cBhvr>
                                    </p:animEffect>
                                  </p:childTnLst>
                                </p:cTn>
                              </p:par>
                            </p:childTnLst>
                          </p:cTn>
                        </p:par>
                      </p:childTnLst>
                    </p:cTn>
                  </p:par>
                </p:childTnLst>
              </p:cTn>
              <p:nextCondLst>
                <p:cond evt="onClick" delay="0">
                  <p:tgtEl>
                    <p:spTgt spid="21"/>
                  </p:tgtEl>
                </p:cond>
              </p:nextCondLst>
            </p:seq>
            <p:seq concurrent="1" nextAc="seek">
              <p:cTn id="62" restart="whenNotActive" fill="hold" evtFilter="cancelBubble" nodeType="interactiveSeq">
                <p:stCondLst>
                  <p:cond evt="onClick" delay="0">
                    <p:tgtEl>
                      <p:spTgt spid="20"/>
                    </p:tgtEl>
                  </p:cond>
                </p:stCondLst>
                <p:endSync evt="end" delay="0">
                  <p:rtn val="all"/>
                </p:endSync>
                <p:childTnLst>
                  <p:par>
                    <p:cTn id="63" fill="hold">
                      <p:stCondLst>
                        <p:cond delay="0"/>
                      </p:stCondLst>
                      <p:childTnLst>
                        <p:par>
                          <p:cTn id="64" fill="hold">
                            <p:stCondLst>
                              <p:cond delay="0"/>
                            </p:stCondLst>
                            <p:childTnLst>
                              <p:par>
                                <p:cTn id="65" presetID="32" presetClass="emph" presetSubtype="0" fill="hold" grpId="0" nodeType="clickEffect">
                                  <p:stCondLst>
                                    <p:cond delay="0"/>
                                  </p:stCondLst>
                                  <p:childTnLst>
                                    <p:animRot by="120000">
                                      <p:cBhvr>
                                        <p:cTn id="66" dur="100" fill="hold">
                                          <p:stCondLst>
                                            <p:cond delay="0"/>
                                          </p:stCondLst>
                                        </p:cTn>
                                        <p:tgtEl>
                                          <p:spTgt spid="20"/>
                                        </p:tgtEl>
                                        <p:attrNameLst>
                                          <p:attrName>r</p:attrName>
                                        </p:attrNameLst>
                                      </p:cBhvr>
                                    </p:animRot>
                                    <p:animRot by="-240000">
                                      <p:cBhvr>
                                        <p:cTn id="67" dur="200" fill="hold">
                                          <p:stCondLst>
                                            <p:cond delay="200"/>
                                          </p:stCondLst>
                                        </p:cTn>
                                        <p:tgtEl>
                                          <p:spTgt spid="20"/>
                                        </p:tgtEl>
                                        <p:attrNameLst>
                                          <p:attrName>r</p:attrName>
                                        </p:attrNameLst>
                                      </p:cBhvr>
                                    </p:animRot>
                                    <p:animRot by="240000">
                                      <p:cBhvr>
                                        <p:cTn id="68" dur="200" fill="hold">
                                          <p:stCondLst>
                                            <p:cond delay="400"/>
                                          </p:stCondLst>
                                        </p:cTn>
                                        <p:tgtEl>
                                          <p:spTgt spid="20"/>
                                        </p:tgtEl>
                                        <p:attrNameLst>
                                          <p:attrName>r</p:attrName>
                                        </p:attrNameLst>
                                      </p:cBhvr>
                                    </p:animRot>
                                    <p:animRot by="-240000">
                                      <p:cBhvr>
                                        <p:cTn id="69" dur="200" fill="hold">
                                          <p:stCondLst>
                                            <p:cond delay="600"/>
                                          </p:stCondLst>
                                        </p:cTn>
                                        <p:tgtEl>
                                          <p:spTgt spid="20"/>
                                        </p:tgtEl>
                                        <p:attrNameLst>
                                          <p:attrName>r</p:attrName>
                                        </p:attrNameLst>
                                      </p:cBhvr>
                                    </p:animRot>
                                    <p:animRot by="120000">
                                      <p:cBhvr>
                                        <p:cTn id="70" dur="200" fill="hold">
                                          <p:stCondLst>
                                            <p:cond delay="800"/>
                                          </p:stCondLst>
                                        </p:cTn>
                                        <p:tgtEl>
                                          <p:spTgt spid="20"/>
                                        </p:tgtEl>
                                        <p:attrNameLst>
                                          <p:attrName>r</p:attrName>
                                        </p:attrNameLst>
                                      </p:cBhvr>
                                    </p:animRot>
                                  </p:childTnLst>
                                </p:cTn>
                              </p:par>
                              <p:par>
                                <p:cTn id="71" presetID="9" presetClass="emph" presetSubtype="0" grpId="1" nodeType="withEffect">
                                  <p:stCondLst>
                                    <p:cond delay="0"/>
                                  </p:stCondLst>
                                  <p:childTnLst>
                                    <p:set>
                                      <p:cBhvr rctx="PPT">
                                        <p:cTn id="72" dur="indefinite"/>
                                        <p:tgtEl>
                                          <p:spTgt spid="20"/>
                                        </p:tgtEl>
                                        <p:attrNameLst>
                                          <p:attrName>style.opacity</p:attrName>
                                        </p:attrNameLst>
                                      </p:cBhvr>
                                      <p:to>
                                        <p:strVal val="0.5"/>
                                      </p:to>
                                    </p:set>
                                    <p:animEffect filter="image" prLst="opacity: 0.5">
                                      <p:cBhvr rctx="IE">
                                        <p:cTn id="73" dur="indefinite"/>
                                        <p:tgtEl>
                                          <p:spTgt spid="20"/>
                                        </p:tgtEl>
                                      </p:cBhvr>
                                    </p:animEffect>
                                  </p:childTnLst>
                                </p:cTn>
                              </p:par>
                            </p:childTnLst>
                          </p:cTn>
                        </p:par>
                      </p:childTnLst>
                    </p:cTn>
                  </p:par>
                </p:childTnLst>
              </p:cTn>
              <p:nextCondLst>
                <p:cond evt="onClick" delay="0">
                  <p:tgtEl>
                    <p:spTgt spid="20"/>
                  </p:tgtEl>
                </p:cond>
              </p:nextCondLst>
            </p:seq>
            <p:seq concurrent="1" nextAc="seek">
              <p:cTn id="74" restart="whenNotActive" fill="hold" evtFilter="cancelBubble" nodeType="interactiveSeq">
                <p:stCondLst>
                  <p:cond evt="onClick" delay="0">
                    <p:tgtEl>
                      <p:spTgt spid="1038"/>
                    </p:tgtEl>
                  </p:cond>
                </p:stCondLst>
                <p:endSync evt="end" delay="0">
                  <p:rtn val="all"/>
                </p:endSync>
                <p:childTnLst>
                  <p:par>
                    <p:cTn id="75" fill="hold">
                      <p:stCondLst>
                        <p:cond delay="0"/>
                      </p:stCondLst>
                      <p:childTnLst>
                        <p:par>
                          <p:cTn id="76" fill="hold">
                            <p:stCondLst>
                              <p:cond delay="0"/>
                            </p:stCondLst>
                            <p:childTnLst>
                              <p:par>
                                <p:cTn id="77" presetID="32" presetClass="emph" presetSubtype="0" fill="hold" nodeType="clickEffect">
                                  <p:stCondLst>
                                    <p:cond delay="0"/>
                                  </p:stCondLst>
                                  <p:childTnLst>
                                    <p:animRot by="120000">
                                      <p:cBhvr>
                                        <p:cTn id="78" dur="100" fill="hold">
                                          <p:stCondLst>
                                            <p:cond delay="0"/>
                                          </p:stCondLst>
                                        </p:cTn>
                                        <p:tgtEl>
                                          <p:spTgt spid="1038"/>
                                        </p:tgtEl>
                                        <p:attrNameLst>
                                          <p:attrName>r</p:attrName>
                                        </p:attrNameLst>
                                      </p:cBhvr>
                                    </p:animRot>
                                    <p:animRot by="-240000">
                                      <p:cBhvr>
                                        <p:cTn id="79" dur="200" fill="hold">
                                          <p:stCondLst>
                                            <p:cond delay="200"/>
                                          </p:stCondLst>
                                        </p:cTn>
                                        <p:tgtEl>
                                          <p:spTgt spid="1038"/>
                                        </p:tgtEl>
                                        <p:attrNameLst>
                                          <p:attrName>r</p:attrName>
                                        </p:attrNameLst>
                                      </p:cBhvr>
                                    </p:animRot>
                                    <p:animRot by="240000">
                                      <p:cBhvr>
                                        <p:cTn id="80" dur="200" fill="hold">
                                          <p:stCondLst>
                                            <p:cond delay="400"/>
                                          </p:stCondLst>
                                        </p:cTn>
                                        <p:tgtEl>
                                          <p:spTgt spid="1038"/>
                                        </p:tgtEl>
                                        <p:attrNameLst>
                                          <p:attrName>r</p:attrName>
                                        </p:attrNameLst>
                                      </p:cBhvr>
                                    </p:animRot>
                                    <p:animRot by="-240000">
                                      <p:cBhvr>
                                        <p:cTn id="81" dur="200" fill="hold">
                                          <p:stCondLst>
                                            <p:cond delay="600"/>
                                          </p:stCondLst>
                                        </p:cTn>
                                        <p:tgtEl>
                                          <p:spTgt spid="1038"/>
                                        </p:tgtEl>
                                        <p:attrNameLst>
                                          <p:attrName>r</p:attrName>
                                        </p:attrNameLst>
                                      </p:cBhvr>
                                    </p:animRot>
                                    <p:animRot by="120000">
                                      <p:cBhvr>
                                        <p:cTn id="82" dur="200" fill="hold">
                                          <p:stCondLst>
                                            <p:cond delay="800"/>
                                          </p:stCondLst>
                                        </p:cTn>
                                        <p:tgtEl>
                                          <p:spTgt spid="1038"/>
                                        </p:tgtEl>
                                        <p:attrNameLst>
                                          <p:attrName>r</p:attrName>
                                        </p:attrNameLst>
                                      </p:cBhvr>
                                    </p:animRot>
                                  </p:childTnLst>
                                </p:cTn>
                              </p:par>
                              <p:par>
                                <p:cTn id="83" presetID="9" presetClass="emph" presetSubtype="0" nodeType="withEffect">
                                  <p:stCondLst>
                                    <p:cond delay="0"/>
                                  </p:stCondLst>
                                  <p:childTnLst>
                                    <p:set>
                                      <p:cBhvr rctx="PPT">
                                        <p:cTn id="84" dur="indefinite"/>
                                        <p:tgtEl>
                                          <p:spTgt spid="1038"/>
                                        </p:tgtEl>
                                        <p:attrNameLst>
                                          <p:attrName>style.opacity</p:attrName>
                                        </p:attrNameLst>
                                      </p:cBhvr>
                                      <p:to>
                                        <p:strVal val="0.5"/>
                                      </p:to>
                                    </p:set>
                                    <p:animEffect filter="image" prLst="opacity: 0.5">
                                      <p:cBhvr rctx="IE">
                                        <p:cTn id="85" dur="indefinite"/>
                                        <p:tgtEl>
                                          <p:spTgt spid="1038"/>
                                        </p:tgtEl>
                                      </p:cBhvr>
                                    </p:animEffect>
                                  </p:childTnLst>
                                </p:cTn>
                              </p:par>
                            </p:childTnLst>
                          </p:cTn>
                        </p:par>
                      </p:childTnLst>
                    </p:cTn>
                  </p:par>
                </p:childTnLst>
              </p:cTn>
              <p:nextCondLst>
                <p:cond evt="onClick" delay="0">
                  <p:tgtEl>
                    <p:spTgt spid="1038"/>
                  </p:tgtEl>
                </p:cond>
              </p:nextCondLst>
            </p:seq>
            <p:seq concurrent="1" nextAc="seek">
              <p:cTn id="86" restart="whenNotActive" fill="hold" evtFilter="cancelBubble" nodeType="interactiveSeq">
                <p:stCondLst>
                  <p:cond evt="onClick" delay="0">
                    <p:tgtEl>
                      <p:spTgt spid="1030"/>
                    </p:tgtEl>
                  </p:cond>
                </p:stCondLst>
                <p:endSync evt="end" delay="0">
                  <p:rtn val="all"/>
                </p:endSync>
                <p:childTnLst>
                  <p:par>
                    <p:cTn id="87" fill="hold">
                      <p:stCondLst>
                        <p:cond delay="0"/>
                      </p:stCondLst>
                      <p:childTnLst>
                        <p:par>
                          <p:cTn id="88" fill="hold">
                            <p:stCondLst>
                              <p:cond delay="0"/>
                            </p:stCondLst>
                            <p:childTnLst>
                              <p:par>
                                <p:cTn id="89" presetID="32" presetClass="emph" presetSubtype="0" fill="hold" nodeType="clickEffect">
                                  <p:stCondLst>
                                    <p:cond delay="0"/>
                                  </p:stCondLst>
                                  <p:childTnLst>
                                    <p:animRot by="120000">
                                      <p:cBhvr>
                                        <p:cTn id="90" dur="100" fill="hold">
                                          <p:stCondLst>
                                            <p:cond delay="0"/>
                                          </p:stCondLst>
                                        </p:cTn>
                                        <p:tgtEl>
                                          <p:spTgt spid="1030"/>
                                        </p:tgtEl>
                                        <p:attrNameLst>
                                          <p:attrName>r</p:attrName>
                                        </p:attrNameLst>
                                      </p:cBhvr>
                                    </p:animRot>
                                    <p:animRot by="-240000">
                                      <p:cBhvr>
                                        <p:cTn id="91" dur="200" fill="hold">
                                          <p:stCondLst>
                                            <p:cond delay="200"/>
                                          </p:stCondLst>
                                        </p:cTn>
                                        <p:tgtEl>
                                          <p:spTgt spid="1030"/>
                                        </p:tgtEl>
                                        <p:attrNameLst>
                                          <p:attrName>r</p:attrName>
                                        </p:attrNameLst>
                                      </p:cBhvr>
                                    </p:animRot>
                                    <p:animRot by="240000">
                                      <p:cBhvr>
                                        <p:cTn id="92" dur="200" fill="hold">
                                          <p:stCondLst>
                                            <p:cond delay="400"/>
                                          </p:stCondLst>
                                        </p:cTn>
                                        <p:tgtEl>
                                          <p:spTgt spid="1030"/>
                                        </p:tgtEl>
                                        <p:attrNameLst>
                                          <p:attrName>r</p:attrName>
                                        </p:attrNameLst>
                                      </p:cBhvr>
                                    </p:animRot>
                                    <p:animRot by="-240000">
                                      <p:cBhvr>
                                        <p:cTn id="93" dur="200" fill="hold">
                                          <p:stCondLst>
                                            <p:cond delay="600"/>
                                          </p:stCondLst>
                                        </p:cTn>
                                        <p:tgtEl>
                                          <p:spTgt spid="1030"/>
                                        </p:tgtEl>
                                        <p:attrNameLst>
                                          <p:attrName>r</p:attrName>
                                        </p:attrNameLst>
                                      </p:cBhvr>
                                    </p:animRot>
                                    <p:animRot by="120000">
                                      <p:cBhvr>
                                        <p:cTn id="94" dur="200" fill="hold">
                                          <p:stCondLst>
                                            <p:cond delay="800"/>
                                          </p:stCondLst>
                                        </p:cTn>
                                        <p:tgtEl>
                                          <p:spTgt spid="1030"/>
                                        </p:tgtEl>
                                        <p:attrNameLst>
                                          <p:attrName>r</p:attrName>
                                        </p:attrNameLst>
                                      </p:cBhvr>
                                    </p:animRot>
                                  </p:childTnLst>
                                </p:cTn>
                              </p:par>
                              <p:par>
                                <p:cTn id="95" presetID="9" presetClass="emph" presetSubtype="0" nodeType="withEffect">
                                  <p:stCondLst>
                                    <p:cond delay="0"/>
                                  </p:stCondLst>
                                  <p:childTnLst>
                                    <p:set>
                                      <p:cBhvr rctx="PPT">
                                        <p:cTn id="96" dur="indefinite"/>
                                        <p:tgtEl>
                                          <p:spTgt spid="1030"/>
                                        </p:tgtEl>
                                        <p:attrNameLst>
                                          <p:attrName>style.opacity</p:attrName>
                                        </p:attrNameLst>
                                      </p:cBhvr>
                                      <p:to>
                                        <p:strVal val="0.5"/>
                                      </p:to>
                                    </p:set>
                                    <p:animEffect filter="image" prLst="opacity: 0.5">
                                      <p:cBhvr rctx="IE">
                                        <p:cTn id="97" dur="indefinite"/>
                                        <p:tgtEl>
                                          <p:spTgt spid="1030"/>
                                        </p:tgtEl>
                                      </p:cBhvr>
                                    </p:animEffect>
                                  </p:childTnLst>
                                </p:cTn>
                              </p:par>
                            </p:childTnLst>
                          </p:cTn>
                        </p:par>
                      </p:childTnLst>
                    </p:cTn>
                  </p:par>
                </p:childTnLst>
              </p:cTn>
              <p:nextCondLst>
                <p:cond evt="onClick" delay="0">
                  <p:tgtEl>
                    <p:spTgt spid="1030"/>
                  </p:tgtEl>
                </p:cond>
              </p:nextCondLst>
            </p:seq>
            <p:seq concurrent="1" nextAc="seek">
              <p:cTn id="98" restart="whenNotActive" fill="hold" evtFilter="cancelBubble" nodeType="interactiveSeq">
                <p:stCondLst>
                  <p:cond evt="onClick" delay="0">
                    <p:tgtEl>
                      <p:spTgt spid="1050"/>
                    </p:tgtEl>
                  </p:cond>
                </p:stCondLst>
                <p:endSync evt="end" delay="0">
                  <p:rtn val="all"/>
                </p:endSync>
                <p:childTnLst>
                  <p:par>
                    <p:cTn id="99" fill="hold">
                      <p:stCondLst>
                        <p:cond delay="0"/>
                      </p:stCondLst>
                      <p:childTnLst>
                        <p:par>
                          <p:cTn id="100" fill="hold">
                            <p:stCondLst>
                              <p:cond delay="0"/>
                            </p:stCondLst>
                            <p:childTnLst>
                              <p:par>
                                <p:cTn id="101" presetID="32" presetClass="emph" presetSubtype="0" fill="hold" nodeType="clickEffect">
                                  <p:stCondLst>
                                    <p:cond delay="0"/>
                                  </p:stCondLst>
                                  <p:childTnLst>
                                    <p:animRot by="120000">
                                      <p:cBhvr>
                                        <p:cTn id="102" dur="100" fill="hold">
                                          <p:stCondLst>
                                            <p:cond delay="0"/>
                                          </p:stCondLst>
                                        </p:cTn>
                                        <p:tgtEl>
                                          <p:spTgt spid="1050"/>
                                        </p:tgtEl>
                                        <p:attrNameLst>
                                          <p:attrName>r</p:attrName>
                                        </p:attrNameLst>
                                      </p:cBhvr>
                                    </p:animRot>
                                    <p:animRot by="-240000">
                                      <p:cBhvr>
                                        <p:cTn id="103" dur="200" fill="hold">
                                          <p:stCondLst>
                                            <p:cond delay="200"/>
                                          </p:stCondLst>
                                        </p:cTn>
                                        <p:tgtEl>
                                          <p:spTgt spid="1050"/>
                                        </p:tgtEl>
                                        <p:attrNameLst>
                                          <p:attrName>r</p:attrName>
                                        </p:attrNameLst>
                                      </p:cBhvr>
                                    </p:animRot>
                                    <p:animRot by="240000">
                                      <p:cBhvr>
                                        <p:cTn id="104" dur="200" fill="hold">
                                          <p:stCondLst>
                                            <p:cond delay="400"/>
                                          </p:stCondLst>
                                        </p:cTn>
                                        <p:tgtEl>
                                          <p:spTgt spid="1050"/>
                                        </p:tgtEl>
                                        <p:attrNameLst>
                                          <p:attrName>r</p:attrName>
                                        </p:attrNameLst>
                                      </p:cBhvr>
                                    </p:animRot>
                                    <p:animRot by="-240000">
                                      <p:cBhvr>
                                        <p:cTn id="105" dur="200" fill="hold">
                                          <p:stCondLst>
                                            <p:cond delay="600"/>
                                          </p:stCondLst>
                                        </p:cTn>
                                        <p:tgtEl>
                                          <p:spTgt spid="1050"/>
                                        </p:tgtEl>
                                        <p:attrNameLst>
                                          <p:attrName>r</p:attrName>
                                        </p:attrNameLst>
                                      </p:cBhvr>
                                    </p:animRot>
                                    <p:animRot by="120000">
                                      <p:cBhvr>
                                        <p:cTn id="106" dur="200" fill="hold">
                                          <p:stCondLst>
                                            <p:cond delay="800"/>
                                          </p:stCondLst>
                                        </p:cTn>
                                        <p:tgtEl>
                                          <p:spTgt spid="1050"/>
                                        </p:tgtEl>
                                        <p:attrNameLst>
                                          <p:attrName>r</p:attrName>
                                        </p:attrNameLst>
                                      </p:cBhvr>
                                    </p:animRot>
                                  </p:childTnLst>
                                </p:cTn>
                              </p:par>
                              <p:par>
                                <p:cTn id="107" presetID="9" presetClass="emph" presetSubtype="0" nodeType="withEffect">
                                  <p:stCondLst>
                                    <p:cond delay="0"/>
                                  </p:stCondLst>
                                  <p:childTnLst>
                                    <p:set>
                                      <p:cBhvr rctx="PPT">
                                        <p:cTn id="108" dur="indefinite"/>
                                        <p:tgtEl>
                                          <p:spTgt spid="1050"/>
                                        </p:tgtEl>
                                        <p:attrNameLst>
                                          <p:attrName>style.opacity</p:attrName>
                                        </p:attrNameLst>
                                      </p:cBhvr>
                                      <p:to>
                                        <p:strVal val="0.5"/>
                                      </p:to>
                                    </p:set>
                                    <p:animEffect filter="image" prLst="opacity: 0.5">
                                      <p:cBhvr rctx="IE">
                                        <p:cTn id="109" dur="indefinite"/>
                                        <p:tgtEl>
                                          <p:spTgt spid="1050"/>
                                        </p:tgtEl>
                                      </p:cBhvr>
                                    </p:animEffect>
                                  </p:childTnLst>
                                </p:cTn>
                              </p:par>
                            </p:childTnLst>
                          </p:cTn>
                        </p:par>
                      </p:childTnLst>
                    </p:cTn>
                  </p:par>
                </p:childTnLst>
              </p:cTn>
              <p:nextCondLst>
                <p:cond evt="onClick" delay="0">
                  <p:tgtEl>
                    <p:spTgt spid="1050"/>
                  </p:tgtEl>
                </p:cond>
              </p:nextCondLst>
            </p:seq>
            <p:seq concurrent="1" nextAc="seek">
              <p:cTn id="110" restart="whenNotActive" fill="hold" evtFilter="cancelBubble" nodeType="interactiveSeq">
                <p:stCondLst>
                  <p:cond evt="onClick" delay="0">
                    <p:tgtEl>
                      <p:spTgt spid="1040"/>
                    </p:tgtEl>
                  </p:cond>
                </p:stCondLst>
                <p:endSync evt="end" delay="0">
                  <p:rtn val="all"/>
                </p:endSync>
                <p:childTnLst>
                  <p:par>
                    <p:cTn id="111" fill="hold">
                      <p:stCondLst>
                        <p:cond delay="0"/>
                      </p:stCondLst>
                      <p:childTnLst>
                        <p:par>
                          <p:cTn id="112" fill="hold">
                            <p:stCondLst>
                              <p:cond delay="0"/>
                            </p:stCondLst>
                            <p:childTnLst>
                              <p:par>
                                <p:cTn id="113" presetID="32" presetClass="emph" presetSubtype="0" fill="hold" nodeType="clickEffect">
                                  <p:stCondLst>
                                    <p:cond delay="0"/>
                                  </p:stCondLst>
                                  <p:childTnLst>
                                    <p:animRot by="120000">
                                      <p:cBhvr>
                                        <p:cTn id="114" dur="100" fill="hold">
                                          <p:stCondLst>
                                            <p:cond delay="0"/>
                                          </p:stCondLst>
                                        </p:cTn>
                                        <p:tgtEl>
                                          <p:spTgt spid="1040"/>
                                        </p:tgtEl>
                                        <p:attrNameLst>
                                          <p:attrName>r</p:attrName>
                                        </p:attrNameLst>
                                      </p:cBhvr>
                                    </p:animRot>
                                    <p:animRot by="-240000">
                                      <p:cBhvr>
                                        <p:cTn id="115" dur="200" fill="hold">
                                          <p:stCondLst>
                                            <p:cond delay="200"/>
                                          </p:stCondLst>
                                        </p:cTn>
                                        <p:tgtEl>
                                          <p:spTgt spid="1040"/>
                                        </p:tgtEl>
                                        <p:attrNameLst>
                                          <p:attrName>r</p:attrName>
                                        </p:attrNameLst>
                                      </p:cBhvr>
                                    </p:animRot>
                                    <p:animRot by="240000">
                                      <p:cBhvr>
                                        <p:cTn id="116" dur="200" fill="hold">
                                          <p:stCondLst>
                                            <p:cond delay="400"/>
                                          </p:stCondLst>
                                        </p:cTn>
                                        <p:tgtEl>
                                          <p:spTgt spid="1040"/>
                                        </p:tgtEl>
                                        <p:attrNameLst>
                                          <p:attrName>r</p:attrName>
                                        </p:attrNameLst>
                                      </p:cBhvr>
                                    </p:animRot>
                                    <p:animRot by="-240000">
                                      <p:cBhvr>
                                        <p:cTn id="117" dur="200" fill="hold">
                                          <p:stCondLst>
                                            <p:cond delay="600"/>
                                          </p:stCondLst>
                                        </p:cTn>
                                        <p:tgtEl>
                                          <p:spTgt spid="1040"/>
                                        </p:tgtEl>
                                        <p:attrNameLst>
                                          <p:attrName>r</p:attrName>
                                        </p:attrNameLst>
                                      </p:cBhvr>
                                    </p:animRot>
                                    <p:animRot by="120000">
                                      <p:cBhvr>
                                        <p:cTn id="118" dur="200" fill="hold">
                                          <p:stCondLst>
                                            <p:cond delay="800"/>
                                          </p:stCondLst>
                                        </p:cTn>
                                        <p:tgtEl>
                                          <p:spTgt spid="1040"/>
                                        </p:tgtEl>
                                        <p:attrNameLst>
                                          <p:attrName>r</p:attrName>
                                        </p:attrNameLst>
                                      </p:cBhvr>
                                    </p:animRot>
                                  </p:childTnLst>
                                </p:cTn>
                              </p:par>
                              <p:par>
                                <p:cTn id="119" presetID="9" presetClass="emph" presetSubtype="0" nodeType="withEffect">
                                  <p:stCondLst>
                                    <p:cond delay="0"/>
                                  </p:stCondLst>
                                  <p:childTnLst>
                                    <p:set>
                                      <p:cBhvr rctx="PPT">
                                        <p:cTn id="120" dur="indefinite"/>
                                        <p:tgtEl>
                                          <p:spTgt spid="1040"/>
                                        </p:tgtEl>
                                        <p:attrNameLst>
                                          <p:attrName>style.opacity</p:attrName>
                                        </p:attrNameLst>
                                      </p:cBhvr>
                                      <p:to>
                                        <p:strVal val="0.5"/>
                                      </p:to>
                                    </p:set>
                                    <p:animEffect filter="image" prLst="opacity: 0.5">
                                      <p:cBhvr rctx="IE">
                                        <p:cTn id="121" dur="indefinite"/>
                                        <p:tgtEl>
                                          <p:spTgt spid="1040"/>
                                        </p:tgtEl>
                                      </p:cBhvr>
                                    </p:animEffect>
                                  </p:childTnLst>
                                </p:cTn>
                              </p:par>
                            </p:childTnLst>
                          </p:cTn>
                        </p:par>
                      </p:childTnLst>
                    </p:cTn>
                  </p:par>
                </p:childTnLst>
              </p:cTn>
              <p:nextCondLst>
                <p:cond evt="onClick" delay="0">
                  <p:tgtEl>
                    <p:spTgt spid="1040"/>
                  </p:tgtEl>
                </p:cond>
              </p:nextCondLst>
            </p:seq>
            <p:seq concurrent="1" nextAc="seek">
              <p:cTn id="122" restart="whenNotActive" fill="hold" evtFilter="cancelBubble" nodeType="interactiveSeq">
                <p:stCondLst>
                  <p:cond evt="onClick" delay="0">
                    <p:tgtEl>
                      <p:spTgt spid="1034"/>
                    </p:tgtEl>
                  </p:cond>
                </p:stCondLst>
                <p:endSync evt="end" delay="0">
                  <p:rtn val="all"/>
                </p:endSync>
                <p:childTnLst>
                  <p:par>
                    <p:cTn id="123" fill="hold">
                      <p:stCondLst>
                        <p:cond delay="0"/>
                      </p:stCondLst>
                      <p:childTnLst>
                        <p:par>
                          <p:cTn id="124" fill="hold">
                            <p:stCondLst>
                              <p:cond delay="0"/>
                            </p:stCondLst>
                            <p:childTnLst>
                              <p:par>
                                <p:cTn id="125" presetID="32" presetClass="emph" presetSubtype="0" fill="hold" nodeType="clickEffect">
                                  <p:stCondLst>
                                    <p:cond delay="0"/>
                                  </p:stCondLst>
                                  <p:childTnLst>
                                    <p:animRot by="120000">
                                      <p:cBhvr>
                                        <p:cTn id="126" dur="100" fill="hold">
                                          <p:stCondLst>
                                            <p:cond delay="0"/>
                                          </p:stCondLst>
                                        </p:cTn>
                                        <p:tgtEl>
                                          <p:spTgt spid="1034"/>
                                        </p:tgtEl>
                                        <p:attrNameLst>
                                          <p:attrName>r</p:attrName>
                                        </p:attrNameLst>
                                      </p:cBhvr>
                                    </p:animRot>
                                    <p:animRot by="-240000">
                                      <p:cBhvr>
                                        <p:cTn id="127" dur="200" fill="hold">
                                          <p:stCondLst>
                                            <p:cond delay="200"/>
                                          </p:stCondLst>
                                        </p:cTn>
                                        <p:tgtEl>
                                          <p:spTgt spid="1034"/>
                                        </p:tgtEl>
                                        <p:attrNameLst>
                                          <p:attrName>r</p:attrName>
                                        </p:attrNameLst>
                                      </p:cBhvr>
                                    </p:animRot>
                                    <p:animRot by="240000">
                                      <p:cBhvr>
                                        <p:cTn id="128" dur="200" fill="hold">
                                          <p:stCondLst>
                                            <p:cond delay="400"/>
                                          </p:stCondLst>
                                        </p:cTn>
                                        <p:tgtEl>
                                          <p:spTgt spid="1034"/>
                                        </p:tgtEl>
                                        <p:attrNameLst>
                                          <p:attrName>r</p:attrName>
                                        </p:attrNameLst>
                                      </p:cBhvr>
                                    </p:animRot>
                                    <p:animRot by="-240000">
                                      <p:cBhvr>
                                        <p:cTn id="129" dur="200" fill="hold">
                                          <p:stCondLst>
                                            <p:cond delay="600"/>
                                          </p:stCondLst>
                                        </p:cTn>
                                        <p:tgtEl>
                                          <p:spTgt spid="1034"/>
                                        </p:tgtEl>
                                        <p:attrNameLst>
                                          <p:attrName>r</p:attrName>
                                        </p:attrNameLst>
                                      </p:cBhvr>
                                    </p:animRot>
                                    <p:animRot by="120000">
                                      <p:cBhvr>
                                        <p:cTn id="130" dur="200" fill="hold">
                                          <p:stCondLst>
                                            <p:cond delay="800"/>
                                          </p:stCondLst>
                                        </p:cTn>
                                        <p:tgtEl>
                                          <p:spTgt spid="1034"/>
                                        </p:tgtEl>
                                        <p:attrNameLst>
                                          <p:attrName>r</p:attrName>
                                        </p:attrNameLst>
                                      </p:cBhvr>
                                    </p:animRot>
                                  </p:childTnLst>
                                </p:cTn>
                              </p:par>
                              <p:par>
                                <p:cTn id="131" presetID="9" presetClass="emph" presetSubtype="0" nodeType="withEffect">
                                  <p:stCondLst>
                                    <p:cond delay="0"/>
                                  </p:stCondLst>
                                  <p:childTnLst>
                                    <p:set>
                                      <p:cBhvr rctx="PPT">
                                        <p:cTn id="132" dur="indefinite"/>
                                        <p:tgtEl>
                                          <p:spTgt spid="1034"/>
                                        </p:tgtEl>
                                        <p:attrNameLst>
                                          <p:attrName>style.opacity</p:attrName>
                                        </p:attrNameLst>
                                      </p:cBhvr>
                                      <p:to>
                                        <p:strVal val="0.5"/>
                                      </p:to>
                                    </p:set>
                                    <p:animEffect filter="image" prLst="opacity: 0.5">
                                      <p:cBhvr rctx="IE">
                                        <p:cTn id="133" dur="indefinite"/>
                                        <p:tgtEl>
                                          <p:spTgt spid="1034"/>
                                        </p:tgtEl>
                                      </p:cBhvr>
                                    </p:animEffect>
                                  </p:childTnLst>
                                </p:cTn>
                              </p:par>
                            </p:childTnLst>
                          </p:cTn>
                        </p:par>
                      </p:childTnLst>
                    </p:cTn>
                  </p:par>
                </p:childTnLst>
              </p:cTn>
              <p:nextCondLst>
                <p:cond evt="onClick" delay="0">
                  <p:tgtEl>
                    <p:spTgt spid="1034"/>
                  </p:tgtEl>
                </p:cond>
              </p:nextCondLst>
            </p:seq>
            <p:seq concurrent="1" nextAc="seek">
              <p:cTn id="134" restart="whenNotActive" fill="hold" evtFilter="cancelBubble" nodeType="interactiveSeq">
                <p:stCondLst>
                  <p:cond evt="onClick" delay="0">
                    <p:tgtEl>
                      <p:spTgt spid="1046"/>
                    </p:tgtEl>
                  </p:cond>
                </p:stCondLst>
                <p:endSync evt="end" delay="0">
                  <p:rtn val="all"/>
                </p:endSync>
                <p:childTnLst>
                  <p:par>
                    <p:cTn id="135" fill="hold">
                      <p:stCondLst>
                        <p:cond delay="0"/>
                      </p:stCondLst>
                      <p:childTnLst>
                        <p:par>
                          <p:cTn id="136" fill="hold">
                            <p:stCondLst>
                              <p:cond delay="0"/>
                            </p:stCondLst>
                            <p:childTnLst>
                              <p:par>
                                <p:cTn id="137" presetID="32" presetClass="emph" presetSubtype="0" fill="hold" nodeType="clickEffect">
                                  <p:stCondLst>
                                    <p:cond delay="0"/>
                                  </p:stCondLst>
                                  <p:childTnLst>
                                    <p:animRot by="120000">
                                      <p:cBhvr>
                                        <p:cTn id="138" dur="100" fill="hold">
                                          <p:stCondLst>
                                            <p:cond delay="0"/>
                                          </p:stCondLst>
                                        </p:cTn>
                                        <p:tgtEl>
                                          <p:spTgt spid="1046"/>
                                        </p:tgtEl>
                                        <p:attrNameLst>
                                          <p:attrName>r</p:attrName>
                                        </p:attrNameLst>
                                      </p:cBhvr>
                                    </p:animRot>
                                    <p:animRot by="-240000">
                                      <p:cBhvr>
                                        <p:cTn id="139" dur="200" fill="hold">
                                          <p:stCondLst>
                                            <p:cond delay="200"/>
                                          </p:stCondLst>
                                        </p:cTn>
                                        <p:tgtEl>
                                          <p:spTgt spid="1046"/>
                                        </p:tgtEl>
                                        <p:attrNameLst>
                                          <p:attrName>r</p:attrName>
                                        </p:attrNameLst>
                                      </p:cBhvr>
                                    </p:animRot>
                                    <p:animRot by="240000">
                                      <p:cBhvr>
                                        <p:cTn id="140" dur="200" fill="hold">
                                          <p:stCondLst>
                                            <p:cond delay="400"/>
                                          </p:stCondLst>
                                        </p:cTn>
                                        <p:tgtEl>
                                          <p:spTgt spid="1046"/>
                                        </p:tgtEl>
                                        <p:attrNameLst>
                                          <p:attrName>r</p:attrName>
                                        </p:attrNameLst>
                                      </p:cBhvr>
                                    </p:animRot>
                                    <p:animRot by="-240000">
                                      <p:cBhvr>
                                        <p:cTn id="141" dur="200" fill="hold">
                                          <p:stCondLst>
                                            <p:cond delay="600"/>
                                          </p:stCondLst>
                                        </p:cTn>
                                        <p:tgtEl>
                                          <p:spTgt spid="1046"/>
                                        </p:tgtEl>
                                        <p:attrNameLst>
                                          <p:attrName>r</p:attrName>
                                        </p:attrNameLst>
                                      </p:cBhvr>
                                    </p:animRot>
                                    <p:animRot by="120000">
                                      <p:cBhvr>
                                        <p:cTn id="142" dur="200" fill="hold">
                                          <p:stCondLst>
                                            <p:cond delay="800"/>
                                          </p:stCondLst>
                                        </p:cTn>
                                        <p:tgtEl>
                                          <p:spTgt spid="1046"/>
                                        </p:tgtEl>
                                        <p:attrNameLst>
                                          <p:attrName>r</p:attrName>
                                        </p:attrNameLst>
                                      </p:cBhvr>
                                    </p:animRot>
                                  </p:childTnLst>
                                </p:cTn>
                              </p:par>
                              <p:par>
                                <p:cTn id="143" presetID="9" presetClass="emph" presetSubtype="0" nodeType="withEffect">
                                  <p:stCondLst>
                                    <p:cond delay="0"/>
                                  </p:stCondLst>
                                  <p:childTnLst>
                                    <p:set>
                                      <p:cBhvr rctx="PPT">
                                        <p:cTn id="144" dur="indefinite"/>
                                        <p:tgtEl>
                                          <p:spTgt spid="1046"/>
                                        </p:tgtEl>
                                        <p:attrNameLst>
                                          <p:attrName>style.opacity</p:attrName>
                                        </p:attrNameLst>
                                      </p:cBhvr>
                                      <p:to>
                                        <p:strVal val="0.5"/>
                                      </p:to>
                                    </p:set>
                                    <p:animEffect filter="image" prLst="opacity: 0.5">
                                      <p:cBhvr rctx="IE">
                                        <p:cTn id="145" dur="indefinite"/>
                                        <p:tgtEl>
                                          <p:spTgt spid="1046"/>
                                        </p:tgtEl>
                                      </p:cBhvr>
                                    </p:animEffect>
                                  </p:childTnLst>
                                </p:cTn>
                              </p:par>
                            </p:childTnLst>
                          </p:cTn>
                        </p:par>
                      </p:childTnLst>
                    </p:cTn>
                  </p:par>
                </p:childTnLst>
              </p:cTn>
              <p:nextCondLst>
                <p:cond evt="onClick" delay="0">
                  <p:tgtEl>
                    <p:spTgt spid="1046"/>
                  </p:tgtEl>
                </p:cond>
              </p:nextCondLst>
            </p:seq>
            <p:seq concurrent="1" nextAc="seek">
              <p:cTn id="146" restart="whenNotActive" fill="hold" evtFilter="cancelBubble" nodeType="interactiveSeq">
                <p:stCondLst>
                  <p:cond evt="onClick" delay="0">
                    <p:tgtEl>
                      <p:spTgt spid="17"/>
                    </p:tgtEl>
                  </p:cond>
                </p:stCondLst>
                <p:endSync evt="end" delay="0">
                  <p:rtn val="all"/>
                </p:endSync>
                <p:childTnLst>
                  <p:par>
                    <p:cTn id="147" fill="hold">
                      <p:stCondLst>
                        <p:cond delay="0"/>
                      </p:stCondLst>
                      <p:childTnLst>
                        <p:par>
                          <p:cTn id="148" fill="hold">
                            <p:stCondLst>
                              <p:cond delay="0"/>
                            </p:stCondLst>
                            <p:childTnLst>
                              <p:par>
                                <p:cTn id="149" presetID="35" presetClass="path" presetSubtype="0" accel="50000" decel="50000" fill="hold" nodeType="clickEffect">
                                  <p:stCondLst>
                                    <p:cond delay="0"/>
                                  </p:stCondLst>
                                  <p:childTnLst>
                                    <p:animMotion origin="layout" path="M 2.33685E-6 2.96296E-6 L -0.29269 -0.41158 " pathEditMode="relative" rAng="0" ptsTypes="AA">
                                      <p:cBhvr>
                                        <p:cTn id="150" dur="2000" fill="hold"/>
                                        <p:tgtEl>
                                          <p:spTgt spid="1044"/>
                                        </p:tgtEl>
                                        <p:attrNameLst>
                                          <p:attrName>ppt_x</p:attrName>
                                          <p:attrName>ppt_y</p:attrName>
                                        </p:attrNameLst>
                                      </p:cBhvr>
                                      <p:rCtr x="-14641" y="-20579"/>
                                    </p:animMotion>
                                  </p:childTnLst>
                                </p:cTn>
                              </p:par>
                            </p:childTnLst>
                          </p:cTn>
                        </p:par>
                        <p:par>
                          <p:cTn id="151" fill="hold">
                            <p:stCondLst>
                              <p:cond delay="2000"/>
                            </p:stCondLst>
                            <p:childTnLst>
                              <p:par>
                                <p:cTn id="152" presetID="45" presetClass="entr" presetSubtype="0" fill="hold" nodeType="afterEffect">
                                  <p:stCondLst>
                                    <p:cond delay="0"/>
                                  </p:stCondLst>
                                  <p:childTnLst>
                                    <p:set>
                                      <p:cBhvr>
                                        <p:cTn id="153" dur="1" fill="hold">
                                          <p:stCondLst>
                                            <p:cond delay="0"/>
                                          </p:stCondLst>
                                        </p:cTn>
                                        <p:tgtEl>
                                          <p:spTgt spid="1044"/>
                                        </p:tgtEl>
                                        <p:attrNameLst>
                                          <p:attrName>style.visibility</p:attrName>
                                        </p:attrNameLst>
                                      </p:cBhvr>
                                      <p:to>
                                        <p:strVal val="visible"/>
                                      </p:to>
                                    </p:set>
                                    <p:animEffect transition="in" filter="fade">
                                      <p:cBhvr>
                                        <p:cTn id="154" dur="2000"/>
                                        <p:tgtEl>
                                          <p:spTgt spid="1044"/>
                                        </p:tgtEl>
                                      </p:cBhvr>
                                    </p:animEffect>
                                    <p:anim calcmode="lin" valueType="num">
                                      <p:cBhvr>
                                        <p:cTn id="155" dur="2000" fill="hold"/>
                                        <p:tgtEl>
                                          <p:spTgt spid="1044"/>
                                        </p:tgtEl>
                                        <p:attrNameLst>
                                          <p:attrName>ppt_w</p:attrName>
                                        </p:attrNameLst>
                                      </p:cBhvr>
                                      <p:tavLst>
                                        <p:tav tm="0" fmla="#ppt_w*sin(2.5*pi*$)">
                                          <p:val>
                                            <p:fltVal val="0"/>
                                          </p:val>
                                        </p:tav>
                                        <p:tav tm="100000">
                                          <p:val>
                                            <p:fltVal val="1"/>
                                          </p:val>
                                        </p:tav>
                                      </p:tavLst>
                                    </p:anim>
                                    <p:anim calcmode="lin" valueType="num">
                                      <p:cBhvr>
                                        <p:cTn id="156" dur="2000" fill="hold"/>
                                        <p:tgtEl>
                                          <p:spTgt spid="1044"/>
                                        </p:tgtEl>
                                        <p:attrNameLst>
                                          <p:attrName>ppt_h</p:attrName>
                                        </p:attrNameLst>
                                      </p:cBhvr>
                                      <p:tavLst>
                                        <p:tav tm="0">
                                          <p:val>
                                            <p:strVal val="#ppt_h"/>
                                          </p:val>
                                        </p:tav>
                                        <p:tav tm="100000">
                                          <p:val>
                                            <p:strVal val="#ppt_h"/>
                                          </p:val>
                                        </p:tav>
                                      </p:tavLst>
                                    </p:anim>
                                  </p:childTnLst>
                                </p:cTn>
                              </p:par>
                            </p:childTnLst>
                          </p:cTn>
                        </p:par>
                      </p:childTnLst>
                    </p:cTn>
                  </p:par>
                </p:childTnLst>
              </p:cTn>
              <p:nextCondLst>
                <p:cond evt="onClick" delay="0">
                  <p:tgtEl>
                    <p:spTgt spid="17"/>
                  </p:tgtEl>
                </p:cond>
              </p:nextCondLst>
            </p:seq>
          </p:childTnLst>
        </p:cTn>
      </p:par>
    </p:tnLst>
    <p:bldLst>
      <p:bldP spid="18" grpId="0" animBg="1"/>
      <p:bldP spid="18" grpId="1" animBg="1"/>
      <p:bldP spid="19" grpId="0" animBg="1"/>
      <p:bldP spid="19" grpId="1" animBg="1"/>
      <p:bldP spid="20" grpId="0" animBg="1"/>
      <p:bldP spid="20" grpId="1" animBg="1"/>
      <p:bldP spid="21" grpId="0" animBg="1"/>
      <p:bldP spid="21" grpId="1" animBg="1"/>
      <p:bldP spid="22" grpId="0" animBg="1"/>
      <p:bldP spid="22" grpId="1" animBg="1"/>
      <p:bldP spid="23" grpId="0" animBg="1"/>
      <p:bldP spid="23" grpId="1" animBg="1"/>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rgbClr val="92D050"/>
        </a:solidFill>
        <a:effectLst/>
      </p:bgPr>
    </p:bg>
    <p:spTree>
      <p:nvGrpSpPr>
        <p:cNvPr id="1" name=""/>
        <p:cNvGrpSpPr/>
        <p:nvPr/>
      </p:nvGrpSpPr>
      <p:grpSpPr>
        <a:xfrm>
          <a:off x="0" y="0"/>
          <a:ext cx="0" cy="0"/>
          <a:chOff x="0" y="0"/>
          <a:chExt cx="0" cy="0"/>
        </a:xfrm>
      </p:grpSpPr>
      <p:pic>
        <p:nvPicPr>
          <p:cNvPr id="1026" name="Picture 2" descr="Stůl, Nábytek, Denně, Dřevo, Dřevěné, Z Tvrdého Dřev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4025" y="3017803"/>
            <a:ext cx="4489450" cy="2840980"/>
          </a:xfrm>
          <a:prstGeom prst="rect">
            <a:avLst/>
          </a:prstGeom>
          <a:noFill/>
          <a:extLst>
            <a:ext uri="{909E8E84-426E-40DD-AFC4-6F175D3DCCD1}">
              <a14:hiddenFill xmlns:a14="http://schemas.microsoft.com/office/drawing/2010/main">
                <a:solidFill>
                  <a:srgbClr val="FFFFFF"/>
                </a:solidFill>
              </a14:hiddenFill>
            </a:ext>
          </a:extLst>
        </p:spPr>
      </p:pic>
      <p:sp>
        <p:nvSpPr>
          <p:cNvPr id="17" name="vlevo na stole"/>
          <p:cNvSpPr/>
          <p:nvPr/>
        </p:nvSpPr>
        <p:spPr>
          <a:xfrm>
            <a:off x="4319981" y="3244956"/>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vlevo od stolu"/>
          <p:cNvSpPr/>
          <p:nvPr/>
        </p:nvSpPr>
        <p:spPr>
          <a:xfrm>
            <a:off x="1638881" y="432688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nad stolem"/>
          <p:cNvSpPr/>
          <p:nvPr/>
        </p:nvSpPr>
        <p:spPr>
          <a:xfrm>
            <a:off x="4635027" y="173704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uprostřed stolu"/>
          <p:cNvSpPr/>
          <p:nvPr/>
        </p:nvSpPr>
        <p:spPr>
          <a:xfrm>
            <a:off x="5516098" y="3210139"/>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vpravo na stole"/>
          <p:cNvSpPr/>
          <p:nvPr/>
        </p:nvSpPr>
        <p:spPr>
          <a:xfrm>
            <a:off x="6685331" y="3210139"/>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pod stolem"/>
          <p:cNvSpPr/>
          <p:nvPr/>
        </p:nvSpPr>
        <p:spPr>
          <a:xfrm>
            <a:off x="5696096" y="4596029"/>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vpravo od stolu"/>
          <p:cNvSpPr/>
          <p:nvPr/>
        </p:nvSpPr>
        <p:spPr>
          <a:xfrm>
            <a:off x="9449422" y="432688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t>7</a:t>
            </a:fld>
            <a:endParaRPr lang="cs-CZ" dirty="0"/>
          </a:p>
        </p:txBody>
      </p:sp>
      <p:pic>
        <p:nvPicPr>
          <p:cNvPr id="1030" name="autíčko" descr="Auto, Autíčko, Hračka, Zábava, Automobil, Automatick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4025" y="5710494"/>
            <a:ext cx="1529656" cy="989496"/>
          </a:xfrm>
          <a:prstGeom prst="rect">
            <a:avLst/>
          </a:prstGeom>
          <a:noFill/>
          <a:extLst>
            <a:ext uri="{909E8E84-426E-40DD-AFC4-6F175D3DCCD1}">
              <a14:hiddenFill xmlns:a14="http://schemas.microsoft.com/office/drawing/2010/main">
                <a:solidFill>
                  <a:srgbClr val="FFFFFF"/>
                </a:solidFill>
              </a14:hiddenFill>
            </a:ext>
          </a:extLst>
        </p:spPr>
      </p:pic>
      <p:pic>
        <p:nvPicPr>
          <p:cNvPr id="1034" name="míč" descr="Plážový Míč, Koule, Nafukovací, Beach, Barevné, Odraz"/>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253700" y="5643774"/>
            <a:ext cx="1223800" cy="1223800"/>
          </a:xfrm>
          <a:prstGeom prst="rect">
            <a:avLst/>
          </a:prstGeom>
          <a:noFill/>
          <a:extLst>
            <a:ext uri="{909E8E84-426E-40DD-AFC4-6F175D3DCCD1}">
              <a14:hiddenFill xmlns:a14="http://schemas.microsoft.com/office/drawing/2010/main">
                <a:solidFill>
                  <a:srgbClr val="FFFFFF"/>
                </a:solidFill>
              </a14:hiddenFill>
            </a:ext>
          </a:extLst>
        </p:spPr>
      </p:pic>
      <p:pic>
        <p:nvPicPr>
          <p:cNvPr id="1040" name="moucha" descr="Mouchy, Moucha Domácí, Fly, Hmyz, Křídla, Oči"/>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95256" y="5403467"/>
            <a:ext cx="1281489" cy="1322827"/>
          </a:xfrm>
          <a:prstGeom prst="rect">
            <a:avLst/>
          </a:prstGeom>
          <a:noFill/>
          <a:extLst>
            <a:ext uri="{909E8E84-426E-40DD-AFC4-6F175D3DCCD1}">
              <a14:hiddenFill xmlns:a14="http://schemas.microsoft.com/office/drawing/2010/main">
                <a:solidFill>
                  <a:srgbClr val="FFFFFF"/>
                </a:solidFill>
              </a14:hiddenFill>
            </a:ext>
          </a:extLst>
        </p:spPr>
      </p:pic>
      <p:pic>
        <p:nvPicPr>
          <p:cNvPr id="1044" name="kniha" descr="Kniha, Červená, Tlusté, Prázdné, Zavřeno, Obal"/>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566268" y="5751006"/>
            <a:ext cx="1374414" cy="1009336"/>
          </a:xfrm>
          <a:prstGeom prst="rect">
            <a:avLst/>
          </a:prstGeom>
          <a:noFill/>
          <a:extLst>
            <a:ext uri="{909E8E84-426E-40DD-AFC4-6F175D3DCCD1}">
              <a14:hiddenFill xmlns:a14="http://schemas.microsoft.com/office/drawing/2010/main">
                <a:solidFill>
                  <a:srgbClr val="FFFFFF"/>
                </a:solidFill>
              </a14:hiddenFill>
            </a:ext>
          </a:extLst>
        </p:spPr>
      </p:pic>
      <p:pic>
        <p:nvPicPr>
          <p:cNvPr id="1046" name="květina" descr="Květináč, Tulipán, Velikonoce, Duben, Květen, Březen"/>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875262" y="4894806"/>
            <a:ext cx="905788" cy="1811575"/>
          </a:xfrm>
          <a:prstGeom prst="rect">
            <a:avLst/>
          </a:prstGeom>
          <a:noFill/>
          <a:extLst>
            <a:ext uri="{909E8E84-426E-40DD-AFC4-6F175D3DCCD1}">
              <a14:hiddenFill xmlns:a14="http://schemas.microsoft.com/office/drawing/2010/main">
                <a:solidFill>
                  <a:srgbClr val="FFFFFF"/>
                </a:solidFill>
              </a14:hiddenFill>
            </a:ext>
          </a:extLst>
        </p:spPr>
      </p:pic>
      <p:pic>
        <p:nvPicPr>
          <p:cNvPr id="1050" name="hrnek" descr="Pohár, Horké, Káva, Pára, Rukojeť, Snídaně, Hnědá"/>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137662" y="5560947"/>
            <a:ext cx="1261752" cy="1145434"/>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881719" y="593558"/>
            <a:ext cx="9048344" cy="553998"/>
          </a:xfrm>
          <a:prstGeom prst="rect">
            <a:avLst/>
          </a:prstGeom>
          <a:noFill/>
        </p:spPr>
        <p:txBody>
          <a:bodyPr wrap="square" rtlCol="0">
            <a:spAutoFit/>
          </a:bodyPr>
          <a:lstStyle/>
          <a:p>
            <a:r>
              <a:rPr lang="cs-CZ" sz="3000" b="1" dirty="0" smtClean="0"/>
              <a:t>Medvídka dej vpravo od stolu </a:t>
            </a:r>
            <a:endParaRPr lang="cs-CZ" sz="3000" b="1" dirty="0"/>
          </a:p>
        </p:txBody>
      </p:sp>
      <p:pic>
        <p:nvPicPr>
          <p:cNvPr id="1038" name="medvídek" descr="Medvídek, Hračka, Medvěd, Roztomilý, Hnědá"/>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64881" y="5171343"/>
            <a:ext cx="1204045" cy="1535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5615867"/>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8"/>
                    </p:tgtEl>
                  </p:cond>
                </p:stCondLst>
                <p:endSync evt="end" delay="0">
                  <p:rtn val="all"/>
                </p:endSync>
                <p:childTnLst>
                  <p:par>
                    <p:cTn id="3" fill="hold">
                      <p:stCondLst>
                        <p:cond delay="0"/>
                      </p:stCondLst>
                      <p:childTnLst>
                        <p:par>
                          <p:cTn id="4" fill="hold">
                            <p:stCondLst>
                              <p:cond delay="0"/>
                            </p:stCondLst>
                            <p:childTnLst>
                              <p:par>
                                <p:cTn id="5" presetID="32" presetClass="emph" presetSubtype="0" fill="hold" grpId="0" nodeType="clickEffect">
                                  <p:stCondLst>
                                    <p:cond delay="100"/>
                                  </p:stCondLst>
                                  <p:childTnLst>
                                    <p:animRot by="120000">
                                      <p:cBhvr>
                                        <p:cTn id="6" dur="90" fill="hold">
                                          <p:stCondLst>
                                            <p:cond delay="0"/>
                                          </p:stCondLst>
                                        </p:cTn>
                                        <p:tgtEl>
                                          <p:spTgt spid="18"/>
                                        </p:tgtEl>
                                        <p:attrNameLst>
                                          <p:attrName>r</p:attrName>
                                        </p:attrNameLst>
                                      </p:cBhvr>
                                    </p:animRot>
                                    <p:animRot by="-240000">
                                      <p:cBhvr>
                                        <p:cTn id="7" dur="180" fill="hold">
                                          <p:stCondLst>
                                            <p:cond delay="180"/>
                                          </p:stCondLst>
                                        </p:cTn>
                                        <p:tgtEl>
                                          <p:spTgt spid="18"/>
                                        </p:tgtEl>
                                        <p:attrNameLst>
                                          <p:attrName>r</p:attrName>
                                        </p:attrNameLst>
                                      </p:cBhvr>
                                    </p:animRot>
                                    <p:animRot by="240000">
                                      <p:cBhvr>
                                        <p:cTn id="8" dur="180" fill="hold">
                                          <p:stCondLst>
                                            <p:cond delay="360"/>
                                          </p:stCondLst>
                                        </p:cTn>
                                        <p:tgtEl>
                                          <p:spTgt spid="18"/>
                                        </p:tgtEl>
                                        <p:attrNameLst>
                                          <p:attrName>r</p:attrName>
                                        </p:attrNameLst>
                                      </p:cBhvr>
                                    </p:animRot>
                                    <p:animRot by="-240000">
                                      <p:cBhvr>
                                        <p:cTn id="9" dur="180" fill="hold">
                                          <p:stCondLst>
                                            <p:cond delay="540"/>
                                          </p:stCondLst>
                                        </p:cTn>
                                        <p:tgtEl>
                                          <p:spTgt spid="18"/>
                                        </p:tgtEl>
                                        <p:attrNameLst>
                                          <p:attrName>r</p:attrName>
                                        </p:attrNameLst>
                                      </p:cBhvr>
                                    </p:animRot>
                                    <p:animRot by="120000">
                                      <p:cBhvr>
                                        <p:cTn id="10" dur="180" fill="hold">
                                          <p:stCondLst>
                                            <p:cond delay="720"/>
                                          </p:stCondLst>
                                        </p:cTn>
                                        <p:tgtEl>
                                          <p:spTgt spid="18"/>
                                        </p:tgtEl>
                                        <p:attrNameLst>
                                          <p:attrName>r</p:attrName>
                                        </p:attrNameLst>
                                      </p:cBhvr>
                                    </p:animRot>
                                  </p:childTnLst>
                                </p:cTn>
                              </p:par>
                              <p:par>
                                <p:cTn id="11" presetID="9" presetClass="emph" presetSubtype="0" grpId="1" nodeType="withEffect">
                                  <p:stCondLst>
                                    <p:cond delay="0"/>
                                  </p:stCondLst>
                                  <p:childTnLst>
                                    <p:set>
                                      <p:cBhvr rctx="PPT">
                                        <p:cTn id="12" dur="indefinite"/>
                                        <p:tgtEl>
                                          <p:spTgt spid="18"/>
                                        </p:tgtEl>
                                        <p:attrNameLst>
                                          <p:attrName>style.opacity</p:attrName>
                                        </p:attrNameLst>
                                      </p:cBhvr>
                                      <p:to>
                                        <p:strVal val="0.5"/>
                                      </p:to>
                                    </p:set>
                                    <p:animEffect filter="image" prLst="opacity: 0.5">
                                      <p:cBhvr rctx="IE">
                                        <p:cTn id="13" dur="indefinite"/>
                                        <p:tgtEl>
                                          <p:spTgt spid="18"/>
                                        </p:tgtEl>
                                      </p:cBhvr>
                                    </p:animEffect>
                                  </p:childTnLst>
                                </p:cTn>
                              </p:par>
                            </p:childTnLst>
                          </p:cTn>
                        </p:par>
                      </p:childTnLst>
                    </p:cTn>
                  </p:par>
                </p:childTnLst>
              </p:cTn>
              <p:nextCondLst>
                <p:cond evt="onClick" delay="0">
                  <p:tgtEl>
                    <p:spTgt spid="18"/>
                  </p:tgtEl>
                </p:cond>
              </p:nextCondLst>
            </p:seq>
            <p:seq concurrent="1" nextAc="seek">
              <p:cTn id="14" restart="whenNotActive" fill="hold" evtFilter="cancelBubble" nodeType="interactiveSeq">
                <p:stCondLst>
                  <p:cond evt="onClick" delay="0">
                    <p:tgtEl>
                      <p:spTgt spid="19"/>
                    </p:tgtEl>
                  </p:cond>
                </p:stCondLst>
                <p:endSync evt="end" delay="0">
                  <p:rtn val="all"/>
                </p:endSync>
                <p:childTnLst>
                  <p:par>
                    <p:cTn id="15" fill="hold">
                      <p:stCondLst>
                        <p:cond delay="0"/>
                      </p:stCondLst>
                      <p:childTnLst>
                        <p:par>
                          <p:cTn id="16" fill="hold">
                            <p:stCondLst>
                              <p:cond delay="0"/>
                            </p:stCondLst>
                            <p:childTnLst>
                              <p:par>
                                <p:cTn id="17" presetID="32" presetClass="emph" presetSubtype="0" fill="hold" grpId="0" nodeType="clickEffect">
                                  <p:stCondLst>
                                    <p:cond delay="100"/>
                                  </p:stCondLst>
                                  <p:childTnLst>
                                    <p:animRot by="120000">
                                      <p:cBhvr>
                                        <p:cTn id="18" dur="90" fill="hold">
                                          <p:stCondLst>
                                            <p:cond delay="0"/>
                                          </p:stCondLst>
                                        </p:cTn>
                                        <p:tgtEl>
                                          <p:spTgt spid="19"/>
                                        </p:tgtEl>
                                        <p:attrNameLst>
                                          <p:attrName>r</p:attrName>
                                        </p:attrNameLst>
                                      </p:cBhvr>
                                    </p:animRot>
                                    <p:animRot by="-240000">
                                      <p:cBhvr>
                                        <p:cTn id="19" dur="180" fill="hold">
                                          <p:stCondLst>
                                            <p:cond delay="180"/>
                                          </p:stCondLst>
                                        </p:cTn>
                                        <p:tgtEl>
                                          <p:spTgt spid="19"/>
                                        </p:tgtEl>
                                        <p:attrNameLst>
                                          <p:attrName>r</p:attrName>
                                        </p:attrNameLst>
                                      </p:cBhvr>
                                    </p:animRot>
                                    <p:animRot by="240000">
                                      <p:cBhvr>
                                        <p:cTn id="20" dur="180" fill="hold">
                                          <p:stCondLst>
                                            <p:cond delay="360"/>
                                          </p:stCondLst>
                                        </p:cTn>
                                        <p:tgtEl>
                                          <p:spTgt spid="19"/>
                                        </p:tgtEl>
                                        <p:attrNameLst>
                                          <p:attrName>r</p:attrName>
                                        </p:attrNameLst>
                                      </p:cBhvr>
                                    </p:animRot>
                                    <p:animRot by="-240000">
                                      <p:cBhvr>
                                        <p:cTn id="21" dur="180" fill="hold">
                                          <p:stCondLst>
                                            <p:cond delay="540"/>
                                          </p:stCondLst>
                                        </p:cTn>
                                        <p:tgtEl>
                                          <p:spTgt spid="19"/>
                                        </p:tgtEl>
                                        <p:attrNameLst>
                                          <p:attrName>r</p:attrName>
                                        </p:attrNameLst>
                                      </p:cBhvr>
                                    </p:animRot>
                                    <p:animRot by="120000">
                                      <p:cBhvr>
                                        <p:cTn id="22" dur="180" fill="hold">
                                          <p:stCondLst>
                                            <p:cond delay="720"/>
                                          </p:stCondLst>
                                        </p:cTn>
                                        <p:tgtEl>
                                          <p:spTgt spid="19"/>
                                        </p:tgtEl>
                                        <p:attrNameLst>
                                          <p:attrName>r</p:attrName>
                                        </p:attrNameLst>
                                      </p:cBhvr>
                                    </p:animRot>
                                  </p:childTnLst>
                                </p:cTn>
                              </p:par>
                              <p:par>
                                <p:cTn id="23" presetID="9" presetClass="emph" presetSubtype="0" grpId="1" nodeType="withEffect">
                                  <p:stCondLst>
                                    <p:cond delay="0"/>
                                  </p:stCondLst>
                                  <p:childTnLst>
                                    <p:set>
                                      <p:cBhvr rctx="PPT">
                                        <p:cTn id="24" dur="indefinite"/>
                                        <p:tgtEl>
                                          <p:spTgt spid="19"/>
                                        </p:tgtEl>
                                        <p:attrNameLst>
                                          <p:attrName>style.opacity</p:attrName>
                                        </p:attrNameLst>
                                      </p:cBhvr>
                                      <p:to>
                                        <p:strVal val="0.5"/>
                                      </p:to>
                                    </p:set>
                                    <p:animEffect filter="image" prLst="opacity: 0.5">
                                      <p:cBhvr rctx="IE">
                                        <p:cTn id="25" dur="indefinite"/>
                                        <p:tgtEl>
                                          <p:spTgt spid="19"/>
                                        </p:tgtEl>
                                      </p:cBhvr>
                                    </p:animEffect>
                                  </p:childTnLst>
                                </p:cTn>
                              </p:par>
                            </p:childTnLst>
                          </p:cTn>
                        </p:par>
                      </p:childTnLst>
                    </p:cTn>
                  </p:par>
                </p:childTnLst>
              </p:cTn>
              <p:nextCondLst>
                <p:cond evt="onClick" delay="0">
                  <p:tgtEl>
                    <p:spTgt spid="19"/>
                  </p:tgtEl>
                </p:cond>
              </p:nextCondLst>
            </p:seq>
            <p:seq concurrent="1" nextAc="seek">
              <p:cTn id="26" restart="whenNotActive" fill="hold" evtFilter="cancelBubble" nodeType="interactiveSeq">
                <p:stCondLst>
                  <p:cond evt="onClick" delay="0">
                    <p:tgtEl>
                      <p:spTgt spid="17"/>
                    </p:tgtEl>
                  </p:cond>
                </p:stCondLst>
                <p:endSync evt="end" delay="0">
                  <p:rtn val="all"/>
                </p:endSync>
                <p:childTnLst>
                  <p:par>
                    <p:cTn id="27" fill="hold">
                      <p:stCondLst>
                        <p:cond delay="0"/>
                      </p:stCondLst>
                      <p:childTnLst>
                        <p:par>
                          <p:cTn id="28" fill="hold">
                            <p:stCondLst>
                              <p:cond delay="0"/>
                            </p:stCondLst>
                            <p:childTnLst>
                              <p:par>
                                <p:cTn id="29" presetID="32" presetClass="emph" presetSubtype="0" fill="hold" grpId="0" nodeType="clickEffect">
                                  <p:stCondLst>
                                    <p:cond delay="100"/>
                                  </p:stCondLst>
                                  <p:childTnLst>
                                    <p:animRot by="120000">
                                      <p:cBhvr>
                                        <p:cTn id="30" dur="90" fill="hold">
                                          <p:stCondLst>
                                            <p:cond delay="0"/>
                                          </p:stCondLst>
                                        </p:cTn>
                                        <p:tgtEl>
                                          <p:spTgt spid="17"/>
                                        </p:tgtEl>
                                        <p:attrNameLst>
                                          <p:attrName>r</p:attrName>
                                        </p:attrNameLst>
                                      </p:cBhvr>
                                    </p:animRot>
                                    <p:animRot by="-240000">
                                      <p:cBhvr>
                                        <p:cTn id="31" dur="180" fill="hold">
                                          <p:stCondLst>
                                            <p:cond delay="180"/>
                                          </p:stCondLst>
                                        </p:cTn>
                                        <p:tgtEl>
                                          <p:spTgt spid="17"/>
                                        </p:tgtEl>
                                        <p:attrNameLst>
                                          <p:attrName>r</p:attrName>
                                        </p:attrNameLst>
                                      </p:cBhvr>
                                    </p:animRot>
                                    <p:animRot by="240000">
                                      <p:cBhvr>
                                        <p:cTn id="32" dur="180" fill="hold">
                                          <p:stCondLst>
                                            <p:cond delay="360"/>
                                          </p:stCondLst>
                                        </p:cTn>
                                        <p:tgtEl>
                                          <p:spTgt spid="17"/>
                                        </p:tgtEl>
                                        <p:attrNameLst>
                                          <p:attrName>r</p:attrName>
                                        </p:attrNameLst>
                                      </p:cBhvr>
                                    </p:animRot>
                                    <p:animRot by="-240000">
                                      <p:cBhvr>
                                        <p:cTn id="33" dur="180" fill="hold">
                                          <p:stCondLst>
                                            <p:cond delay="540"/>
                                          </p:stCondLst>
                                        </p:cTn>
                                        <p:tgtEl>
                                          <p:spTgt spid="17"/>
                                        </p:tgtEl>
                                        <p:attrNameLst>
                                          <p:attrName>r</p:attrName>
                                        </p:attrNameLst>
                                      </p:cBhvr>
                                    </p:animRot>
                                    <p:animRot by="120000">
                                      <p:cBhvr>
                                        <p:cTn id="34" dur="180" fill="hold">
                                          <p:stCondLst>
                                            <p:cond delay="720"/>
                                          </p:stCondLst>
                                        </p:cTn>
                                        <p:tgtEl>
                                          <p:spTgt spid="17"/>
                                        </p:tgtEl>
                                        <p:attrNameLst>
                                          <p:attrName>r</p:attrName>
                                        </p:attrNameLst>
                                      </p:cBhvr>
                                    </p:animRot>
                                  </p:childTnLst>
                                </p:cTn>
                              </p:par>
                              <p:par>
                                <p:cTn id="35" presetID="9" presetClass="emph" presetSubtype="0" grpId="1" nodeType="withEffect">
                                  <p:stCondLst>
                                    <p:cond delay="0"/>
                                  </p:stCondLst>
                                  <p:childTnLst>
                                    <p:set>
                                      <p:cBhvr rctx="PPT">
                                        <p:cTn id="36" dur="indefinite"/>
                                        <p:tgtEl>
                                          <p:spTgt spid="17"/>
                                        </p:tgtEl>
                                        <p:attrNameLst>
                                          <p:attrName>style.opacity</p:attrName>
                                        </p:attrNameLst>
                                      </p:cBhvr>
                                      <p:to>
                                        <p:strVal val="0.5"/>
                                      </p:to>
                                    </p:set>
                                    <p:animEffect filter="image" prLst="opacity: 0.5">
                                      <p:cBhvr rctx="IE">
                                        <p:cTn id="37" dur="indefinite"/>
                                        <p:tgtEl>
                                          <p:spTgt spid="17"/>
                                        </p:tgtEl>
                                      </p:cBhvr>
                                    </p:animEffect>
                                  </p:childTnLst>
                                </p:cTn>
                              </p:par>
                            </p:childTnLst>
                          </p:cTn>
                        </p:par>
                      </p:childTnLst>
                    </p:cTn>
                  </p:par>
                </p:childTnLst>
              </p:cTn>
              <p:nextCondLst>
                <p:cond evt="onClick" delay="0">
                  <p:tgtEl>
                    <p:spTgt spid="17"/>
                  </p:tgtEl>
                </p:cond>
              </p:nextCondLst>
            </p:seq>
            <p:seq concurrent="1" nextAc="seek">
              <p:cTn id="38" restart="whenNotActive" fill="hold" evtFilter="cancelBubble" nodeType="interactiveSeq">
                <p:stCondLst>
                  <p:cond evt="onClick" delay="0">
                    <p:tgtEl>
                      <p:spTgt spid="20"/>
                    </p:tgtEl>
                  </p:cond>
                </p:stCondLst>
                <p:endSync evt="end" delay="0">
                  <p:rtn val="all"/>
                </p:endSync>
                <p:childTnLst>
                  <p:par>
                    <p:cTn id="39" fill="hold">
                      <p:stCondLst>
                        <p:cond delay="0"/>
                      </p:stCondLst>
                      <p:childTnLst>
                        <p:par>
                          <p:cTn id="40" fill="hold">
                            <p:stCondLst>
                              <p:cond delay="0"/>
                            </p:stCondLst>
                            <p:childTnLst>
                              <p:par>
                                <p:cTn id="41" presetID="32" presetClass="emph" presetSubtype="0" fill="hold" grpId="0" nodeType="clickEffect">
                                  <p:stCondLst>
                                    <p:cond delay="100"/>
                                  </p:stCondLst>
                                  <p:childTnLst>
                                    <p:animRot by="120000">
                                      <p:cBhvr>
                                        <p:cTn id="42" dur="90" fill="hold">
                                          <p:stCondLst>
                                            <p:cond delay="0"/>
                                          </p:stCondLst>
                                        </p:cTn>
                                        <p:tgtEl>
                                          <p:spTgt spid="20"/>
                                        </p:tgtEl>
                                        <p:attrNameLst>
                                          <p:attrName>r</p:attrName>
                                        </p:attrNameLst>
                                      </p:cBhvr>
                                    </p:animRot>
                                    <p:animRot by="-240000">
                                      <p:cBhvr>
                                        <p:cTn id="43" dur="180" fill="hold">
                                          <p:stCondLst>
                                            <p:cond delay="180"/>
                                          </p:stCondLst>
                                        </p:cTn>
                                        <p:tgtEl>
                                          <p:spTgt spid="20"/>
                                        </p:tgtEl>
                                        <p:attrNameLst>
                                          <p:attrName>r</p:attrName>
                                        </p:attrNameLst>
                                      </p:cBhvr>
                                    </p:animRot>
                                    <p:animRot by="240000">
                                      <p:cBhvr>
                                        <p:cTn id="44" dur="180" fill="hold">
                                          <p:stCondLst>
                                            <p:cond delay="360"/>
                                          </p:stCondLst>
                                        </p:cTn>
                                        <p:tgtEl>
                                          <p:spTgt spid="20"/>
                                        </p:tgtEl>
                                        <p:attrNameLst>
                                          <p:attrName>r</p:attrName>
                                        </p:attrNameLst>
                                      </p:cBhvr>
                                    </p:animRot>
                                    <p:animRot by="-240000">
                                      <p:cBhvr>
                                        <p:cTn id="45" dur="180" fill="hold">
                                          <p:stCondLst>
                                            <p:cond delay="540"/>
                                          </p:stCondLst>
                                        </p:cTn>
                                        <p:tgtEl>
                                          <p:spTgt spid="20"/>
                                        </p:tgtEl>
                                        <p:attrNameLst>
                                          <p:attrName>r</p:attrName>
                                        </p:attrNameLst>
                                      </p:cBhvr>
                                    </p:animRot>
                                    <p:animRot by="120000">
                                      <p:cBhvr>
                                        <p:cTn id="46" dur="180" fill="hold">
                                          <p:stCondLst>
                                            <p:cond delay="720"/>
                                          </p:stCondLst>
                                        </p:cTn>
                                        <p:tgtEl>
                                          <p:spTgt spid="20"/>
                                        </p:tgtEl>
                                        <p:attrNameLst>
                                          <p:attrName>r</p:attrName>
                                        </p:attrNameLst>
                                      </p:cBhvr>
                                    </p:animRot>
                                  </p:childTnLst>
                                </p:cTn>
                              </p:par>
                              <p:par>
                                <p:cTn id="47" presetID="9" presetClass="emph" presetSubtype="0" grpId="1" nodeType="withEffect">
                                  <p:stCondLst>
                                    <p:cond delay="0"/>
                                  </p:stCondLst>
                                  <p:childTnLst>
                                    <p:set>
                                      <p:cBhvr rctx="PPT">
                                        <p:cTn id="48" dur="indefinite"/>
                                        <p:tgtEl>
                                          <p:spTgt spid="20"/>
                                        </p:tgtEl>
                                        <p:attrNameLst>
                                          <p:attrName>style.opacity</p:attrName>
                                        </p:attrNameLst>
                                      </p:cBhvr>
                                      <p:to>
                                        <p:strVal val="0.5"/>
                                      </p:to>
                                    </p:set>
                                    <p:animEffect filter="image" prLst="opacity: 0.5">
                                      <p:cBhvr rctx="IE">
                                        <p:cTn id="49" dur="indefinite"/>
                                        <p:tgtEl>
                                          <p:spTgt spid="20"/>
                                        </p:tgtEl>
                                      </p:cBhvr>
                                    </p:animEffect>
                                  </p:childTnLst>
                                </p:cTn>
                              </p:par>
                            </p:childTnLst>
                          </p:cTn>
                        </p:par>
                      </p:childTnLst>
                    </p:cTn>
                  </p:par>
                </p:childTnLst>
              </p:cTn>
              <p:nextCondLst>
                <p:cond evt="onClick" delay="0">
                  <p:tgtEl>
                    <p:spTgt spid="20"/>
                  </p:tgtEl>
                </p:cond>
              </p:nextCondLst>
            </p:seq>
            <p:seq concurrent="1" nextAc="seek">
              <p:cTn id="50" restart="whenNotActive" fill="hold" evtFilter="cancelBubble" nodeType="interactiveSeq">
                <p:stCondLst>
                  <p:cond evt="onClick" delay="0">
                    <p:tgtEl>
                      <p:spTgt spid="21"/>
                    </p:tgtEl>
                  </p:cond>
                </p:stCondLst>
                <p:endSync evt="end" delay="0">
                  <p:rtn val="all"/>
                </p:endSync>
                <p:childTnLst>
                  <p:par>
                    <p:cTn id="51" fill="hold">
                      <p:stCondLst>
                        <p:cond delay="0"/>
                      </p:stCondLst>
                      <p:childTnLst>
                        <p:par>
                          <p:cTn id="52" fill="hold">
                            <p:stCondLst>
                              <p:cond delay="0"/>
                            </p:stCondLst>
                            <p:childTnLst>
                              <p:par>
                                <p:cTn id="53" presetID="32" presetClass="emph" presetSubtype="0" fill="hold" grpId="0" nodeType="clickEffect">
                                  <p:stCondLst>
                                    <p:cond delay="100"/>
                                  </p:stCondLst>
                                  <p:childTnLst>
                                    <p:animRot by="120000">
                                      <p:cBhvr>
                                        <p:cTn id="54" dur="90" fill="hold">
                                          <p:stCondLst>
                                            <p:cond delay="0"/>
                                          </p:stCondLst>
                                        </p:cTn>
                                        <p:tgtEl>
                                          <p:spTgt spid="21"/>
                                        </p:tgtEl>
                                        <p:attrNameLst>
                                          <p:attrName>r</p:attrName>
                                        </p:attrNameLst>
                                      </p:cBhvr>
                                    </p:animRot>
                                    <p:animRot by="-240000">
                                      <p:cBhvr>
                                        <p:cTn id="55" dur="180" fill="hold">
                                          <p:stCondLst>
                                            <p:cond delay="180"/>
                                          </p:stCondLst>
                                        </p:cTn>
                                        <p:tgtEl>
                                          <p:spTgt spid="21"/>
                                        </p:tgtEl>
                                        <p:attrNameLst>
                                          <p:attrName>r</p:attrName>
                                        </p:attrNameLst>
                                      </p:cBhvr>
                                    </p:animRot>
                                    <p:animRot by="240000">
                                      <p:cBhvr>
                                        <p:cTn id="56" dur="180" fill="hold">
                                          <p:stCondLst>
                                            <p:cond delay="360"/>
                                          </p:stCondLst>
                                        </p:cTn>
                                        <p:tgtEl>
                                          <p:spTgt spid="21"/>
                                        </p:tgtEl>
                                        <p:attrNameLst>
                                          <p:attrName>r</p:attrName>
                                        </p:attrNameLst>
                                      </p:cBhvr>
                                    </p:animRot>
                                    <p:animRot by="-240000">
                                      <p:cBhvr>
                                        <p:cTn id="57" dur="180" fill="hold">
                                          <p:stCondLst>
                                            <p:cond delay="540"/>
                                          </p:stCondLst>
                                        </p:cTn>
                                        <p:tgtEl>
                                          <p:spTgt spid="21"/>
                                        </p:tgtEl>
                                        <p:attrNameLst>
                                          <p:attrName>r</p:attrName>
                                        </p:attrNameLst>
                                      </p:cBhvr>
                                    </p:animRot>
                                    <p:animRot by="120000">
                                      <p:cBhvr>
                                        <p:cTn id="58" dur="180" fill="hold">
                                          <p:stCondLst>
                                            <p:cond delay="720"/>
                                          </p:stCondLst>
                                        </p:cTn>
                                        <p:tgtEl>
                                          <p:spTgt spid="21"/>
                                        </p:tgtEl>
                                        <p:attrNameLst>
                                          <p:attrName>r</p:attrName>
                                        </p:attrNameLst>
                                      </p:cBhvr>
                                    </p:animRot>
                                  </p:childTnLst>
                                </p:cTn>
                              </p:par>
                              <p:par>
                                <p:cTn id="59" presetID="9" presetClass="emph" presetSubtype="0" grpId="1" nodeType="withEffect">
                                  <p:stCondLst>
                                    <p:cond delay="0"/>
                                  </p:stCondLst>
                                  <p:childTnLst>
                                    <p:set>
                                      <p:cBhvr rctx="PPT">
                                        <p:cTn id="60" dur="indefinite"/>
                                        <p:tgtEl>
                                          <p:spTgt spid="21"/>
                                        </p:tgtEl>
                                        <p:attrNameLst>
                                          <p:attrName>style.opacity</p:attrName>
                                        </p:attrNameLst>
                                      </p:cBhvr>
                                      <p:to>
                                        <p:strVal val="0.5"/>
                                      </p:to>
                                    </p:set>
                                    <p:animEffect filter="image" prLst="opacity: 0.5">
                                      <p:cBhvr rctx="IE">
                                        <p:cTn id="61" dur="indefinite"/>
                                        <p:tgtEl>
                                          <p:spTgt spid="21"/>
                                        </p:tgtEl>
                                      </p:cBhvr>
                                    </p:animEffect>
                                  </p:childTnLst>
                                </p:cTn>
                              </p:par>
                            </p:childTnLst>
                          </p:cTn>
                        </p:par>
                      </p:childTnLst>
                    </p:cTn>
                  </p:par>
                </p:childTnLst>
              </p:cTn>
              <p:nextCondLst>
                <p:cond evt="onClick" delay="0">
                  <p:tgtEl>
                    <p:spTgt spid="21"/>
                  </p:tgtEl>
                </p:cond>
              </p:nextCondLst>
            </p:seq>
            <p:seq concurrent="1" nextAc="seek">
              <p:cTn id="62" restart="whenNotActive" fill="hold" evtFilter="cancelBubble" nodeType="interactiveSeq">
                <p:stCondLst>
                  <p:cond evt="onClick" delay="0">
                    <p:tgtEl>
                      <p:spTgt spid="22"/>
                    </p:tgtEl>
                  </p:cond>
                </p:stCondLst>
                <p:endSync evt="end" delay="0">
                  <p:rtn val="all"/>
                </p:endSync>
                <p:childTnLst>
                  <p:par>
                    <p:cTn id="63" fill="hold">
                      <p:stCondLst>
                        <p:cond delay="0"/>
                      </p:stCondLst>
                      <p:childTnLst>
                        <p:par>
                          <p:cTn id="64" fill="hold">
                            <p:stCondLst>
                              <p:cond delay="0"/>
                            </p:stCondLst>
                            <p:childTnLst>
                              <p:par>
                                <p:cTn id="65" presetID="32" presetClass="emph" presetSubtype="0" fill="hold" grpId="0" nodeType="clickEffect">
                                  <p:stCondLst>
                                    <p:cond delay="100"/>
                                  </p:stCondLst>
                                  <p:childTnLst>
                                    <p:animRot by="120000">
                                      <p:cBhvr>
                                        <p:cTn id="66" dur="90" fill="hold">
                                          <p:stCondLst>
                                            <p:cond delay="0"/>
                                          </p:stCondLst>
                                        </p:cTn>
                                        <p:tgtEl>
                                          <p:spTgt spid="22"/>
                                        </p:tgtEl>
                                        <p:attrNameLst>
                                          <p:attrName>r</p:attrName>
                                        </p:attrNameLst>
                                      </p:cBhvr>
                                    </p:animRot>
                                    <p:animRot by="-240000">
                                      <p:cBhvr>
                                        <p:cTn id="67" dur="180" fill="hold">
                                          <p:stCondLst>
                                            <p:cond delay="180"/>
                                          </p:stCondLst>
                                        </p:cTn>
                                        <p:tgtEl>
                                          <p:spTgt spid="22"/>
                                        </p:tgtEl>
                                        <p:attrNameLst>
                                          <p:attrName>r</p:attrName>
                                        </p:attrNameLst>
                                      </p:cBhvr>
                                    </p:animRot>
                                    <p:animRot by="240000">
                                      <p:cBhvr>
                                        <p:cTn id="68" dur="180" fill="hold">
                                          <p:stCondLst>
                                            <p:cond delay="360"/>
                                          </p:stCondLst>
                                        </p:cTn>
                                        <p:tgtEl>
                                          <p:spTgt spid="22"/>
                                        </p:tgtEl>
                                        <p:attrNameLst>
                                          <p:attrName>r</p:attrName>
                                        </p:attrNameLst>
                                      </p:cBhvr>
                                    </p:animRot>
                                    <p:animRot by="-240000">
                                      <p:cBhvr>
                                        <p:cTn id="69" dur="180" fill="hold">
                                          <p:stCondLst>
                                            <p:cond delay="540"/>
                                          </p:stCondLst>
                                        </p:cTn>
                                        <p:tgtEl>
                                          <p:spTgt spid="22"/>
                                        </p:tgtEl>
                                        <p:attrNameLst>
                                          <p:attrName>r</p:attrName>
                                        </p:attrNameLst>
                                      </p:cBhvr>
                                    </p:animRot>
                                    <p:animRot by="120000">
                                      <p:cBhvr>
                                        <p:cTn id="70" dur="180" fill="hold">
                                          <p:stCondLst>
                                            <p:cond delay="720"/>
                                          </p:stCondLst>
                                        </p:cTn>
                                        <p:tgtEl>
                                          <p:spTgt spid="22"/>
                                        </p:tgtEl>
                                        <p:attrNameLst>
                                          <p:attrName>r</p:attrName>
                                        </p:attrNameLst>
                                      </p:cBhvr>
                                    </p:animRot>
                                  </p:childTnLst>
                                </p:cTn>
                              </p:par>
                              <p:par>
                                <p:cTn id="71" presetID="9" presetClass="emph" presetSubtype="0" grpId="1" nodeType="withEffect">
                                  <p:stCondLst>
                                    <p:cond delay="0"/>
                                  </p:stCondLst>
                                  <p:childTnLst>
                                    <p:set>
                                      <p:cBhvr rctx="PPT">
                                        <p:cTn id="72" dur="indefinite"/>
                                        <p:tgtEl>
                                          <p:spTgt spid="22"/>
                                        </p:tgtEl>
                                        <p:attrNameLst>
                                          <p:attrName>style.opacity</p:attrName>
                                        </p:attrNameLst>
                                      </p:cBhvr>
                                      <p:to>
                                        <p:strVal val="0.5"/>
                                      </p:to>
                                    </p:set>
                                    <p:animEffect filter="image" prLst="opacity: 0.5">
                                      <p:cBhvr rctx="IE">
                                        <p:cTn id="73" dur="indefinite"/>
                                        <p:tgtEl>
                                          <p:spTgt spid="22"/>
                                        </p:tgtEl>
                                      </p:cBhvr>
                                    </p:animEffect>
                                  </p:childTnLst>
                                </p:cTn>
                              </p:par>
                            </p:childTnLst>
                          </p:cTn>
                        </p:par>
                      </p:childTnLst>
                    </p:cTn>
                  </p:par>
                </p:childTnLst>
              </p:cTn>
              <p:nextCondLst>
                <p:cond evt="onClick" delay="0">
                  <p:tgtEl>
                    <p:spTgt spid="22"/>
                  </p:tgtEl>
                </p:cond>
              </p:nextCondLst>
            </p:seq>
            <p:seq concurrent="1" nextAc="seek">
              <p:cTn id="74" restart="whenNotActive" fill="hold" evtFilter="cancelBubble" nodeType="interactiveSeq">
                <p:stCondLst>
                  <p:cond evt="onClick" delay="0">
                    <p:tgtEl>
                      <p:spTgt spid="23"/>
                    </p:tgtEl>
                  </p:cond>
                </p:stCondLst>
                <p:endSync evt="end" delay="0">
                  <p:rtn val="all"/>
                </p:endSync>
                <p:childTnLst>
                  <p:par>
                    <p:cTn id="75" fill="hold">
                      <p:stCondLst>
                        <p:cond delay="0"/>
                      </p:stCondLst>
                      <p:childTnLst>
                        <p:par>
                          <p:cTn id="76" fill="hold">
                            <p:stCondLst>
                              <p:cond delay="0"/>
                            </p:stCondLst>
                            <p:childTnLst>
                              <p:par>
                                <p:cTn id="77" presetID="63" presetClass="path" presetSubtype="0" accel="50000" decel="50000" fill="hold" nodeType="clickEffect">
                                  <p:stCondLst>
                                    <p:cond delay="0"/>
                                  </p:stCondLst>
                                  <p:childTnLst>
                                    <p:animMotion origin="layout" path="M 2.13755E-6 -2.22222E-6 L 0.73375 -0.21157 " pathEditMode="relative" rAng="0" ptsTypes="AA">
                                      <p:cBhvr>
                                        <p:cTn id="78" dur="2000" fill="hold"/>
                                        <p:tgtEl>
                                          <p:spTgt spid="1038"/>
                                        </p:tgtEl>
                                        <p:attrNameLst>
                                          <p:attrName>ppt_x</p:attrName>
                                          <p:attrName>ppt_y</p:attrName>
                                        </p:attrNameLst>
                                      </p:cBhvr>
                                      <p:rCtr x="36681" y="-10579"/>
                                    </p:animMotion>
                                  </p:childTnLst>
                                </p:cTn>
                              </p:par>
                            </p:childTnLst>
                          </p:cTn>
                        </p:par>
                        <p:par>
                          <p:cTn id="79" fill="hold">
                            <p:stCondLst>
                              <p:cond delay="2000"/>
                            </p:stCondLst>
                            <p:childTnLst>
                              <p:par>
                                <p:cTn id="80" presetID="45" presetClass="entr" presetSubtype="0" fill="hold" nodeType="afterEffect">
                                  <p:stCondLst>
                                    <p:cond delay="0"/>
                                  </p:stCondLst>
                                  <p:childTnLst>
                                    <p:set>
                                      <p:cBhvr>
                                        <p:cTn id="81" dur="1" fill="hold">
                                          <p:stCondLst>
                                            <p:cond delay="0"/>
                                          </p:stCondLst>
                                        </p:cTn>
                                        <p:tgtEl>
                                          <p:spTgt spid="1038"/>
                                        </p:tgtEl>
                                        <p:attrNameLst>
                                          <p:attrName>style.visibility</p:attrName>
                                        </p:attrNameLst>
                                      </p:cBhvr>
                                      <p:to>
                                        <p:strVal val="visible"/>
                                      </p:to>
                                    </p:set>
                                    <p:animEffect transition="in" filter="fade">
                                      <p:cBhvr>
                                        <p:cTn id="82" dur="2000"/>
                                        <p:tgtEl>
                                          <p:spTgt spid="1038"/>
                                        </p:tgtEl>
                                      </p:cBhvr>
                                    </p:animEffect>
                                    <p:anim calcmode="lin" valueType="num">
                                      <p:cBhvr>
                                        <p:cTn id="83" dur="2000" fill="hold"/>
                                        <p:tgtEl>
                                          <p:spTgt spid="1038"/>
                                        </p:tgtEl>
                                        <p:attrNameLst>
                                          <p:attrName>ppt_w</p:attrName>
                                        </p:attrNameLst>
                                      </p:cBhvr>
                                      <p:tavLst>
                                        <p:tav tm="0" fmla="#ppt_w*sin(2.5*pi*$)">
                                          <p:val>
                                            <p:fltVal val="0"/>
                                          </p:val>
                                        </p:tav>
                                        <p:tav tm="100000">
                                          <p:val>
                                            <p:fltVal val="1"/>
                                          </p:val>
                                        </p:tav>
                                      </p:tavLst>
                                    </p:anim>
                                    <p:anim calcmode="lin" valueType="num">
                                      <p:cBhvr>
                                        <p:cTn id="84" dur="2000" fill="hold"/>
                                        <p:tgtEl>
                                          <p:spTgt spid="1038"/>
                                        </p:tgtEl>
                                        <p:attrNameLst>
                                          <p:attrName>ppt_h</p:attrName>
                                        </p:attrNameLst>
                                      </p:cBhvr>
                                      <p:tavLst>
                                        <p:tav tm="0">
                                          <p:val>
                                            <p:strVal val="#ppt_h"/>
                                          </p:val>
                                        </p:tav>
                                        <p:tav tm="100000">
                                          <p:val>
                                            <p:strVal val="#ppt_h"/>
                                          </p:val>
                                        </p:tav>
                                      </p:tavLst>
                                    </p:anim>
                                  </p:childTnLst>
                                </p:cTn>
                              </p:par>
                            </p:childTnLst>
                          </p:cTn>
                        </p:par>
                      </p:childTnLst>
                    </p:cTn>
                  </p:par>
                </p:childTnLst>
              </p:cTn>
              <p:nextCondLst>
                <p:cond evt="onClick" delay="0">
                  <p:tgtEl>
                    <p:spTgt spid="23"/>
                  </p:tgtEl>
                </p:cond>
              </p:nextCondLst>
            </p:seq>
            <p:seq concurrent="1" nextAc="seek">
              <p:cTn id="85" restart="whenNotActive" fill="hold" evtFilter="cancelBubble" nodeType="interactiveSeq">
                <p:stCondLst>
                  <p:cond evt="onClick" delay="0">
                    <p:tgtEl>
                      <p:spTgt spid="1030"/>
                    </p:tgtEl>
                  </p:cond>
                </p:stCondLst>
                <p:endSync evt="end" delay="0">
                  <p:rtn val="all"/>
                </p:endSync>
                <p:childTnLst>
                  <p:par>
                    <p:cTn id="86" fill="hold">
                      <p:stCondLst>
                        <p:cond delay="0"/>
                      </p:stCondLst>
                      <p:childTnLst>
                        <p:par>
                          <p:cTn id="87" fill="hold">
                            <p:stCondLst>
                              <p:cond delay="0"/>
                            </p:stCondLst>
                            <p:childTnLst>
                              <p:par>
                                <p:cTn id="88" presetID="32" presetClass="emph" presetSubtype="0" fill="hold" nodeType="clickEffect">
                                  <p:stCondLst>
                                    <p:cond delay="0"/>
                                  </p:stCondLst>
                                  <p:childTnLst>
                                    <p:animRot by="120000">
                                      <p:cBhvr>
                                        <p:cTn id="89" dur="100" fill="hold">
                                          <p:stCondLst>
                                            <p:cond delay="0"/>
                                          </p:stCondLst>
                                        </p:cTn>
                                        <p:tgtEl>
                                          <p:spTgt spid="1030"/>
                                        </p:tgtEl>
                                        <p:attrNameLst>
                                          <p:attrName>r</p:attrName>
                                        </p:attrNameLst>
                                      </p:cBhvr>
                                    </p:animRot>
                                    <p:animRot by="-240000">
                                      <p:cBhvr>
                                        <p:cTn id="90" dur="200" fill="hold">
                                          <p:stCondLst>
                                            <p:cond delay="200"/>
                                          </p:stCondLst>
                                        </p:cTn>
                                        <p:tgtEl>
                                          <p:spTgt spid="1030"/>
                                        </p:tgtEl>
                                        <p:attrNameLst>
                                          <p:attrName>r</p:attrName>
                                        </p:attrNameLst>
                                      </p:cBhvr>
                                    </p:animRot>
                                    <p:animRot by="240000">
                                      <p:cBhvr>
                                        <p:cTn id="91" dur="200" fill="hold">
                                          <p:stCondLst>
                                            <p:cond delay="400"/>
                                          </p:stCondLst>
                                        </p:cTn>
                                        <p:tgtEl>
                                          <p:spTgt spid="1030"/>
                                        </p:tgtEl>
                                        <p:attrNameLst>
                                          <p:attrName>r</p:attrName>
                                        </p:attrNameLst>
                                      </p:cBhvr>
                                    </p:animRot>
                                    <p:animRot by="-240000">
                                      <p:cBhvr>
                                        <p:cTn id="92" dur="200" fill="hold">
                                          <p:stCondLst>
                                            <p:cond delay="600"/>
                                          </p:stCondLst>
                                        </p:cTn>
                                        <p:tgtEl>
                                          <p:spTgt spid="1030"/>
                                        </p:tgtEl>
                                        <p:attrNameLst>
                                          <p:attrName>r</p:attrName>
                                        </p:attrNameLst>
                                      </p:cBhvr>
                                    </p:animRot>
                                    <p:animRot by="120000">
                                      <p:cBhvr>
                                        <p:cTn id="93" dur="200" fill="hold">
                                          <p:stCondLst>
                                            <p:cond delay="800"/>
                                          </p:stCondLst>
                                        </p:cTn>
                                        <p:tgtEl>
                                          <p:spTgt spid="1030"/>
                                        </p:tgtEl>
                                        <p:attrNameLst>
                                          <p:attrName>r</p:attrName>
                                        </p:attrNameLst>
                                      </p:cBhvr>
                                    </p:animRot>
                                  </p:childTnLst>
                                </p:cTn>
                              </p:par>
                            </p:childTnLst>
                          </p:cTn>
                        </p:par>
                        <p:par>
                          <p:cTn id="94" fill="hold">
                            <p:stCondLst>
                              <p:cond delay="1000"/>
                            </p:stCondLst>
                            <p:childTnLst>
                              <p:par>
                                <p:cTn id="95" presetID="9" presetClass="emph" presetSubtype="0" nodeType="afterEffect">
                                  <p:stCondLst>
                                    <p:cond delay="0"/>
                                  </p:stCondLst>
                                  <p:childTnLst>
                                    <p:set>
                                      <p:cBhvr rctx="PPT">
                                        <p:cTn id="96" dur="indefinite"/>
                                        <p:tgtEl>
                                          <p:spTgt spid="1030"/>
                                        </p:tgtEl>
                                        <p:attrNameLst>
                                          <p:attrName>style.opacity</p:attrName>
                                        </p:attrNameLst>
                                      </p:cBhvr>
                                      <p:to>
                                        <p:strVal val="0.5"/>
                                      </p:to>
                                    </p:set>
                                    <p:animEffect filter="image" prLst="opacity: 0.5">
                                      <p:cBhvr rctx="IE">
                                        <p:cTn id="97" dur="indefinite"/>
                                        <p:tgtEl>
                                          <p:spTgt spid="1030"/>
                                        </p:tgtEl>
                                      </p:cBhvr>
                                    </p:animEffect>
                                  </p:childTnLst>
                                </p:cTn>
                              </p:par>
                            </p:childTnLst>
                          </p:cTn>
                        </p:par>
                      </p:childTnLst>
                    </p:cTn>
                  </p:par>
                </p:childTnLst>
              </p:cTn>
              <p:nextCondLst>
                <p:cond evt="onClick" delay="0">
                  <p:tgtEl>
                    <p:spTgt spid="1030"/>
                  </p:tgtEl>
                </p:cond>
              </p:nextCondLst>
            </p:seq>
            <p:seq concurrent="1" nextAc="seek">
              <p:cTn id="98" restart="whenNotActive" fill="hold" evtFilter="cancelBubble" nodeType="interactiveSeq">
                <p:stCondLst>
                  <p:cond evt="onClick" delay="0">
                    <p:tgtEl>
                      <p:spTgt spid="1050"/>
                    </p:tgtEl>
                  </p:cond>
                </p:stCondLst>
                <p:endSync evt="end" delay="0">
                  <p:rtn val="all"/>
                </p:endSync>
                <p:childTnLst>
                  <p:par>
                    <p:cTn id="99" fill="hold">
                      <p:stCondLst>
                        <p:cond delay="0"/>
                      </p:stCondLst>
                      <p:childTnLst>
                        <p:par>
                          <p:cTn id="100" fill="hold">
                            <p:stCondLst>
                              <p:cond delay="0"/>
                            </p:stCondLst>
                            <p:childTnLst>
                              <p:par>
                                <p:cTn id="101" presetID="32" presetClass="emph" presetSubtype="0" fill="hold" nodeType="clickEffect">
                                  <p:stCondLst>
                                    <p:cond delay="0"/>
                                  </p:stCondLst>
                                  <p:childTnLst>
                                    <p:animRot by="120000">
                                      <p:cBhvr>
                                        <p:cTn id="102" dur="100" fill="hold">
                                          <p:stCondLst>
                                            <p:cond delay="0"/>
                                          </p:stCondLst>
                                        </p:cTn>
                                        <p:tgtEl>
                                          <p:spTgt spid="1050"/>
                                        </p:tgtEl>
                                        <p:attrNameLst>
                                          <p:attrName>r</p:attrName>
                                        </p:attrNameLst>
                                      </p:cBhvr>
                                    </p:animRot>
                                    <p:animRot by="-240000">
                                      <p:cBhvr>
                                        <p:cTn id="103" dur="200" fill="hold">
                                          <p:stCondLst>
                                            <p:cond delay="200"/>
                                          </p:stCondLst>
                                        </p:cTn>
                                        <p:tgtEl>
                                          <p:spTgt spid="1050"/>
                                        </p:tgtEl>
                                        <p:attrNameLst>
                                          <p:attrName>r</p:attrName>
                                        </p:attrNameLst>
                                      </p:cBhvr>
                                    </p:animRot>
                                    <p:animRot by="240000">
                                      <p:cBhvr>
                                        <p:cTn id="104" dur="200" fill="hold">
                                          <p:stCondLst>
                                            <p:cond delay="400"/>
                                          </p:stCondLst>
                                        </p:cTn>
                                        <p:tgtEl>
                                          <p:spTgt spid="1050"/>
                                        </p:tgtEl>
                                        <p:attrNameLst>
                                          <p:attrName>r</p:attrName>
                                        </p:attrNameLst>
                                      </p:cBhvr>
                                    </p:animRot>
                                    <p:animRot by="-240000">
                                      <p:cBhvr>
                                        <p:cTn id="105" dur="200" fill="hold">
                                          <p:stCondLst>
                                            <p:cond delay="600"/>
                                          </p:stCondLst>
                                        </p:cTn>
                                        <p:tgtEl>
                                          <p:spTgt spid="1050"/>
                                        </p:tgtEl>
                                        <p:attrNameLst>
                                          <p:attrName>r</p:attrName>
                                        </p:attrNameLst>
                                      </p:cBhvr>
                                    </p:animRot>
                                    <p:animRot by="120000">
                                      <p:cBhvr>
                                        <p:cTn id="106" dur="200" fill="hold">
                                          <p:stCondLst>
                                            <p:cond delay="800"/>
                                          </p:stCondLst>
                                        </p:cTn>
                                        <p:tgtEl>
                                          <p:spTgt spid="1050"/>
                                        </p:tgtEl>
                                        <p:attrNameLst>
                                          <p:attrName>r</p:attrName>
                                        </p:attrNameLst>
                                      </p:cBhvr>
                                    </p:animRot>
                                  </p:childTnLst>
                                </p:cTn>
                              </p:par>
                            </p:childTnLst>
                          </p:cTn>
                        </p:par>
                        <p:par>
                          <p:cTn id="107" fill="hold">
                            <p:stCondLst>
                              <p:cond delay="1000"/>
                            </p:stCondLst>
                            <p:childTnLst>
                              <p:par>
                                <p:cTn id="108" presetID="9" presetClass="emph" presetSubtype="0" nodeType="afterEffect">
                                  <p:stCondLst>
                                    <p:cond delay="0"/>
                                  </p:stCondLst>
                                  <p:childTnLst>
                                    <p:set>
                                      <p:cBhvr rctx="PPT">
                                        <p:cTn id="109" dur="indefinite"/>
                                        <p:tgtEl>
                                          <p:spTgt spid="1050"/>
                                        </p:tgtEl>
                                        <p:attrNameLst>
                                          <p:attrName>style.opacity</p:attrName>
                                        </p:attrNameLst>
                                      </p:cBhvr>
                                      <p:to>
                                        <p:strVal val="0.5"/>
                                      </p:to>
                                    </p:set>
                                    <p:animEffect filter="image" prLst="opacity: 0.5">
                                      <p:cBhvr rctx="IE">
                                        <p:cTn id="110" dur="indefinite"/>
                                        <p:tgtEl>
                                          <p:spTgt spid="1050"/>
                                        </p:tgtEl>
                                      </p:cBhvr>
                                    </p:animEffect>
                                  </p:childTnLst>
                                </p:cTn>
                              </p:par>
                            </p:childTnLst>
                          </p:cTn>
                        </p:par>
                      </p:childTnLst>
                    </p:cTn>
                  </p:par>
                </p:childTnLst>
              </p:cTn>
              <p:nextCondLst>
                <p:cond evt="onClick" delay="0">
                  <p:tgtEl>
                    <p:spTgt spid="1050"/>
                  </p:tgtEl>
                </p:cond>
              </p:nextCondLst>
            </p:seq>
            <p:seq concurrent="1" nextAc="seek">
              <p:cTn id="111" restart="whenNotActive" fill="hold" evtFilter="cancelBubble" nodeType="interactiveSeq">
                <p:stCondLst>
                  <p:cond evt="onClick" delay="0">
                    <p:tgtEl>
                      <p:spTgt spid="1040"/>
                    </p:tgtEl>
                  </p:cond>
                </p:stCondLst>
                <p:endSync evt="end" delay="0">
                  <p:rtn val="all"/>
                </p:endSync>
                <p:childTnLst>
                  <p:par>
                    <p:cTn id="112" fill="hold">
                      <p:stCondLst>
                        <p:cond delay="0"/>
                      </p:stCondLst>
                      <p:childTnLst>
                        <p:par>
                          <p:cTn id="113" fill="hold">
                            <p:stCondLst>
                              <p:cond delay="0"/>
                            </p:stCondLst>
                            <p:childTnLst>
                              <p:par>
                                <p:cTn id="114" presetID="32" presetClass="emph" presetSubtype="0" fill="hold" nodeType="clickEffect">
                                  <p:stCondLst>
                                    <p:cond delay="0"/>
                                  </p:stCondLst>
                                  <p:childTnLst>
                                    <p:animRot by="120000">
                                      <p:cBhvr>
                                        <p:cTn id="115" dur="100" fill="hold">
                                          <p:stCondLst>
                                            <p:cond delay="0"/>
                                          </p:stCondLst>
                                        </p:cTn>
                                        <p:tgtEl>
                                          <p:spTgt spid="1040"/>
                                        </p:tgtEl>
                                        <p:attrNameLst>
                                          <p:attrName>r</p:attrName>
                                        </p:attrNameLst>
                                      </p:cBhvr>
                                    </p:animRot>
                                    <p:animRot by="-240000">
                                      <p:cBhvr>
                                        <p:cTn id="116" dur="200" fill="hold">
                                          <p:stCondLst>
                                            <p:cond delay="200"/>
                                          </p:stCondLst>
                                        </p:cTn>
                                        <p:tgtEl>
                                          <p:spTgt spid="1040"/>
                                        </p:tgtEl>
                                        <p:attrNameLst>
                                          <p:attrName>r</p:attrName>
                                        </p:attrNameLst>
                                      </p:cBhvr>
                                    </p:animRot>
                                    <p:animRot by="240000">
                                      <p:cBhvr>
                                        <p:cTn id="117" dur="200" fill="hold">
                                          <p:stCondLst>
                                            <p:cond delay="400"/>
                                          </p:stCondLst>
                                        </p:cTn>
                                        <p:tgtEl>
                                          <p:spTgt spid="1040"/>
                                        </p:tgtEl>
                                        <p:attrNameLst>
                                          <p:attrName>r</p:attrName>
                                        </p:attrNameLst>
                                      </p:cBhvr>
                                    </p:animRot>
                                    <p:animRot by="-240000">
                                      <p:cBhvr>
                                        <p:cTn id="118" dur="200" fill="hold">
                                          <p:stCondLst>
                                            <p:cond delay="600"/>
                                          </p:stCondLst>
                                        </p:cTn>
                                        <p:tgtEl>
                                          <p:spTgt spid="1040"/>
                                        </p:tgtEl>
                                        <p:attrNameLst>
                                          <p:attrName>r</p:attrName>
                                        </p:attrNameLst>
                                      </p:cBhvr>
                                    </p:animRot>
                                    <p:animRot by="120000">
                                      <p:cBhvr>
                                        <p:cTn id="119" dur="200" fill="hold">
                                          <p:stCondLst>
                                            <p:cond delay="800"/>
                                          </p:stCondLst>
                                        </p:cTn>
                                        <p:tgtEl>
                                          <p:spTgt spid="1040"/>
                                        </p:tgtEl>
                                        <p:attrNameLst>
                                          <p:attrName>r</p:attrName>
                                        </p:attrNameLst>
                                      </p:cBhvr>
                                    </p:animRot>
                                  </p:childTnLst>
                                </p:cTn>
                              </p:par>
                            </p:childTnLst>
                          </p:cTn>
                        </p:par>
                        <p:par>
                          <p:cTn id="120" fill="hold">
                            <p:stCondLst>
                              <p:cond delay="1000"/>
                            </p:stCondLst>
                            <p:childTnLst>
                              <p:par>
                                <p:cTn id="121" presetID="9" presetClass="emph" presetSubtype="0" nodeType="afterEffect">
                                  <p:stCondLst>
                                    <p:cond delay="0"/>
                                  </p:stCondLst>
                                  <p:childTnLst>
                                    <p:set>
                                      <p:cBhvr rctx="PPT">
                                        <p:cTn id="122" dur="indefinite"/>
                                        <p:tgtEl>
                                          <p:spTgt spid="1040"/>
                                        </p:tgtEl>
                                        <p:attrNameLst>
                                          <p:attrName>style.opacity</p:attrName>
                                        </p:attrNameLst>
                                      </p:cBhvr>
                                      <p:to>
                                        <p:strVal val="0.5"/>
                                      </p:to>
                                    </p:set>
                                    <p:animEffect filter="image" prLst="opacity: 0.5">
                                      <p:cBhvr rctx="IE">
                                        <p:cTn id="123" dur="indefinite"/>
                                        <p:tgtEl>
                                          <p:spTgt spid="1040"/>
                                        </p:tgtEl>
                                      </p:cBhvr>
                                    </p:animEffect>
                                  </p:childTnLst>
                                </p:cTn>
                              </p:par>
                            </p:childTnLst>
                          </p:cTn>
                        </p:par>
                      </p:childTnLst>
                    </p:cTn>
                  </p:par>
                </p:childTnLst>
              </p:cTn>
              <p:nextCondLst>
                <p:cond evt="onClick" delay="0">
                  <p:tgtEl>
                    <p:spTgt spid="1040"/>
                  </p:tgtEl>
                </p:cond>
              </p:nextCondLst>
            </p:seq>
            <p:seq concurrent="1" nextAc="seek">
              <p:cTn id="124" restart="whenNotActive" fill="hold" evtFilter="cancelBubble" nodeType="interactiveSeq">
                <p:stCondLst>
                  <p:cond evt="onClick" delay="0">
                    <p:tgtEl>
                      <p:spTgt spid="1044"/>
                    </p:tgtEl>
                  </p:cond>
                </p:stCondLst>
                <p:endSync evt="end" delay="0">
                  <p:rtn val="all"/>
                </p:endSync>
                <p:childTnLst>
                  <p:par>
                    <p:cTn id="125" fill="hold">
                      <p:stCondLst>
                        <p:cond delay="0"/>
                      </p:stCondLst>
                      <p:childTnLst>
                        <p:par>
                          <p:cTn id="126" fill="hold">
                            <p:stCondLst>
                              <p:cond delay="0"/>
                            </p:stCondLst>
                            <p:childTnLst>
                              <p:par>
                                <p:cTn id="127" presetID="32" presetClass="emph" presetSubtype="0" fill="hold" nodeType="clickEffect">
                                  <p:stCondLst>
                                    <p:cond delay="0"/>
                                  </p:stCondLst>
                                  <p:childTnLst>
                                    <p:animRot by="120000">
                                      <p:cBhvr>
                                        <p:cTn id="128" dur="100" fill="hold">
                                          <p:stCondLst>
                                            <p:cond delay="0"/>
                                          </p:stCondLst>
                                        </p:cTn>
                                        <p:tgtEl>
                                          <p:spTgt spid="1044"/>
                                        </p:tgtEl>
                                        <p:attrNameLst>
                                          <p:attrName>r</p:attrName>
                                        </p:attrNameLst>
                                      </p:cBhvr>
                                    </p:animRot>
                                    <p:animRot by="-240000">
                                      <p:cBhvr>
                                        <p:cTn id="129" dur="200" fill="hold">
                                          <p:stCondLst>
                                            <p:cond delay="200"/>
                                          </p:stCondLst>
                                        </p:cTn>
                                        <p:tgtEl>
                                          <p:spTgt spid="1044"/>
                                        </p:tgtEl>
                                        <p:attrNameLst>
                                          <p:attrName>r</p:attrName>
                                        </p:attrNameLst>
                                      </p:cBhvr>
                                    </p:animRot>
                                    <p:animRot by="240000">
                                      <p:cBhvr>
                                        <p:cTn id="130" dur="200" fill="hold">
                                          <p:stCondLst>
                                            <p:cond delay="400"/>
                                          </p:stCondLst>
                                        </p:cTn>
                                        <p:tgtEl>
                                          <p:spTgt spid="1044"/>
                                        </p:tgtEl>
                                        <p:attrNameLst>
                                          <p:attrName>r</p:attrName>
                                        </p:attrNameLst>
                                      </p:cBhvr>
                                    </p:animRot>
                                    <p:animRot by="-240000">
                                      <p:cBhvr>
                                        <p:cTn id="131" dur="200" fill="hold">
                                          <p:stCondLst>
                                            <p:cond delay="600"/>
                                          </p:stCondLst>
                                        </p:cTn>
                                        <p:tgtEl>
                                          <p:spTgt spid="1044"/>
                                        </p:tgtEl>
                                        <p:attrNameLst>
                                          <p:attrName>r</p:attrName>
                                        </p:attrNameLst>
                                      </p:cBhvr>
                                    </p:animRot>
                                    <p:animRot by="120000">
                                      <p:cBhvr>
                                        <p:cTn id="132" dur="200" fill="hold">
                                          <p:stCondLst>
                                            <p:cond delay="800"/>
                                          </p:stCondLst>
                                        </p:cTn>
                                        <p:tgtEl>
                                          <p:spTgt spid="1044"/>
                                        </p:tgtEl>
                                        <p:attrNameLst>
                                          <p:attrName>r</p:attrName>
                                        </p:attrNameLst>
                                      </p:cBhvr>
                                    </p:animRot>
                                  </p:childTnLst>
                                </p:cTn>
                              </p:par>
                            </p:childTnLst>
                          </p:cTn>
                        </p:par>
                        <p:par>
                          <p:cTn id="133" fill="hold">
                            <p:stCondLst>
                              <p:cond delay="1000"/>
                            </p:stCondLst>
                            <p:childTnLst>
                              <p:par>
                                <p:cTn id="134" presetID="9" presetClass="emph" presetSubtype="0" nodeType="afterEffect">
                                  <p:stCondLst>
                                    <p:cond delay="0"/>
                                  </p:stCondLst>
                                  <p:childTnLst>
                                    <p:set>
                                      <p:cBhvr rctx="PPT">
                                        <p:cTn id="135" dur="indefinite"/>
                                        <p:tgtEl>
                                          <p:spTgt spid="1044"/>
                                        </p:tgtEl>
                                        <p:attrNameLst>
                                          <p:attrName>style.opacity</p:attrName>
                                        </p:attrNameLst>
                                      </p:cBhvr>
                                      <p:to>
                                        <p:strVal val="0.5"/>
                                      </p:to>
                                    </p:set>
                                    <p:animEffect filter="image" prLst="opacity: 0.5">
                                      <p:cBhvr rctx="IE">
                                        <p:cTn id="136" dur="indefinite"/>
                                        <p:tgtEl>
                                          <p:spTgt spid="1044"/>
                                        </p:tgtEl>
                                      </p:cBhvr>
                                    </p:animEffect>
                                  </p:childTnLst>
                                </p:cTn>
                              </p:par>
                            </p:childTnLst>
                          </p:cTn>
                        </p:par>
                      </p:childTnLst>
                    </p:cTn>
                  </p:par>
                </p:childTnLst>
              </p:cTn>
              <p:nextCondLst>
                <p:cond evt="onClick" delay="0">
                  <p:tgtEl>
                    <p:spTgt spid="1044"/>
                  </p:tgtEl>
                </p:cond>
              </p:nextCondLst>
            </p:seq>
            <p:seq concurrent="1" nextAc="seek">
              <p:cTn id="137" restart="whenNotActive" fill="hold" evtFilter="cancelBubble" nodeType="interactiveSeq">
                <p:stCondLst>
                  <p:cond evt="onClick" delay="0">
                    <p:tgtEl>
                      <p:spTgt spid="1034"/>
                    </p:tgtEl>
                  </p:cond>
                </p:stCondLst>
                <p:endSync evt="end" delay="0">
                  <p:rtn val="all"/>
                </p:endSync>
                <p:childTnLst>
                  <p:par>
                    <p:cTn id="138" fill="hold">
                      <p:stCondLst>
                        <p:cond delay="0"/>
                      </p:stCondLst>
                      <p:childTnLst>
                        <p:par>
                          <p:cTn id="139" fill="hold">
                            <p:stCondLst>
                              <p:cond delay="0"/>
                            </p:stCondLst>
                            <p:childTnLst>
                              <p:par>
                                <p:cTn id="140" presetID="32" presetClass="emph" presetSubtype="0" fill="hold" nodeType="clickEffect">
                                  <p:stCondLst>
                                    <p:cond delay="0"/>
                                  </p:stCondLst>
                                  <p:childTnLst>
                                    <p:animRot by="120000">
                                      <p:cBhvr>
                                        <p:cTn id="141" dur="100" fill="hold">
                                          <p:stCondLst>
                                            <p:cond delay="0"/>
                                          </p:stCondLst>
                                        </p:cTn>
                                        <p:tgtEl>
                                          <p:spTgt spid="1034"/>
                                        </p:tgtEl>
                                        <p:attrNameLst>
                                          <p:attrName>r</p:attrName>
                                        </p:attrNameLst>
                                      </p:cBhvr>
                                    </p:animRot>
                                    <p:animRot by="-240000">
                                      <p:cBhvr>
                                        <p:cTn id="142" dur="200" fill="hold">
                                          <p:stCondLst>
                                            <p:cond delay="200"/>
                                          </p:stCondLst>
                                        </p:cTn>
                                        <p:tgtEl>
                                          <p:spTgt spid="1034"/>
                                        </p:tgtEl>
                                        <p:attrNameLst>
                                          <p:attrName>r</p:attrName>
                                        </p:attrNameLst>
                                      </p:cBhvr>
                                    </p:animRot>
                                    <p:animRot by="240000">
                                      <p:cBhvr>
                                        <p:cTn id="143" dur="200" fill="hold">
                                          <p:stCondLst>
                                            <p:cond delay="400"/>
                                          </p:stCondLst>
                                        </p:cTn>
                                        <p:tgtEl>
                                          <p:spTgt spid="1034"/>
                                        </p:tgtEl>
                                        <p:attrNameLst>
                                          <p:attrName>r</p:attrName>
                                        </p:attrNameLst>
                                      </p:cBhvr>
                                    </p:animRot>
                                    <p:animRot by="-240000">
                                      <p:cBhvr>
                                        <p:cTn id="144" dur="200" fill="hold">
                                          <p:stCondLst>
                                            <p:cond delay="600"/>
                                          </p:stCondLst>
                                        </p:cTn>
                                        <p:tgtEl>
                                          <p:spTgt spid="1034"/>
                                        </p:tgtEl>
                                        <p:attrNameLst>
                                          <p:attrName>r</p:attrName>
                                        </p:attrNameLst>
                                      </p:cBhvr>
                                    </p:animRot>
                                    <p:animRot by="120000">
                                      <p:cBhvr>
                                        <p:cTn id="145" dur="200" fill="hold">
                                          <p:stCondLst>
                                            <p:cond delay="800"/>
                                          </p:stCondLst>
                                        </p:cTn>
                                        <p:tgtEl>
                                          <p:spTgt spid="1034"/>
                                        </p:tgtEl>
                                        <p:attrNameLst>
                                          <p:attrName>r</p:attrName>
                                        </p:attrNameLst>
                                      </p:cBhvr>
                                    </p:animRot>
                                  </p:childTnLst>
                                </p:cTn>
                              </p:par>
                            </p:childTnLst>
                          </p:cTn>
                        </p:par>
                        <p:par>
                          <p:cTn id="146" fill="hold">
                            <p:stCondLst>
                              <p:cond delay="1000"/>
                            </p:stCondLst>
                            <p:childTnLst>
                              <p:par>
                                <p:cTn id="147" presetID="9" presetClass="emph" presetSubtype="0" nodeType="afterEffect">
                                  <p:stCondLst>
                                    <p:cond delay="0"/>
                                  </p:stCondLst>
                                  <p:childTnLst>
                                    <p:set>
                                      <p:cBhvr rctx="PPT">
                                        <p:cTn id="148" dur="indefinite"/>
                                        <p:tgtEl>
                                          <p:spTgt spid="1034"/>
                                        </p:tgtEl>
                                        <p:attrNameLst>
                                          <p:attrName>style.opacity</p:attrName>
                                        </p:attrNameLst>
                                      </p:cBhvr>
                                      <p:to>
                                        <p:strVal val="0.5"/>
                                      </p:to>
                                    </p:set>
                                    <p:animEffect filter="image" prLst="opacity: 0.5">
                                      <p:cBhvr rctx="IE">
                                        <p:cTn id="149" dur="indefinite"/>
                                        <p:tgtEl>
                                          <p:spTgt spid="1034"/>
                                        </p:tgtEl>
                                      </p:cBhvr>
                                    </p:animEffect>
                                  </p:childTnLst>
                                </p:cTn>
                              </p:par>
                            </p:childTnLst>
                          </p:cTn>
                        </p:par>
                      </p:childTnLst>
                    </p:cTn>
                  </p:par>
                </p:childTnLst>
              </p:cTn>
              <p:nextCondLst>
                <p:cond evt="onClick" delay="0">
                  <p:tgtEl>
                    <p:spTgt spid="1034"/>
                  </p:tgtEl>
                </p:cond>
              </p:nextCondLst>
            </p:seq>
            <p:seq concurrent="1" nextAc="seek">
              <p:cTn id="150" restart="whenNotActive" fill="hold" evtFilter="cancelBubble" nodeType="interactiveSeq">
                <p:stCondLst>
                  <p:cond evt="onClick" delay="0">
                    <p:tgtEl>
                      <p:spTgt spid="1046"/>
                    </p:tgtEl>
                  </p:cond>
                </p:stCondLst>
                <p:endSync evt="end" delay="0">
                  <p:rtn val="all"/>
                </p:endSync>
                <p:childTnLst>
                  <p:par>
                    <p:cTn id="151" fill="hold">
                      <p:stCondLst>
                        <p:cond delay="0"/>
                      </p:stCondLst>
                      <p:childTnLst>
                        <p:par>
                          <p:cTn id="152" fill="hold">
                            <p:stCondLst>
                              <p:cond delay="0"/>
                            </p:stCondLst>
                            <p:childTnLst>
                              <p:par>
                                <p:cTn id="153" presetID="32" presetClass="emph" presetSubtype="0" fill="hold" nodeType="clickEffect">
                                  <p:stCondLst>
                                    <p:cond delay="0"/>
                                  </p:stCondLst>
                                  <p:childTnLst>
                                    <p:animRot by="120000">
                                      <p:cBhvr>
                                        <p:cTn id="154" dur="100" fill="hold">
                                          <p:stCondLst>
                                            <p:cond delay="0"/>
                                          </p:stCondLst>
                                        </p:cTn>
                                        <p:tgtEl>
                                          <p:spTgt spid="1046"/>
                                        </p:tgtEl>
                                        <p:attrNameLst>
                                          <p:attrName>r</p:attrName>
                                        </p:attrNameLst>
                                      </p:cBhvr>
                                    </p:animRot>
                                    <p:animRot by="-240000">
                                      <p:cBhvr>
                                        <p:cTn id="155" dur="200" fill="hold">
                                          <p:stCondLst>
                                            <p:cond delay="200"/>
                                          </p:stCondLst>
                                        </p:cTn>
                                        <p:tgtEl>
                                          <p:spTgt spid="1046"/>
                                        </p:tgtEl>
                                        <p:attrNameLst>
                                          <p:attrName>r</p:attrName>
                                        </p:attrNameLst>
                                      </p:cBhvr>
                                    </p:animRot>
                                    <p:animRot by="240000">
                                      <p:cBhvr>
                                        <p:cTn id="156" dur="200" fill="hold">
                                          <p:stCondLst>
                                            <p:cond delay="400"/>
                                          </p:stCondLst>
                                        </p:cTn>
                                        <p:tgtEl>
                                          <p:spTgt spid="1046"/>
                                        </p:tgtEl>
                                        <p:attrNameLst>
                                          <p:attrName>r</p:attrName>
                                        </p:attrNameLst>
                                      </p:cBhvr>
                                    </p:animRot>
                                    <p:animRot by="-240000">
                                      <p:cBhvr>
                                        <p:cTn id="157" dur="200" fill="hold">
                                          <p:stCondLst>
                                            <p:cond delay="600"/>
                                          </p:stCondLst>
                                        </p:cTn>
                                        <p:tgtEl>
                                          <p:spTgt spid="1046"/>
                                        </p:tgtEl>
                                        <p:attrNameLst>
                                          <p:attrName>r</p:attrName>
                                        </p:attrNameLst>
                                      </p:cBhvr>
                                    </p:animRot>
                                    <p:animRot by="120000">
                                      <p:cBhvr>
                                        <p:cTn id="158" dur="200" fill="hold">
                                          <p:stCondLst>
                                            <p:cond delay="800"/>
                                          </p:stCondLst>
                                        </p:cTn>
                                        <p:tgtEl>
                                          <p:spTgt spid="1046"/>
                                        </p:tgtEl>
                                        <p:attrNameLst>
                                          <p:attrName>r</p:attrName>
                                        </p:attrNameLst>
                                      </p:cBhvr>
                                    </p:animRot>
                                  </p:childTnLst>
                                </p:cTn>
                              </p:par>
                            </p:childTnLst>
                          </p:cTn>
                        </p:par>
                        <p:par>
                          <p:cTn id="159" fill="hold">
                            <p:stCondLst>
                              <p:cond delay="1000"/>
                            </p:stCondLst>
                            <p:childTnLst>
                              <p:par>
                                <p:cTn id="160" presetID="9" presetClass="emph" presetSubtype="0" nodeType="afterEffect">
                                  <p:stCondLst>
                                    <p:cond delay="0"/>
                                  </p:stCondLst>
                                  <p:childTnLst>
                                    <p:set>
                                      <p:cBhvr rctx="PPT">
                                        <p:cTn id="161" dur="indefinite"/>
                                        <p:tgtEl>
                                          <p:spTgt spid="1046"/>
                                        </p:tgtEl>
                                        <p:attrNameLst>
                                          <p:attrName>style.opacity</p:attrName>
                                        </p:attrNameLst>
                                      </p:cBhvr>
                                      <p:to>
                                        <p:strVal val="0.5"/>
                                      </p:to>
                                    </p:set>
                                    <p:animEffect filter="image" prLst="opacity: 0.5">
                                      <p:cBhvr rctx="IE">
                                        <p:cTn id="162" dur="indefinite"/>
                                        <p:tgtEl>
                                          <p:spTgt spid="1046"/>
                                        </p:tgtEl>
                                      </p:cBhvr>
                                    </p:animEffect>
                                  </p:childTnLst>
                                </p:cTn>
                              </p:par>
                            </p:childTnLst>
                          </p:cTn>
                        </p:par>
                      </p:childTnLst>
                    </p:cTn>
                  </p:par>
                </p:childTnLst>
              </p:cTn>
              <p:nextCondLst>
                <p:cond evt="onClick" delay="0">
                  <p:tgtEl>
                    <p:spTgt spid="1046"/>
                  </p:tgtEl>
                </p:cond>
              </p:nextCondLst>
            </p:seq>
          </p:childTnLst>
        </p:cTn>
      </p:par>
    </p:tnLst>
    <p:bldLst>
      <p:bldP spid="17" grpId="0" animBg="1"/>
      <p:bldP spid="17" grpId="1" animBg="1"/>
      <p:bldP spid="18" grpId="0" animBg="1"/>
      <p:bldP spid="18" grpId="1" animBg="1"/>
      <p:bldP spid="19" grpId="0" animBg="1"/>
      <p:bldP spid="19" grpId="1" animBg="1"/>
      <p:bldP spid="20" grpId="0" animBg="1"/>
      <p:bldP spid="20" grpId="1" animBg="1"/>
      <p:bldP spid="21" grpId="0" animBg="1"/>
      <p:bldP spid="21" grpId="1" animBg="1"/>
      <p:bldP spid="22" grpId="0" animBg="1"/>
      <p:bldP spid="22" grpId="1" animBg="1"/>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rgbClr val="92D050"/>
        </a:solidFill>
        <a:effectLst/>
      </p:bgPr>
    </p:bg>
    <p:spTree>
      <p:nvGrpSpPr>
        <p:cNvPr id="1" name=""/>
        <p:cNvGrpSpPr/>
        <p:nvPr/>
      </p:nvGrpSpPr>
      <p:grpSpPr>
        <a:xfrm>
          <a:off x="0" y="0"/>
          <a:ext cx="0" cy="0"/>
          <a:chOff x="0" y="0"/>
          <a:chExt cx="0" cy="0"/>
        </a:xfrm>
      </p:grpSpPr>
      <p:pic>
        <p:nvPicPr>
          <p:cNvPr id="1026" name="Picture 2" descr="Stůl, Nábytek, Denně, Dřevo, Dřevěné, Z Tvrdého Dřev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4025" y="3017803"/>
            <a:ext cx="4489450" cy="2840980"/>
          </a:xfrm>
          <a:prstGeom prst="rect">
            <a:avLst/>
          </a:prstGeom>
          <a:noFill/>
          <a:extLst>
            <a:ext uri="{909E8E84-426E-40DD-AFC4-6F175D3DCCD1}">
              <a14:hiddenFill xmlns:a14="http://schemas.microsoft.com/office/drawing/2010/main">
                <a:solidFill>
                  <a:srgbClr val="FFFFFF"/>
                </a:solidFill>
              </a14:hiddenFill>
            </a:ext>
          </a:extLst>
        </p:spPr>
      </p:pic>
      <p:sp>
        <p:nvSpPr>
          <p:cNvPr id="17" name="vlevo na stole"/>
          <p:cNvSpPr/>
          <p:nvPr/>
        </p:nvSpPr>
        <p:spPr>
          <a:xfrm>
            <a:off x="4319981" y="3244956"/>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vlevo od stolu"/>
          <p:cNvSpPr/>
          <p:nvPr/>
        </p:nvSpPr>
        <p:spPr>
          <a:xfrm>
            <a:off x="1638881" y="432688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nad stolem"/>
          <p:cNvSpPr/>
          <p:nvPr/>
        </p:nvSpPr>
        <p:spPr>
          <a:xfrm>
            <a:off x="4635027" y="173704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uprostřed stolu"/>
          <p:cNvSpPr/>
          <p:nvPr/>
        </p:nvSpPr>
        <p:spPr>
          <a:xfrm>
            <a:off x="5516098" y="3210139"/>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vpravo na stole"/>
          <p:cNvSpPr/>
          <p:nvPr/>
        </p:nvSpPr>
        <p:spPr>
          <a:xfrm>
            <a:off x="6685331" y="3210139"/>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pod stolem"/>
          <p:cNvSpPr/>
          <p:nvPr/>
        </p:nvSpPr>
        <p:spPr>
          <a:xfrm>
            <a:off x="5696096" y="4596029"/>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vpravo od stolu"/>
          <p:cNvSpPr/>
          <p:nvPr/>
        </p:nvSpPr>
        <p:spPr>
          <a:xfrm>
            <a:off x="9449422" y="432688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t>8</a:t>
            </a:fld>
            <a:endParaRPr lang="cs-CZ" dirty="0"/>
          </a:p>
        </p:txBody>
      </p:sp>
      <p:pic>
        <p:nvPicPr>
          <p:cNvPr id="1030" name="autíčko" descr="Auto, Autíčko, Hračka, Zábava, Automobil, Automatick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4025" y="5710494"/>
            <a:ext cx="1529656" cy="989496"/>
          </a:xfrm>
          <a:prstGeom prst="rect">
            <a:avLst/>
          </a:prstGeom>
          <a:noFill/>
          <a:extLst>
            <a:ext uri="{909E8E84-426E-40DD-AFC4-6F175D3DCCD1}">
              <a14:hiddenFill xmlns:a14="http://schemas.microsoft.com/office/drawing/2010/main">
                <a:solidFill>
                  <a:srgbClr val="FFFFFF"/>
                </a:solidFill>
              </a14:hiddenFill>
            </a:ext>
          </a:extLst>
        </p:spPr>
      </p:pic>
      <p:pic>
        <p:nvPicPr>
          <p:cNvPr id="1034" name="míč" descr="Plážový Míč, Koule, Nafukovací, Beach, Barevné, Odraz"/>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253700" y="5643774"/>
            <a:ext cx="1223800" cy="1223800"/>
          </a:xfrm>
          <a:prstGeom prst="rect">
            <a:avLst/>
          </a:prstGeom>
          <a:noFill/>
          <a:extLst>
            <a:ext uri="{909E8E84-426E-40DD-AFC4-6F175D3DCCD1}">
              <a14:hiddenFill xmlns:a14="http://schemas.microsoft.com/office/drawing/2010/main">
                <a:solidFill>
                  <a:srgbClr val="FFFFFF"/>
                </a:solidFill>
              </a14:hiddenFill>
            </a:ext>
          </a:extLst>
        </p:spPr>
      </p:pic>
      <p:pic>
        <p:nvPicPr>
          <p:cNvPr id="1038" name="medvídek" descr="Medvídek, Hračka, Medvěd, Roztomilý, Hnědá"/>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4881" y="5171343"/>
            <a:ext cx="1204045" cy="1535038"/>
          </a:xfrm>
          <a:prstGeom prst="rect">
            <a:avLst/>
          </a:prstGeom>
          <a:noFill/>
          <a:extLst>
            <a:ext uri="{909E8E84-426E-40DD-AFC4-6F175D3DCCD1}">
              <a14:hiddenFill xmlns:a14="http://schemas.microsoft.com/office/drawing/2010/main">
                <a:solidFill>
                  <a:srgbClr val="FFFFFF"/>
                </a:solidFill>
              </a14:hiddenFill>
            </a:ext>
          </a:extLst>
        </p:spPr>
      </p:pic>
      <p:pic>
        <p:nvPicPr>
          <p:cNvPr id="1040" name="moucha" descr="Mouchy, Moucha Domácí, Fly, Hmyz, Křídla, Oči"/>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695256" y="5403467"/>
            <a:ext cx="1281489" cy="1322827"/>
          </a:xfrm>
          <a:prstGeom prst="rect">
            <a:avLst/>
          </a:prstGeom>
          <a:noFill/>
          <a:extLst>
            <a:ext uri="{909E8E84-426E-40DD-AFC4-6F175D3DCCD1}">
              <a14:hiddenFill xmlns:a14="http://schemas.microsoft.com/office/drawing/2010/main">
                <a:solidFill>
                  <a:srgbClr val="FFFFFF"/>
                </a:solidFill>
              </a14:hiddenFill>
            </a:ext>
          </a:extLst>
        </p:spPr>
      </p:pic>
      <p:pic>
        <p:nvPicPr>
          <p:cNvPr id="1044" name="kniha" descr="Kniha, Červená, Tlusté, Prázdné, Zavřeno, Obal"/>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566268" y="5751006"/>
            <a:ext cx="1374414" cy="1009336"/>
          </a:xfrm>
          <a:prstGeom prst="rect">
            <a:avLst/>
          </a:prstGeom>
          <a:noFill/>
          <a:extLst>
            <a:ext uri="{909E8E84-426E-40DD-AFC4-6F175D3DCCD1}">
              <a14:hiddenFill xmlns:a14="http://schemas.microsoft.com/office/drawing/2010/main">
                <a:solidFill>
                  <a:srgbClr val="FFFFFF"/>
                </a:solidFill>
              </a14:hiddenFill>
            </a:ext>
          </a:extLst>
        </p:spPr>
      </p:pic>
      <p:pic>
        <p:nvPicPr>
          <p:cNvPr id="1046" name="květina" descr="Květináč, Tulipán, Velikonoce, Duben, Květen, Březen"/>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875262" y="4894806"/>
            <a:ext cx="905788" cy="1811575"/>
          </a:xfrm>
          <a:prstGeom prst="rect">
            <a:avLst/>
          </a:prstGeom>
          <a:noFill/>
          <a:extLst>
            <a:ext uri="{909E8E84-426E-40DD-AFC4-6F175D3DCCD1}">
              <a14:hiddenFill xmlns:a14="http://schemas.microsoft.com/office/drawing/2010/main">
                <a:solidFill>
                  <a:srgbClr val="FFFFFF"/>
                </a:solidFill>
              </a14:hiddenFill>
            </a:ext>
          </a:extLst>
        </p:spPr>
      </p:pic>
      <p:pic>
        <p:nvPicPr>
          <p:cNvPr id="1050" name="hrnek" descr="Pohár, Horké, Káva, Pára, Rukojeť, Snídaně, Hnědá"/>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137662" y="5560947"/>
            <a:ext cx="1261752" cy="1145434"/>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881719" y="593558"/>
            <a:ext cx="9048344" cy="553998"/>
          </a:xfrm>
          <a:prstGeom prst="rect">
            <a:avLst/>
          </a:prstGeom>
          <a:noFill/>
        </p:spPr>
        <p:txBody>
          <a:bodyPr wrap="square" rtlCol="0">
            <a:spAutoFit/>
          </a:bodyPr>
          <a:lstStyle/>
          <a:p>
            <a:r>
              <a:rPr lang="cs-CZ" sz="3000" b="1" dirty="0" smtClean="0"/>
              <a:t>Moucha vyletěla nad stůl</a:t>
            </a:r>
            <a:endParaRPr lang="cs-CZ" sz="3000" b="1" dirty="0"/>
          </a:p>
        </p:txBody>
      </p:sp>
    </p:spTree>
    <p:extLst>
      <p:ext uri="{BB962C8B-B14F-4D97-AF65-F5344CB8AC3E}">
        <p14:creationId xmlns:p14="http://schemas.microsoft.com/office/powerpoint/2010/main" val="3135995152"/>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8"/>
                    </p:tgtEl>
                  </p:cond>
                </p:stCondLst>
                <p:endSync evt="end" delay="0">
                  <p:rtn val="all"/>
                </p:endSync>
                <p:childTnLst>
                  <p:par>
                    <p:cTn id="3" fill="hold">
                      <p:stCondLst>
                        <p:cond delay="0"/>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18"/>
                                        </p:tgtEl>
                                        <p:attrNameLst>
                                          <p:attrName>r</p:attrName>
                                        </p:attrNameLst>
                                      </p:cBhvr>
                                    </p:animRot>
                                    <p:animRot by="-240000">
                                      <p:cBhvr>
                                        <p:cTn id="7" dur="200" fill="hold">
                                          <p:stCondLst>
                                            <p:cond delay="200"/>
                                          </p:stCondLst>
                                        </p:cTn>
                                        <p:tgtEl>
                                          <p:spTgt spid="18"/>
                                        </p:tgtEl>
                                        <p:attrNameLst>
                                          <p:attrName>r</p:attrName>
                                        </p:attrNameLst>
                                      </p:cBhvr>
                                    </p:animRot>
                                    <p:animRot by="240000">
                                      <p:cBhvr>
                                        <p:cTn id="8" dur="200" fill="hold">
                                          <p:stCondLst>
                                            <p:cond delay="400"/>
                                          </p:stCondLst>
                                        </p:cTn>
                                        <p:tgtEl>
                                          <p:spTgt spid="18"/>
                                        </p:tgtEl>
                                        <p:attrNameLst>
                                          <p:attrName>r</p:attrName>
                                        </p:attrNameLst>
                                      </p:cBhvr>
                                    </p:animRot>
                                    <p:animRot by="-240000">
                                      <p:cBhvr>
                                        <p:cTn id="9" dur="200" fill="hold">
                                          <p:stCondLst>
                                            <p:cond delay="600"/>
                                          </p:stCondLst>
                                        </p:cTn>
                                        <p:tgtEl>
                                          <p:spTgt spid="18"/>
                                        </p:tgtEl>
                                        <p:attrNameLst>
                                          <p:attrName>r</p:attrName>
                                        </p:attrNameLst>
                                      </p:cBhvr>
                                    </p:animRot>
                                    <p:animRot by="120000">
                                      <p:cBhvr>
                                        <p:cTn id="10" dur="200" fill="hold">
                                          <p:stCondLst>
                                            <p:cond delay="800"/>
                                          </p:stCondLst>
                                        </p:cTn>
                                        <p:tgtEl>
                                          <p:spTgt spid="18"/>
                                        </p:tgtEl>
                                        <p:attrNameLst>
                                          <p:attrName>r</p:attrName>
                                        </p:attrNameLst>
                                      </p:cBhvr>
                                    </p:animRot>
                                  </p:childTnLst>
                                </p:cTn>
                              </p:par>
                              <p:par>
                                <p:cTn id="11" presetID="9" presetClass="emph" presetSubtype="0" grpId="1" nodeType="withEffect">
                                  <p:stCondLst>
                                    <p:cond delay="0"/>
                                  </p:stCondLst>
                                  <p:childTnLst>
                                    <p:set>
                                      <p:cBhvr rctx="PPT">
                                        <p:cTn id="12" dur="indefinite"/>
                                        <p:tgtEl>
                                          <p:spTgt spid="18"/>
                                        </p:tgtEl>
                                        <p:attrNameLst>
                                          <p:attrName>style.opacity</p:attrName>
                                        </p:attrNameLst>
                                      </p:cBhvr>
                                      <p:to>
                                        <p:strVal val="0.5"/>
                                      </p:to>
                                    </p:set>
                                    <p:animEffect filter="image" prLst="opacity: 0.5">
                                      <p:cBhvr rctx="IE">
                                        <p:cTn id="13" dur="indefinite"/>
                                        <p:tgtEl>
                                          <p:spTgt spid="18"/>
                                        </p:tgtEl>
                                      </p:cBhvr>
                                    </p:animEffect>
                                  </p:childTnLst>
                                </p:cTn>
                              </p:par>
                            </p:childTnLst>
                          </p:cTn>
                        </p:par>
                      </p:childTnLst>
                    </p:cTn>
                  </p:par>
                </p:childTnLst>
              </p:cTn>
              <p:nextCondLst>
                <p:cond evt="onClick" delay="0">
                  <p:tgtEl>
                    <p:spTgt spid="18"/>
                  </p:tgtEl>
                </p:cond>
              </p:nextCondLst>
            </p:seq>
            <p:seq concurrent="1" nextAc="seek">
              <p:cTn id="14" restart="whenNotActive" fill="hold" evtFilter="cancelBubble" nodeType="interactiveSeq">
                <p:stCondLst>
                  <p:cond evt="onClick" delay="0">
                    <p:tgtEl>
                      <p:spTgt spid="17"/>
                    </p:tgtEl>
                  </p:cond>
                </p:stCondLst>
                <p:endSync evt="end" delay="0">
                  <p:rtn val="all"/>
                </p:endSync>
                <p:childTnLst>
                  <p:par>
                    <p:cTn id="15" fill="hold">
                      <p:stCondLst>
                        <p:cond delay="0"/>
                      </p:stCondLst>
                      <p:childTnLst>
                        <p:par>
                          <p:cTn id="16" fill="hold">
                            <p:stCondLst>
                              <p:cond delay="0"/>
                            </p:stCondLst>
                            <p:childTnLst>
                              <p:par>
                                <p:cTn id="17" presetID="32" presetClass="emph" presetSubtype="0" fill="hold" grpId="0" nodeType="clickEffect">
                                  <p:stCondLst>
                                    <p:cond delay="0"/>
                                  </p:stCondLst>
                                  <p:childTnLst>
                                    <p:animRot by="120000">
                                      <p:cBhvr>
                                        <p:cTn id="18" dur="100" fill="hold">
                                          <p:stCondLst>
                                            <p:cond delay="0"/>
                                          </p:stCondLst>
                                        </p:cTn>
                                        <p:tgtEl>
                                          <p:spTgt spid="17"/>
                                        </p:tgtEl>
                                        <p:attrNameLst>
                                          <p:attrName>r</p:attrName>
                                        </p:attrNameLst>
                                      </p:cBhvr>
                                    </p:animRot>
                                    <p:animRot by="-240000">
                                      <p:cBhvr>
                                        <p:cTn id="19" dur="200" fill="hold">
                                          <p:stCondLst>
                                            <p:cond delay="200"/>
                                          </p:stCondLst>
                                        </p:cTn>
                                        <p:tgtEl>
                                          <p:spTgt spid="17"/>
                                        </p:tgtEl>
                                        <p:attrNameLst>
                                          <p:attrName>r</p:attrName>
                                        </p:attrNameLst>
                                      </p:cBhvr>
                                    </p:animRot>
                                    <p:animRot by="240000">
                                      <p:cBhvr>
                                        <p:cTn id="20" dur="200" fill="hold">
                                          <p:stCondLst>
                                            <p:cond delay="400"/>
                                          </p:stCondLst>
                                        </p:cTn>
                                        <p:tgtEl>
                                          <p:spTgt spid="17"/>
                                        </p:tgtEl>
                                        <p:attrNameLst>
                                          <p:attrName>r</p:attrName>
                                        </p:attrNameLst>
                                      </p:cBhvr>
                                    </p:animRot>
                                    <p:animRot by="-240000">
                                      <p:cBhvr>
                                        <p:cTn id="21" dur="200" fill="hold">
                                          <p:stCondLst>
                                            <p:cond delay="600"/>
                                          </p:stCondLst>
                                        </p:cTn>
                                        <p:tgtEl>
                                          <p:spTgt spid="17"/>
                                        </p:tgtEl>
                                        <p:attrNameLst>
                                          <p:attrName>r</p:attrName>
                                        </p:attrNameLst>
                                      </p:cBhvr>
                                    </p:animRot>
                                    <p:animRot by="120000">
                                      <p:cBhvr>
                                        <p:cTn id="22" dur="200" fill="hold">
                                          <p:stCondLst>
                                            <p:cond delay="800"/>
                                          </p:stCondLst>
                                        </p:cTn>
                                        <p:tgtEl>
                                          <p:spTgt spid="17"/>
                                        </p:tgtEl>
                                        <p:attrNameLst>
                                          <p:attrName>r</p:attrName>
                                        </p:attrNameLst>
                                      </p:cBhvr>
                                    </p:animRot>
                                  </p:childTnLst>
                                </p:cTn>
                              </p:par>
                              <p:par>
                                <p:cTn id="23" presetID="9" presetClass="emph" presetSubtype="0" grpId="1" nodeType="withEffect">
                                  <p:stCondLst>
                                    <p:cond delay="0"/>
                                  </p:stCondLst>
                                  <p:childTnLst>
                                    <p:set>
                                      <p:cBhvr rctx="PPT">
                                        <p:cTn id="24" dur="indefinite"/>
                                        <p:tgtEl>
                                          <p:spTgt spid="17"/>
                                        </p:tgtEl>
                                        <p:attrNameLst>
                                          <p:attrName>style.opacity</p:attrName>
                                        </p:attrNameLst>
                                      </p:cBhvr>
                                      <p:to>
                                        <p:strVal val="0.5"/>
                                      </p:to>
                                    </p:set>
                                    <p:animEffect filter="image" prLst="opacity: 0.5">
                                      <p:cBhvr rctx="IE">
                                        <p:cTn id="25" dur="indefinite"/>
                                        <p:tgtEl>
                                          <p:spTgt spid="17"/>
                                        </p:tgtEl>
                                      </p:cBhvr>
                                    </p:animEffect>
                                  </p:childTnLst>
                                </p:cTn>
                              </p:par>
                            </p:childTnLst>
                          </p:cTn>
                        </p:par>
                      </p:childTnLst>
                    </p:cTn>
                  </p:par>
                </p:childTnLst>
              </p:cTn>
              <p:nextCondLst>
                <p:cond evt="onClick" delay="0">
                  <p:tgtEl>
                    <p:spTgt spid="17"/>
                  </p:tgtEl>
                </p:cond>
              </p:nextCondLst>
            </p:seq>
            <p:seq concurrent="1" nextAc="seek">
              <p:cTn id="26" restart="whenNotActive" fill="hold" evtFilter="cancelBubble" nodeType="interactiveSeq">
                <p:stCondLst>
                  <p:cond evt="onClick" delay="0">
                    <p:tgtEl>
                      <p:spTgt spid="20"/>
                    </p:tgtEl>
                  </p:cond>
                </p:stCondLst>
                <p:endSync evt="end" delay="0">
                  <p:rtn val="all"/>
                </p:endSync>
                <p:childTnLst>
                  <p:par>
                    <p:cTn id="27" fill="hold">
                      <p:stCondLst>
                        <p:cond delay="0"/>
                      </p:stCondLst>
                      <p:childTnLst>
                        <p:par>
                          <p:cTn id="28" fill="hold">
                            <p:stCondLst>
                              <p:cond delay="0"/>
                            </p:stCondLst>
                            <p:childTnLst>
                              <p:par>
                                <p:cTn id="29" presetID="32" presetClass="emph" presetSubtype="0" fill="hold" grpId="0" nodeType="clickEffect">
                                  <p:stCondLst>
                                    <p:cond delay="0"/>
                                  </p:stCondLst>
                                  <p:childTnLst>
                                    <p:animRot by="120000">
                                      <p:cBhvr>
                                        <p:cTn id="30" dur="100" fill="hold">
                                          <p:stCondLst>
                                            <p:cond delay="0"/>
                                          </p:stCondLst>
                                        </p:cTn>
                                        <p:tgtEl>
                                          <p:spTgt spid="20"/>
                                        </p:tgtEl>
                                        <p:attrNameLst>
                                          <p:attrName>r</p:attrName>
                                        </p:attrNameLst>
                                      </p:cBhvr>
                                    </p:animRot>
                                    <p:animRot by="-240000">
                                      <p:cBhvr>
                                        <p:cTn id="31" dur="200" fill="hold">
                                          <p:stCondLst>
                                            <p:cond delay="200"/>
                                          </p:stCondLst>
                                        </p:cTn>
                                        <p:tgtEl>
                                          <p:spTgt spid="20"/>
                                        </p:tgtEl>
                                        <p:attrNameLst>
                                          <p:attrName>r</p:attrName>
                                        </p:attrNameLst>
                                      </p:cBhvr>
                                    </p:animRot>
                                    <p:animRot by="240000">
                                      <p:cBhvr>
                                        <p:cTn id="32" dur="200" fill="hold">
                                          <p:stCondLst>
                                            <p:cond delay="400"/>
                                          </p:stCondLst>
                                        </p:cTn>
                                        <p:tgtEl>
                                          <p:spTgt spid="20"/>
                                        </p:tgtEl>
                                        <p:attrNameLst>
                                          <p:attrName>r</p:attrName>
                                        </p:attrNameLst>
                                      </p:cBhvr>
                                    </p:animRot>
                                    <p:animRot by="-240000">
                                      <p:cBhvr>
                                        <p:cTn id="33" dur="200" fill="hold">
                                          <p:stCondLst>
                                            <p:cond delay="600"/>
                                          </p:stCondLst>
                                        </p:cTn>
                                        <p:tgtEl>
                                          <p:spTgt spid="20"/>
                                        </p:tgtEl>
                                        <p:attrNameLst>
                                          <p:attrName>r</p:attrName>
                                        </p:attrNameLst>
                                      </p:cBhvr>
                                    </p:animRot>
                                    <p:animRot by="120000">
                                      <p:cBhvr>
                                        <p:cTn id="34" dur="200" fill="hold">
                                          <p:stCondLst>
                                            <p:cond delay="800"/>
                                          </p:stCondLst>
                                        </p:cTn>
                                        <p:tgtEl>
                                          <p:spTgt spid="20"/>
                                        </p:tgtEl>
                                        <p:attrNameLst>
                                          <p:attrName>r</p:attrName>
                                        </p:attrNameLst>
                                      </p:cBhvr>
                                    </p:animRot>
                                  </p:childTnLst>
                                </p:cTn>
                              </p:par>
                              <p:par>
                                <p:cTn id="35" presetID="9" presetClass="emph" presetSubtype="0" grpId="1" nodeType="withEffect">
                                  <p:stCondLst>
                                    <p:cond delay="0"/>
                                  </p:stCondLst>
                                  <p:childTnLst>
                                    <p:set>
                                      <p:cBhvr rctx="PPT">
                                        <p:cTn id="36" dur="indefinite"/>
                                        <p:tgtEl>
                                          <p:spTgt spid="20"/>
                                        </p:tgtEl>
                                        <p:attrNameLst>
                                          <p:attrName>style.opacity</p:attrName>
                                        </p:attrNameLst>
                                      </p:cBhvr>
                                      <p:to>
                                        <p:strVal val="0.5"/>
                                      </p:to>
                                    </p:set>
                                    <p:animEffect filter="image" prLst="opacity: 0.5">
                                      <p:cBhvr rctx="IE">
                                        <p:cTn id="37" dur="indefinite"/>
                                        <p:tgtEl>
                                          <p:spTgt spid="20"/>
                                        </p:tgtEl>
                                      </p:cBhvr>
                                    </p:animEffect>
                                  </p:childTnLst>
                                </p:cTn>
                              </p:par>
                            </p:childTnLst>
                          </p:cTn>
                        </p:par>
                      </p:childTnLst>
                    </p:cTn>
                  </p:par>
                </p:childTnLst>
              </p:cTn>
              <p:nextCondLst>
                <p:cond evt="onClick" delay="0">
                  <p:tgtEl>
                    <p:spTgt spid="20"/>
                  </p:tgtEl>
                </p:cond>
              </p:nextCondLst>
            </p:seq>
            <p:seq concurrent="1" nextAc="seek">
              <p:cTn id="38" restart="whenNotActive" fill="hold" evtFilter="cancelBubble" nodeType="interactiveSeq">
                <p:stCondLst>
                  <p:cond evt="onClick" delay="0">
                    <p:tgtEl>
                      <p:spTgt spid="21"/>
                    </p:tgtEl>
                  </p:cond>
                </p:stCondLst>
                <p:endSync evt="end" delay="0">
                  <p:rtn val="all"/>
                </p:endSync>
                <p:childTnLst>
                  <p:par>
                    <p:cTn id="39" fill="hold">
                      <p:stCondLst>
                        <p:cond delay="0"/>
                      </p:stCondLst>
                      <p:childTnLst>
                        <p:par>
                          <p:cTn id="40" fill="hold">
                            <p:stCondLst>
                              <p:cond delay="0"/>
                            </p:stCondLst>
                            <p:childTnLst>
                              <p:par>
                                <p:cTn id="41" presetID="32" presetClass="emph" presetSubtype="0" fill="hold" grpId="0" nodeType="clickEffect">
                                  <p:stCondLst>
                                    <p:cond delay="0"/>
                                  </p:stCondLst>
                                  <p:childTnLst>
                                    <p:animRot by="120000">
                                      <p:cBhvr>
                                        <p:cTn id="42" dur="100" fill="hold">
                                          <p:stCondLst>
                                            <p:cond delay="0"/>
                                          </p:stCondLst>
                                        </p:cTn>
                                        <p:tgtEl>
                                          <p:spTgt spid="21"/>
                                        </p:tgtEl>
                                        <p:attrNameLst>
                                          <p:attrName>r</p:attrName>
                                        </p:attrNameLst>
                                      </p:cBhvr>
                                    </p:animRot>
                                    <p:animRot by="-240000">
                                      <p:cBhvr>
                                        <p:cTn id="43" dur="200" fill="hold">
                                          <p:stCondLst>
                                            <p:cond delay="200"/>
                                          </p:stCondLst>
                                        </p:cTn>
                                        <p:tgtEl>
                                          <p:spTgt spid="21"/>
                                        </p:tgtEl>
                                        <p:attrNameLst>
                                          <p:attrName>r</p:attrName>
                                        </p:attrNameLst>
                                      </p:cBhvr>
                                    </p:animRot>
                                    <p:animRot by="240000">
                                      <p:cBhvr>
                                        <p:cTn id="44" dur="200" fill="hold">
                                          <p:stCondLst>
                                            <p:cond delay="400"/>
                                          </p:stCondLst>
                                        </p:cTn>
                                        <p:tgtEl>
                                          <p:spTgt spid="21"/>
                                        </p:tgtEl>
                                        <p:attrNameLst>
                                          <p:attrName>r</p:attrName>
                                        </p:attrNameLst>
                                      </p:cBhvr>
                                    </p:animRot>
                                    <p:animRot by="-240000">
                                      <p:cBhvr>
                                        <p:cTn id="45" dur="200" fill="hold">
                                          <p:stCondLst>
                                            <p:cond delay="600"/>
                                          </p:stCondLst>
                                        </p:cTn>
                                        <p:tgtEl>
                                          <p:spTgt spid="21"/>
                                        </p:tgtEl>
                                        <p:attrNameLst>
                                          <p:attrName>r</p:attrName>
                                        </p:attrNameLst>
                                      </p:cBhvr>
                                    </p:animRot>
                                    <p:animRot by="120000">
                                      <p:cBhvr>
                                        <p:cTn id="46" dur="200" fill="hold">
                                          <p:stCondLst>
                                            <p:cond delay="800"/>
                                          </p:stCondLst>
                                        </p:cTn>
                                        <p:tgtEl>
                                          <p:spTgt spid="21"/>
                                        </p:tgtEl>
                                        <p:attrNameLst>
                                          <p:attrName>r</p:attrName>
                                        </p:attrNameLst>
                                      </p:cBhvr>
                                    </p:animRot>
                                  </p:childTnLst>
                                </p:cTn>
                              </p:par>
                              <p:par>
                                <p:cTn id="47" presetID="9" presetClass="emph" presetSubtype="0" grpId="1" nodeType="withEffect">
                                  <p:stCondLst>
                                    <p:cond delay="0"/>
                                  </p:stCondLst>
                                  <p:childTnLst>
                                    <p:set>
                                      <p:cBhvr rctx="PPT">
                                        <p:cTn id="48" dur="indefinite"/>
                                        <p:tgtEl>
                                          <p:spTgt spid="21"/>
                                        </p:tgtEl>
                                        <p:attrNameLst>
                                          <p:attrName>style.opacity</p:attrName>
                                        </p:attrNameLst>
                                      </p:cBhvr>
                                      <p:to>
                                        <p:strVal val="0.5"/>
                                      </p:to>
                                    </p:set>
                                    <p:animEffect filter="image" prLst="opacity: 0.5">
                                      <p:cBhvr rctx="IE">
                                        <p:cTn id="49" dur="indefinite"/>
                                        <p:tgtEl>
                                          <p:spTgt spid="21"/>
                                        </p:tgtEl>
                                      </p:cBhvr>
                                    </p:animEffect>
                                  </p:childTnLst>
                                </p:cTn>
                              </p:par>
                            </p:childTnLst>
                          </p:cTn>
                        </p:par>
                      </p:childTnLst>
                    </p:cTn>
                  </p:par>
                </p:childTnLst>
              </p:cTn>
              <p:nextCondLst>
                <p:cond evt="onClick" delay="0">
                  <p:tgtEl>
                    <p:spTgt spid="21"/>
                  </p:tgtEl>
                </p:cond>
              </p:nextCondLst>
            </p:seq>
            <p:seq concurrent="1" nextAc="seek">
              <p:cTn id="50" restart="whenNotActive" fill="hold" evtFilter="cancelBubble" nodeType="interactiveSeq">
                <p:stCondLst>
                  <p:cond evt="onClick" delay="0">
                    <p:tgtEl>
                      <p:spTgt spid="23"/>
                    </p:tgtEl>
                  </p:cond>
                </p:stCondLst>
                <p:endSync evt="end" delay="0">
                  <p:rtn val="all"/>
                </p:endSync>
                <p:childTnLst>
                  <p:par>
                    <p:cTn id="51" fill="hold">
                      <p:stCondLst>
                        <p:cond delay="0"/>
                      </p:stCondLst>
                      <p:childTnLst>
                        <p:par>
                          <p:cTn id="52" fill="hold">
                            <p:stCondLst>
                              <p:cond delay="0"/>
                            </p:stCondLst>
                            <p:childTnLst>
                              <p:par>
                                <p:cTn id="53" presetID="32" presetClass="emph" presetSubtype="0" fill="hold" grpId="0" nodeType="clickEffect">
                                  <p:stCondLst>
                                    <p:cond delay="0"/>
                                  </p:stCondLst>
                                  <p:childTnLst>
                                    <p:animRot by="120000">
                                      <p:cBhvr>
                                        <p:cTn id="54" dur="100" fill="hold">
                                          <p:stCondLst>
                                            <p:cond delay="0"/>
                                          </p:stCondLst>
                                        </p:cTn>
                                        <p:tgtEl>
                                          <p:spTgt spid="23"/>
                                        </p:tgtEl>
                                        <p:attrNameLst>
                                          <p:attrName>r</p:attrName>
                                        </p:attrNameLst>
                                      </p:cBhvr>
                                    </p:animRot>
                                    <p:animRot by="-240000">
                                      <p:cBhvr>
                                        <p:cTn id="55" dur="200" fill="hold">
                                          <p:stCondLst>
                                            <p:cond delay="200"/>
                                          </p:stCondLst>
                                        </p:cTn>
                                        <p:tgtEl>
                                          <p:spTgt spid="23"/>
                                        </p:tgtEl>
                                        <p:attrNameLst>
                                          <p:attrName>r</p:attrName>
                                        </p:attrNameLst>
                                      </p:cBhvr>
                                    </p:animRot>
                                    <p:animRot by="240000">
                                      <p:cBhvr>
                                        <p:cTn id="56" dur="200" fill="hold">
                                          <p:stCondLst>
                                            <p:cond delay="400"/>
                                          </p:stCondLst>
                                        </p:cTn>
                                        <p:tgtEl>
                                          <p:spTgt spid="23"/>
                                        </p:tgtEl>
                                        <p:attrNameLst>
                                          <p:attrName>r</p:attrName>
                                        </p:attrNameLst>
                                      </p:cBhvr>
                                    </p:animRot>
                                    <p:animRot by="-240000">
                                      <p:cBhvr>
                                        <p:cTn id="57" dur="200" fill="hold">
                                          <p:stCondLst>
                                            <p:cond delay="600"/>
                                          </p:stCondLst>
                                        </p:cTn>
                                        <p:tgtEl>
                                          <p:spTgt spid="23"/>
                                        </p:tgtEl>
                                        <p:attrNameLst>
                                          <p:attrName>r</p:attrName>
                                        </p:attrNameLst>
                                      </p:cBhvr>
                                    </p:animRot>
                                    <p:animRot by="120000">
                                      <p:cBhvr>
                                        <p:cTn id="58" dur="200" fill="hold">
                                          <p:stCondLst>
                                            <p:cond delay="800"/>
                                          </p:stCondLst>
                                        </p:cTn>
                                        <p:tgtEl>
                                          <p:spTgt spid="23"/>
                                        </p:tgtEl>
                                        <p:attrNameLst>
                                          <p:attrName>r</p:attrName>
                                        </p:attrNameLst>
                                      </p:cBhvr>
                                    </p:animRot>
                                  </p:childTnLst>
                                </p:cTn>
                              </p:par>
                              <p:par>
                                <p:cTn id="59" presetID="9" presetClass="emph" presetSubtype="0" grpId="1" nodeType="withEffect">
                                  <p:stCondLst>
                                    <p:cond delay="0"/>
                                  </p:stCondLst>
                                  <p:childTnLst>
                                    <p:set>
                                      <p:cBhvr rctx="PPT">
                                        <p:cTn id="60" dur="indefinite"/>
                                        <p:tgtEl>
                                          <p:spTgt spid="23"/>
                                        </p:tgtEl>
                                        <p:attrNameLst>
                                          <p:attrName>style.opacity</p:attrName>
                                        </p:attrNameLst>
                                      </p:cBhvr>
                                      <p:to>
                                        <p:strVal val="0.5"/>
                                      </p:to>
                                    </p:set>
                                    <p:animEffect filter="image" prLst="opacity: 0.5">
                                      <p:cBhvr rctx="IE">
                                        <p:cTn id="61" dur="indefinite"/>
                                        <p:tgtEl>
                                          <p:spTgt spid="23"/>
                                        </p:tgtEl>
                                      </p:cBhvr>
                                    </p:animEffect>
                                  </p:childTnLst>
                                </p:cTn>
                              </p:par>
                            </p:childTnLst>
                          </p:cTn>
                        </p:par>
                      </p:childTnLst>
                    </p:cTn>
                  </p:par>
                </p:childTnLst>
              </p:cTn>
              <p:nextCondLst>
                <p:cond evt="onClick" delay="0">
                  <p:tgtEl>
                    <p:spTgt spid="23"/>
                  </p:tgtEl>
                </p:cond>
              </p:nextCondLst>
            </p:seq>
            <p:seq concurrent="1" nextAc="seek">
              <p:cTn id="62" restart="whenNotActive" fill="hold" evtFilter="cancelBubble" nodeType="interactiveSeq">
                <p:stCondLst>
                  <p:cond evt="onClick" delay="0">
                    <p:tgtEl>
                      <p:spTgt spid="22"/>
                    </p:tgtEl>
                  </p:cond>
                </p:stCondLst>
                <p:endSync evt="end" delay="0">
                  <p:rtn val="all"/>
                </p:endSync>
                <p:childTnLst>
                  <p:par>
                    <p:cTn id="63" fill="hold">
                      <p:stCondLst>
                        <p:cond delay="0"/>
                      </p:stCondLst>
                      <p:childTnLst>
                        <p:par>
                          <p:cTn id="64" fill="hold">
                            <p:stCondLst>
                              <p:cond delay="0"/>
                            </p:stCondLst>
                            <p:childTnLst>
                              <p:par>
                                <p:cTn id="65" presetID="32" presetClass="emph" presetSubtype="0" fill="hold" grpId="0" nodeType="clickEffect">
                                  <p:stCondLst>
                                    <p:cond delay="0"/>
                                  </p:stCondLst>
                                  <p:childTnLst>
                                    <p:animRot by="120000">
                                      <p:cBhvr>
                                        <p:cTn id="66" dur="100" fill="hold">
                                          <p:stCondLst>
                                            <p:cond delay="0"/>
                                          </p:stCondLst>
                                        </p:cTn>
                                        <p:tgtEl>
                                          <p:spTgt spid="22"/>
                                        </p:tgtEl>
                                        <p:attrNameLst>
                                          <p:attrName>r</p:attrName>
                                        </p:attrNameLst>
                                      </p:cBhvr>
                                    </p:animRot>
                                    <p:animRot by="-240000">
                                      <p:cBhvr>
                                        <p:cTn id="67" dur="200" fill="hold">
                                          <p:stCondLst>
                                            <p:cond delay="200"/>
                                          </p:stCondLst>
                                        </p:cTn>
                                        <p:tgtEl>
                                          <p:spTgt spid="22"/>
                                        </p:tgtEl>
                                        <p:attrNameLst>
                                          <p:attrName>r</p:attrName>
                                        </p:attrNameLst>
                                      </p:cBhvr>
                                    </p:animRot>
                                    <p:animRot by="240000">
                                      <p:cBhvr>
                                        <p:cTn id="68" dur="200" fill="hold">
                                          <p:stCondLst>
                                            <p:cond delay="400"/>
                                          </p:stCondLst>
                                        </p:cTn>
                                        <p:tgtEl>
                                          <p:spTgt spid="22"/>
                                        </p:tgtEl>
                                        <p:attrNameLst>
                                          <p:attrName>r</p:attrName>
                                        </p:attrNameLst>
                                      </p:cBhvr>
                                    </p:animRot>
                                    <p:animRot by="-240000">
                                      <p:cBhvr>
                                        <p:cTn id="69" dur="200" fill="hold">
                                          <p:stCondLst>
                                            <p:cond delay="600"/>
                                          </p:stCondLst>
                                        </p:cTn>
                                        <p:tgtEl>
                                          <p:spTgt spid="22"/>
                                        </p:tgtEl>
                                        <p:attrNameLst>
                                          <p:attrName>r</p:attrName>
                                        </p:attrNameLst>
                                      </p:cBhvr>
                                    </p:animRot>
                                    <p:animRot by="120000">
                                      <p:cBhvr>
                                        <p:cTn id="70" dur="200" fill="hold">
                                          <p:stCondLst>
                                            <p:cond delay="800"/>
                                          </p:stCondLst>
                                        </p:cTn>
                                        <p:tgtEl>
                                          <p:spTgt spid="22"/>
                                        </p:tgtEl>
                                        <p:attrNameLst>
                                          <p:attrName>r</p:attrName>
                                        </p:attrNameLst>
                                      </p:cBhvr>
                                    </p:animRot>
                                  </p:childTnLst>
                                </p:cTn>
                              </p:par>
                              <p:par>
                                <p:cTn id="71" presetID="9" presetClass="emph" presetSubtype="0" grpId="1" nodeType="withEffect">
                                  <p:stCondLst>
                                    <p:cond delay="0"/>
                                  </p:stCondLst>
                                  <p:childTnLst>
                                    <p:set>
                                      <p:cBhvr rctx="PPT">
                                        <p:cTn id="72" dur="indefinite"/>
                                        <p:tgtEl>
                                          <p:spTgt spid="22"/>
                                        </p:tgtEl>
                                        <p:attrNameLst>
                                          <p:attrName>style.opacity</p:attrName>
                                        </p:attrNameLst>
                                      </p:cBhvr>
                                      <p:to>
                                        <p:strVal val="0.5"/>
                                      </p:to>
                                    </p:set>
                                    <p:animEffect filter="image" prLst="opacity: 0.5">
                                      <p:cBhvr rctx="IE">
                                        <p:cTn id="73" dur="indefinite"/>
                                        <p:tgtEl>
                                          <p:spTgt spid="22"/>
                                        </p:tgtEl>
                                      </p:cBhvr>
                                    </p:animEffect>
                                  </p:childTnLst>
                                </p:cTn>
                              </p:par>
                            </p:childTnLst>
                          </p:cTn>
                        </p:par>
                      </p:childTnLst>
                    </p:cTn>
                  </p:par>
                </p:childTnLst>
              </p:cTn>
              <p:nextCondLst>
                <p:cond evt="onClick" delay="0">
                  <p:tgtEl>
                    <p:spTgt spid="22"/>
                  </p:tgtEl>
                </p:cond>
              </p:nextCondLst>
            </p:seq>
            <p:seq concurrent="1" nextAc="seek">
              <p:cTn id="74" restart="whenNotActive" fill="hold" evtFilter="cancelBubble" nodeType="interactiveSeq">
                <p:stCondLst>
                  <p:cond evt="onClick" delay="0">
                    <p:tgtEl>
                      <p:spTgt spid="1046"/>
                    </p:tgtEl>
                  </p:cond>
                </p:stCondLst>
                <p:endSync evt="end" delay="0">
                  <p:rtn val="all"/>
                </p:endSync>
                <p:childTnLst>
                  <p:par>
                    <p:cTn id="75" fill="hold">
                      <p:stCondLst>
                        <p:cond delay="0"/>
                      </p:stCondLst>
                      <p:childTnLst>
                        <p:par>
                          <p:cTn id="76" fill="hold">
                            <p:stCondLst>
                              <p:cond delay="0"/>
                            </p:stCondLst>
                            <p:childTnLst>
                              <p:par>
                                <p:cTn id="77" presetID="32" presetClass="emph" presetSubtype="0" fill="hold" nodeType="clickEffect">
                                  <p:stCondLst>
                                    <p:cond delay="0"/>
                                  </p:stCondLst>
                                  <p:childTnLst>
                                    <p:animRot by="120000">
                                      <p:cBhvr>
                                        <p:cTn id="78" dur="100" fill="hold">
                                          <p:stCondLst>
                                            <p:cond delay="0"/>
                                          </p:stCondLst>
                                        </p:cTn>
                                        <p:tgtEl>
                                          <p:spTgt spid="1046"/>
                                        </p:tgtEl>
                                        <p:attrNameLst>
                                          <p:attrName>r</p:attrName>
                                        </p:attrNameLst>
                                      </p:cBhvr>
                                    </p:animRot>
                                    <p:animRot by="-240000">
                                      <p:cBhvr>
                                        <p:cTn id="79" dur="200" fill="hold">
                                          <p:stCondLst>
                                            <p:cond delay="200"/>
                                          </p:stCondLst>
                                        </p:cTn>
                                        <p:tgtEl>
                                          <p:spTgt spid="1046"/>
                                        </p:tgtEl>
                                        <p:attrNameLst>
                                          <p:attrName>r</p:attrName>
                                        </p:attrNameLst>
                                      </p:cBhvr>
                                    </p:animRot>
                                    <p:animRot by="240000">
                                      <p:cBhvr>
                                        <p:cTn id="80" dur="200" fill="hold">
                                          <p:stCondLst>
                                            <p:cond delay="400"/>
                                          </p:stCondLst>
                                        </p:cTn>
                                        <p:tgtEl>
                                          <p:spTgt spid="1046"/>
                                        </p:tgtEl>
                                        <p:attrNameLst>
                                          <p:attrName>r</p:attrName>
                                        </p:attrNameLst>
                                      </p:cBhvr>
                                    </p:animRot>
                                    <p:animRot by="-240000">
                                      <p:cBhvr>
                                        <p:cTn id="81" dur="200" fill="hold">
                                          <p:stCondLst>
                                            <p:cond delay="600"/>
                                          </p:stCondLst>
                                        </p:cTn>
                                        <p:tgtEl>
                                          <p:spTgt spid="1046"/>
                                        </p:tgtEl>
                                        <p:attrNameLst>
                                          <p:attrName>r</p:attrName>
                                        </p:attrNameLst>
                                      </p:cBhvr>
                                    </p:animRot>
                                    <p:animRot by="120000">
                                      <p:cBhvr>
                                        <p:cTn id="82" dur="200" fill="hold">
                                          <p:stCondLst>
                                            <p:cond delay="800"/>
                                          </p:stCondLst>
                                        </p:cTn>
                                        <p:tgtEl>
                                          <p:spTgt spid="1046"/>
                                        </p:tgtEl>
                                        <p:attrNameLst>
                                          <p:attrName>r</p:attrName>
                                        </p:attrNameLst>
                                      </p:cBhvr>
                                    </p:animRot>
                                  </p:childTnLst>
                                </p:cTn>
                              </p:par>
                              <p:par>
                                <p:cTn id="83" presetID="9" presetClass="emph" presetSubtype="0" nodeType="withEffect">
                                  <p:stCondLst>
                                    <p:cond delay="0"/>
                                  </p:stCondLst>
                                  <p:childTnLst>
                                    <p:set>
                                      <p:cBhvr rctx="PPT">
                                        <p:cTn id="84" dur="indefinite"/>
                                        <p:tgtEl>
                                          <p:spTgt spid="1046"/>
                                        </p:tgtEl>
                                        <p:attrNameLst>
                                          <p:attrName>style.opacity</p:attrName>
                                        </p:attrNameLst>
                                      </p:cBhvr>
                                      <p:to>
                                        <p:strVal val="0.5"/>
                                      </p:to>
                                    </p:set>
                                    <p:animEffect filter="image" prLst="opacity: 0.5">
                                      <p:cBhvr rctx="IE">
                                        <p:cTn id="85" dur="indefinite"/>
                                        <p:tgtEl>
                                          <p:spTgt spid="1046"/>
                                        </p:tgtEl>
                                      </p:cBhvr>
                                    </p:animEffect>
                                  </p:childTnLst>
                                </p:cTn>
                              </p:par>
                            </p:childTnLst>
                          </p:cTn>
                        </p:par>
                      </p:childTnLst>
                    </p:cTn>
                  </p:par>
                </p:childTnLst>
              </p:cTn>
              <p:nextCondLst>
                <p:cond evt="onClick" delay="0">
                  <p:tgtEl>
                    <p:spTgt spid="1046"/>
                  </p:tgtEl>
                </p:cond>
              </p:nextCondLst>
            </p:seq>
            <p:seq concurrent="1" nextAc="seek">
              <p:cTn id="86" restart="whenNotActive" fill="hold" evtFilter="cancelBubble" nodeType="interactiveSeq">
                <p:stCondLst>
                  <p:cond evt="onClick" delay="0">
                    <p:tgtEl>
                      <p:spTgt spid="1034"/>
                    </p:tgtEl>
                  </p:cond>
                </p:stCondLst>
                <p:endSync evt="end" delay="0">
                  <p:rtn val="all"/>
                </p:endSync>
                <p:childTnLst>
                  <p:par>
                    <p:cTn id="87" fill="hold">
                      <p:stCondLst>
                        <p:cond delay="0"/>
                      </p:stCondLst>
                      <p:childTnLst>
                        <p:par>
                          <p:cTn id="88" fill="hold">
                            <p:stCondLst>
                              <p:cond delay="0"/>
                            </p:stCondLst>
                            <p:childTnLst>
                              <p:par>
                                <p:cTn id="89" presetID="32" presetClass="emph" presetSubtype="0" fill="hold" nodeType="clickEffect">
                                  <p:stCondLst>
                                    <p:cond delay="0"/>
                                  </p:stCondLst>
                                  <p:childTnLst>
                                    <p:animRot by="120000">
                                      <p:cBhvr>
                                        <p:cTn id="90" dur="100" fill="hold">
                                          <p:stCondLst>
                                            <p:cond delay="0"/>
                                          </p:stCondLst>
                                        </p:cTn>
                                        <p:tgtEl>
                                          <p:spTgt spid="1034"/>
                                        </p:tgtEl>
                                        <p:attrNameLst>
                                          <p:attrName>r</p:attrName>
                                        </p:attrNameLst>
                                      </p:cBhvr>
                                    </p:animRot>
                                    <p:animRot by="-240000">
                                      <p:cBhvr>
                                        <p:cTn id="91" dur="200" fill="hold">
                                          <p:stCondLst>
                                            <p:cond delay="200"/>
                                          </p:stCondLst>
                                        </p:cTn>
                                        <p:tgtEl>
                                          <p:spTgt spid="1034"/>
                                        </p:tgtEl>
                                        <p:attrNameLst>
                                          <p:attrName>r</p:attrName>
                                        </p:attrNameLst>
                                      </p:cBhvr>
                                    </p:animRot>
                                    <p:animRot by="240000">
                                      <p:cBhvr>
                                        <p:cTn id="92" dur="200" fill="hold">
                                          <p:stCondLst>
                                            <p:cond delay="400"/>
                                          </p:stCondLst>
                                        </p:cTn>
                                        <p:tgtEl>
                                          <p:spTgt spid="1034"/>
                                        </p:tgtEl>
                                        <p:attrNameLst>
                                          <p:attrName>r</p:attrName>
                                        </p:attrNameLst>
                                      </p:cBhvr>
                                    </p:animRot>
                                    <p:animRot by="-240000">
                                      <p:cBhvr>
                                        <p:cTn id="93" dur="200" fill="hold">
                                          <p:stCondLst>
                                            <p:cond delay="600"/>
                                          </p:stCondLst>
                                        </p:cTn>
                                        <p:tgtEl>
                                          <p:spTgt spid="1034"/>
                                        </p:tgtEl>
                                        <p:attrNameLst>
                                          <p:attrName>r</p:attrName>
                                        </p:attrNameLst>
                                      </p:cBhvr>
                                    </p:animRot>
                                    <p:animRot by="120000">
                                      <p:cBhvr>
                                        <p:cTn id="94" dur="200" fill="hold">
                                          <p:stCondLst>
                                            <p:cond delay="800"/>
                                          </p:stCondLst>
                                        </p:cTn>
                                        <p:tgtEl>
                                          <p:spTgt spid="1034"/>
                                        </p:tgtEl>
                                        <p:attrNameLst>
                                          <p:attrName>r</p:attrName>
                                        </p:attrNameLst>
                                      </p:cBhvr>
                                    </p:animRot>
                                  </p:childTnLst>
                                </p:cTn>
                              </p:par>
                              <p:par>
                                <p:cTn id="95" presetID="9" presetClass="emph" presetSubtype="0" nodeType="withEffect">
                                  <p:stCondLst>
                                    <p:cond delay="0"/>
                                  </p:stCondLst>
                                  <p:childTnLst>
                                    <p:set>
                                      <p:cBhvr rctx="PPT">
                                        <p:cTn id="96" dur="indefinite"/>
                                        <p:tgtEl>
                                          <p:spTgt spid="1034"/>
                                        </p:tgtEl>
                                        <p:attrNameLst>
                                          <p:attrName>style.opacity</p:attrName>
                                        </p:attrNameLst>
                                      </p:cBhvr>
                                      <p:to>
                                        <p:strVal val="0.5"/>
                                      </p:to>
                                    </p:set>
                                    <p:animEffect filter="image" prLst="opacity: 0.5">
                                      <p:cBhvr rctx="IE">
                                        <p:cTn id="97" dur="indefinite"/>
                                        <p:tgtEl>
                                          <p:spTgt spid="1034"/>
                                        </p:tgtEl>
                                      </p:cBhvr>
                                    </p:animEffect>
                                  </p:childTnLst>
                                </p:cTn>
                              </p:par>
                            </p:childTnLst>
                          </p:cTn>
                        </p:par>
                      </p:childTnLst>
                    </p:cTn>
                  </p:par>
                </p:childTnLst>
              </p:cTn>
              <p:nextCondLst>
                <p:cond evt="onClick" delay="0">
                  <p:tgtEl>
                    <p:spTgt spid="1034"/>
                  </p:tgtEl>
                </p:cond>
              </p:nextCondLst>
            </p:seq>
            <p:seq concurrent="1" nextAc="seek">
              <p:cTn id="98" restart="whenNotActive" fill="hold" evtFilter="cancelBubble" nodeType="interactiveSeq">
                <p:stCondLst>
                  <p:cond evt="onClick" delay="0">
                    <p:tgtEl>
                      <p:spTgt spid="1044"/>
                    </p:tgtEl>
                  </p:cond>
                </p:stCondLst>
                <p:endSync evt="end" delay="0">
                  <p:rtn val="all"/>
                </p:endSync>
                <p:childTnLst>
                  <p:par>
                    <p:cTn id="99" fill="hold">
                      <p:stCondLst>
                        <p:cond delay="0"/>
                      </p:stCondLst>
                      <p:childTnLst>
                        <p:par>
                          <p:cTn id="100" fill="hold">
                            <p:stCondLst>
                              <p:cond delay="0"/>
                            </p:stCondLst>
                            <p:childTnLst>
                              <p:par>
                                <p:cTn id="101" presetID="32" presetClass="emph" presetSubtype="0" fill="hold" nodeType="clickEffect">
                                  <p:stCondLst>
                                    <p:cond delay="0"/>
                                  </p:stCondLst>
                                  <p:childTnLst>
                                    <p:animRot by="120000">
                                      <p:cBhvr>
                                        <p:cTn id="102" dur="100" fill="hold">
                                          <p:stCondLst>
                                            <p:cond delay="0"/>
                                          </p:stCondLst>
                                        </p:cTn>
                                        <p:tgtEl>
                                          <p:spTgt spid="1044"/>
                                        </p:tgtEl>
                                        <p:attrNameLst>
                                          <p:attrName>r</p:attrName>
                                        </p:attrNameLst>
                                      </p:cBhvr>
                                    </p:animRot>
                                    <p:animRot by="-240000">
                                      <p:cBhvr>
                                        <p:cTn id="103" dur="200" fill="hold">
                                          <p:stCondLst>
                                            <p:cond delay="200"/>
                                          </p:stCondLst>
                                        </p:cTn>
                                        <p:tgtEl>
                                          <p:spTgt spid="1044"/>
                                        </p:tgtEl>
                                        <p:attrNameLst>
                                          <p:attrName>r</p:attrName>
                                        </p:attrNameLst>
                                      </p:cBhvr>
                                    </p:animRot>
                                    <p:animRot by="240000">
                                      <p:cBhvr>
                                        <p:cTn id="104" dur="200" fill="hold">
                                          <p:stCondLst>
                                            <p:cond delay="400"/>
                                          </p:stCondLst>
                                        </p:cTn>
                                        <p:tgtEl>
                                          <p:spTgt spid="1044"/>
                                        </p:tgtEl>
                                        <p:attrNameLst>
                                          <p:attrName>r</p:attrName>
                                        </p:attrNameLst>
                                      </p:cBhvr>
                                    </p:animRot>
                                    <p:animRot by="-240000">
                                      <p:cBhvr>
                                        <p:cTn id="105" dur="200" fill="hold">
                                          <p:stCondLst>
                                            <p:cond delay="600"/>
                                          </p:stCondLst>
                                        </p:cTn>
                                        <p:tgtEl>
                                          <p:spTgt spid="1044"/>
                                        </p:tgtEl>
                                        <p:attrNameLst>
                                          <p:attrName>r</p:attrName>
                                        </p:attrNameLst>
                                      </p:cBhvr>
                                    </p:animRot>
                                    <p:animRot by="120000">
                                      <p:cBhvr>
                                        <p:cTn id="106" dur="200" fill="hold">
                                          <p:stCondLst>
                                            <p:cond delay="800"/>
                                          </p:stCondLst>
                                        </p:cTn>
                                        <p:tgtEl>
                                          <p:spTgt spid="1044"/>
                                        </p:tgtEl>
                                        <p:attrNameLst>
                                          <p:attrName>r</p:attrName>
                                        </p:attrNameLst>
                                      </p:cBhvr>
                                    </p:animRot>
                                  </p:childTnLst>
                                </p:cTn>
                              </p:par>
                              <p:par>
                                <p:cTn id="107" presetID="9" presetClass="emph" presetSubtype="0" nodeType="withEffect">
                                  <p:stCondLst>
                                    <p:cond delay="0"/>
                                  </p:stCondLst>
                                  <p:childTnLst>
                                    <p:set>
                                      <p:cBhvr rctx="PPT">
                                        <p:cTn id="108" dur="indefinite"/>
                                        <p:tgtEl>
                                          <p:spTgt spid="1044"/>
                                        </p:tgtEl>
                                        <p:attrNameLst>
                                          <p:attrName>style.opacity</p:attrName>
                                        </p:attrNameLst>
                                      </p:cBhvr>
                                      <p:to>
                                        <p:strVal val="0.5"/>
                                      </p:to>
                                    </p:set>
                                    <p:animEffect filter="image" prLst="opacity: 0.5">
                                      <p:cBhvr rctx="IE">
                                        <p:cTn id="109" dur="indefinite"/>
                                        <p:tgtEl>
                                          <p:spTgt spid="1044"/>
                                        </p:tgtEl>
                                      </p:cBhvr>
                                    </p:animEffect>
                                  </p:childTnLst>
                                </p:cTn>
                              </p:par>
                            </p:childTnLst>
                          </p:cTn>
                        </p:par>
                      </p:childTnLst>
                    </p:cTn>
                  </p:par>
                </p:childTnLst>
              </p:cTn>
              <p:nextCondLst>
                <p:cond evt="onClick" delay="0">
                  <p:tgtEl>
                    <p:spTgt spid="1044"/>
                  </p:tgtEl>
                </p:cond>
              </p:nextCondLst>
            </p:seq>
            <p:seq concurrent="1" nextAc="seek">
              <p:cTn id="110" restart="whenNotActive" fill="hold" evtFilter="cancelBubble" nodeType="interactiveSeq">
                <p:stCondLst>
                  <p:cond evt="onClick" delay="0">
                    <p:tgtEl>
                      <p:spTgt spid="1050"/>
                    </p:tgtEl>
                  </p:cond>
                </p:stCondLst>
                <p:endSync evt="end" delay="0">
                  <p:rtn val="all"/>
                </p:endSync>
                <p:childTnLst>
                  <p:par>
                    <p:cTn id="111" fill="hold">
                      <p:stCondLst>
                        <p:cond delay="0"/>
                      </p:stCondLst>
                      <p:childTnLst>
                        <p:par>
                          <p:cTn id="112" fill="hold">
                            <p:stCondLst>
                              <p:cond delay="0"/>
                            </p:stCondLst>
                            <p:childTnLst>
                              <p:par>
                                <p:cTn id="113" presetID="32" presetClass="emph" presetSubtype="0" fill="hold" nodeType="clickEffect">
                                  <p:stCondLst>
                                    <p:cond delay="0"/>
                                  </p:stCondLst>
                                  <p:childTnLst>
                                    <p:animRot by="120000">
                                      <p:cBhvr>
                                        <p:cTn id="114" dur="100" fill="hold">
                                          <p:stCondLst>
                                            <p:cond delay="0"/>
                                          </p:stCondLst>
                                        </p:cTn>
                                        <p:tgtEl>
                                          <p:spTgt spid="1050"/>
                                        </p:tgtEl>
                                        <p:attrNameLst>
                                          <p:attrName>r</p:attrName>
                                        </p:attrNameLst>
                                      </p:cBhvr>
                                    </p:animRot>
                                    <p:animRot by="-240000">
                                      <p:cBhvr>
                                        <p:cTn id="115" dur="200" fill="hold">
                                          <p:stCondLst>
                                            <p:cond delay="200"/>
                                          </p:stCondLst>
                                        </p:cTn>
                                        <p:tgtEl>
                                          <p:spTgt spid="1050"/>
                                        </p:tgtEl>
                                        <p:attrNameLst>
                                          <p:attrName>r</p:attrName>
                                        </p:attrNameLst>
                                      </p:cBhvr>
                                    </p:animRot>
                                    <p:animRot by="240000">
                                      <p:cBhvr>
                                        <p:cTn id="116" dur="200" fill="hold">
                                          <p:stCondLst>
                                            <p:cond delay="400"/>
                                          </p:stCondLst>
                                        </p:cTn>
                                        <p:tgtEl>
                                          <p:spTgt spid="1050"/>
                                        </p:tgtEl>
                                        <p:attrNameLst>
                                          <p:attrName>r</p:attrName>
                                        </p:attrNameLst>
                                      </p:cBhvr>
                                    </p:animRot>
                                    <p:animRot by="-240000">
                                      <p:cBhvr>
                                        <p:cTn id="117" dur="200" fill="hold">
                                          <p:stCondLst>
                                            <p:cond delay="600"/>
                                          </p:stCondLst>
                                        </p:cTn>
                                        <p:tgtEl>
                                          <p:spTgt spid="1050"/>
                                        </p:tgtEl>
                                        <p:attrNameLst>
                                          <p:attrName>r</p:attrName>
                                        </p:attrNameLst>
                                      </p:cBhvr>
                                    </p:animRot>
                                    <p:animRot by="120000">
                                      <p:cBhvr>
                                        <p:cTn id="118" dur="200" fill="hold">
                                          <p:stCondLst>
                                            <p:cond delay="800"/>
                                          </p:stCondLst>
                                        </p:cTn>
                                        <p:tgtEl>
                                          <p:spTgt spid="1050"/>
                                        </p:tgtEl>
                                        <p:attrNameLst>
                                          <p:attrName>r</p:attrName>
                                        </p:attrNameLst>
                                      </p:cBhvr>
                                    </p:animRot>
                                  </p:childTnLst>
                                </p:cTn>
                              </p:par>
                              <p:par>
                                <p:cTn id="119" presetID="9" presetClass="emph" presetSubtype="0" nodeType="withEffect">
                                  <p:stCondLst>
                                    <p:cond delay="0"/>
                                  </p:stCondLst>
                                  <p:childTnLst>
                                    <p:set>
                                      <p:cBhvr rctx="PPT">
                                        <p:cTn id="120" dur="indefinite"/>
                                        <p:tgtEl>
                                          <p:spTgt spid="1050"/>
                                        </p:tgtEl>
                                        <p:attrNameLst>
                                          <p:attrName>style.opacity</p:attrName>
                                        </p:attrNameLst>
                                      </p:cBhvr>
                                      <p:to>
                                        <p:strVal val="0.5"/>
                                      </p:to>
                                    </p:set>
                                    <p:animEffect filter="image" prLst="opacity: 0.5">
                                      <p:cBhvr rctx="IE">
                                        <p:cTn id="121" dur="indefinite"/>
                                        <p:tgtEl>
                                          <p:spTgt spid="1050"/>
                                        </p:tgtEl>
                                      </p:cBhvr>
                                    </p:animEffect>
                                  </p:childTnLst>
                                </p:cTn>
                              </p:par>
                            </p:childTnLst>
                          </p:cTn>
                        </p:par>
                      </p:childTnLst>
                    </p:cTn>
                  </p:par>
                </p:childTnLst>
              </p:cTn>
              <p:nextCondLst>
                <p:cond evt="onClick" delay="0">
                  <p:tgtEl>
                    <p:spTgt spid="1050"/>
                  </p:tgtEl>
                </p:cond>
              </p:nextCondLst>
            </p:seq>
            <p:seq concurrent="1" nextAc="seek">
              <p:cTn id="122" restart="whenNotActive" fill="hold" evtFilter="cancelBubble" nodeType="interactiveSeq">
                <p:stCondLst>
                  <p:cond evt="onClick" delay="0">
                    <p:tgtEl>
                      <p:spTgt spid="1030"/>
                    </p:tgtEl>
                  </p:cond>
                </p:stCondLst>
                <p:endSync evt="end" delay="0">
                  <p:rtn val="all"/>
                </p:endSync>
                <p:childTnLst>
                  <p:par>
                    <p:cTn id="123" fill="hold">
                      <p:stCondLst>
                        <p:cond delay="0"/>
                      </p:stCondLst>
                      <p:childTnLst>
                        <p:par>
                          <p:cTn id="124" fill="hold">
                            <p:stCondLst>
                              <p:cond delay="0"/>
                            </p:stCondLst>
                            <p:childTnLst>
                              <p:par>
                                <p:cTn id="125" presetID="32" presetClass="emph" presetSubtype="0" fill="hold" nodeType="clickEffect">
                                  <p:stCondLst>
                                    <p:cond delay="0"/>
                                  </p:stCondLst>
                                  <p:childTnLst>
                                    <p:animRot by="120000">
                                      <p:cBhvr>
                                        <p:cTn id="126" dur="100" fill="hold">
                                          <p:stCondLst>
                                            <p:cond delay="0"/>
                                          </p:stCondLst>
                                        </p:cTn>
                                        <p:tgtEl>
                                          <p:spTgt spid="1030"/>
                                        </p:tgtEl>
                                        <p:attrNameLst>
                                          <p:attrName>r</p:attrName>
                                        </p:attrNameLst>
                                      </p:cBhvr>
                                    </p:animRot>
                                    <p:animRot by="-240000">
                                      <p:cBhvr>
                                        <p:cTn id="127" dur="200" fill="hold">
                                          <p:stCondLst>
                                            <p:cond delay="200"/>
                                          </p:stCondLst>
                                        </p:cTn>
                                        <p:tgtEl>
                                          <p:spTgt spid="1030"/>
                                        </p:tgtEl>
                                        <p:attrNameLst>
                                          <p:attrName>r</p:attrName>
                                        </p:attrNameLst>
                                      </p:cBhvr>
                                    </p:animRot>
                                    <p:animRot by="240000">
                                      <p:cBhvr>
                                        <p:cTn id="128" dur="200" fill="hold">
                                          <p:stCondLst>
                                            <p:cond delay="400"/>
                                          </p:stCondLst>
                                        </p:cTn>
                                        <p:tgtEl>
                                          <p:spTgt spid="1030"/>
                                        </p:tgtEl>
                                        <p:attrNameLst>
                                          <p:attrName>r</p:attrName>
                                        </p:attrNameLst>
                                      </p:cBhvr>
                                    </p:animRot>
                                    <p:animRot by="-240000">
                                      <p:cBhvr>
                                        <p:cTn id="129" dur="200" fill="hold">
                                          <p:stCondLst>
                                            <p:cond delay="600"/>
                                          </p:stCondLst>
                                        </p:cTn>
                                        <p:tgtEl>
                                          <p:spTgt spid="1030"/>
                                        </p:tgtEl>
                                        <p:attrNameLst>
                                          <p:attrName>r</p:attrName>
                                        </p:attrNameLst>
                                      </p:cBhvr>
                                    </p:animRot>
                                    <p:animRot by="120000">
                                      <p:cBhvr>
                                        <p:cTn id="130" dur="200" fill="hold">
                                          <p:stCondLst>
                                            <p:cond delay="800"/>
                                          </p:stCondLst>
                                        </p:cTn>
                                        <p:tgtEl>
                                          <p:spTgt spid="1030"/>
                                        </p:tgtEl>
                                        <p:attrNameLst>
                                          <p:attrName>r</p:attrName>
                                        </p:attrNameLst>
                                      </p:cBhvr>
                                    </p:animRot>
                                  </p:childTnLst>
                                </p:cTn>
                              </p:par>
                              <p:par>
                                <p:cTn id="131" presetID="9" presetClass="emph" presetSubtype="0" nodeType="withEffect">
                                  <p:stCondLst>
                                    <p:cond delay="0"/>
                                  </p:stCondLst>
                                  <p:childTnLst>
                                    <p:set>
                                      <p:cBhvr rctx="PPT">
                                        <p:cTn id="132" dur="indefinite"/>
                                        <p:tgtEl>
                                          <p:spTgt spid="1030"/>
                                        </p:tgtEl>
                                        <p:attrNameLst>
                                          <p:attrName>style.opacity</p:attrName>
                                        </p:attrNameLst>
                                      </p:cBhvr>
                                      <p:to>
                                        <p:strVal val="0.5"/>
                                      </p:to>
                                    </p:set>
                                    <p:animEffect filter="image" prLst="opacity: 0.5">
                                      <p:cBhvr rctx="IE">
                                        <p:cTn id="133" dur="indefinite"/>
                                        <p:tgtEl>
                                          <p:spTgt spid="1030"/>
                                        </p:tgtEl>
                                      </p:cBhvr>
                                    </p:animEffect>
                                  </p:childTnLst>
                                </p:cTn>
                              </p:par>
                            </p:childTnLst>
                          </p:cTn>
                        </p:par>
                      </p:childTnLst>
                    </p:cTn>
                  </p:par>
                </p:childTnLst>
              </p:cTn>
              <p:nextCondLst>
                <p:cond evt="onClick" delay="0">
                  <p:tgtEl>
                    <p:spTgt spid="1030"/>
                  </p:tgtEl>
                </p:cond>
              </p:nextCondLst>
            </p:seq>
            <p:seq concurrent="1" nextAc="seek">
              <p:cTn id="134" restart="whenNotActive" fill="hold" evtFilter="cancelBubble" nodeType="interactiveSeq">
                <p:stCondLst>
                  <p:cond evt="onClick" delay="0">
                    <p:tgtEl>
                      <p:spTgt spid="1038"/>
                    </p:tgtEl>
                  </p:cond>
                </p:stCondLst>
                <p:endSync evt="end" delay="0">
                  <p:rtn val="all"/>
                </p:endSync>
                <p:childTnLst>
                  <p:par>
                    <p:cTn id="135" fill="hold">
                      <p:stCondLst>
                        <p:cond delay="0"/>
                      </p:stCondLst>
                      <p:childTnLst>
                        <p:par>
                          <p:cTn id="136" fill="hold">
                            <p:stCondLst>
                              <p:cond delay="0"/>
                            </p:stCondLst>
                            <p:childTnLst>
                              <p:par>
                                <p:cTn id="137" presetID="32" presetClass="emph" presetSubtype="0" fill="hold" nodeType="clickEffect">
                                  <p:stCondLst>
                                    <p:cond delay="0"/>
                                  </p:stCondLst>
                                  <p:childTnLst>
                                    <p:animRot by="120000">
                                      <p:cBhvr>
                                        <p:cTn id="138" dur="100" fill="hold">
                                          <p:stCondLst>
                                            <p:cond delay="0"/>
                                          </p:stCondLst>
                                        </p:cTn>
                                        <p:tgtEl>
                                          <p:spTgt spid="1038"/>
                                        </p:tgtEl>
                                        <p:attrNameLst>
                                          <p:attrName>r</p:attrName>
                                        </p:attrNameLst>
                                      </p:cBhvr>
                                    </p:animRot>
                                    <p:animRot by="-240000">
                                      <p:cBhvr>
                                        <p:cTn id="139" dur="200" fill="hold">
                                          <p:stCondLst>
                                            <p:cond delay="200"/>
                                          </p:stCondLst>
                                        </p:cTn>
                                        <p:tgtEl>
                                          <p:spTgt spid="1038"/>
                                        </p:tgtEl>
                                        <p:attrNameLst>
                                          <p:attrName>r</p:attrName>
                                        </p:attrNameLst>
                                      </p:cBhvr>
                                    </p:animRot>
                                    <p:animRot by="240000">
                                      <p:cBhvr>
                                        <p:cTn id="140" dur="200" fill="hold">
                                          <p:stCondLst>
                                            <p:cond delay="400"/>
                                          </p:stCondLst>
                                        </p:cTn>
                                        <p:tgtEl>
                                          <p:spTgt spid="1038"/>
                                        </p:tgtEl>
                                        <p:attrNameLst>
                                          <p:attrName>r</p:attrName>
                                        </p:attrNameLst>
                                      </p:cBhvr>
                                    </p:animRot>
                                    <p:animRot by="-240000">
                                      <p:cBhvr>
                                        <p:cTn id="141" dur="200" fill="hold">
                                          <p:stCondLst>
                                            <p:cond delay="600"/>
                                          </p:stCondLst>
                                        </p:cTn>
                                        <p:tgtEl>
                                          <p:spTgt spid="1038"/>
                                        </p:tgtEl>
                                        <p:attrNameLst>
                                          <p:attrName>r</p:attrName>
                                        </p:attrNameLst>
                                      </p:cBhvr>
                                    </p:animRot>
                                    <p:animRot by="120000">
                                      <p:cBhvr>
                                        <p:cTn id="142" dur="200" fill="hold">
                                          <p:stCondLst>
                                            <p:cond delay="800"/>
                                          </p:stCondLst>
                                        </p:cTn>
                                        <p:tgtEl>
                                          <p:spTgt spid="1038"/>
                                        </p:tgtEl>
                                        <p:attrNameLst>
                                          <p:attrName>r</p:attrName>
                                        </p:attrNameLst>
                                      </p:cBhvr>
                                    </p:animRot>
                                  </p:childTnLst>
                                </p:cTn>
                              </p:par>
                              <p:par>
                                <p:cTn id="143" presetID="9" presetClass="emph" presetSubtype="0" nodeType="withEffect">
                                  <p:stCondLst>
                                    <p:cond delay="0"/>
                                  </p:stCondLst>
                                  <p:childTnLst>
                                    <p:set>
                                      <p:cBhvr rctx="PPT">
                                        <p:cTn id="144" dur="indefinite"/>
                                        <p:tgtEl>
                                          <p:spTgt spid="1038"/>
                                        </p:tgtEl>
                                        <p:attrNameLst>
                                          <p:attrName>style.opacity</p:attrName>
                                        </p:attrNameLst>
                                      </p:cBhvr>
                                      <p:to>
                                        <p:strVal val="0.5"/>
                                      </p:to>
                                    </p:set>
                                    <p:animEffect filter="image" prLst="opacity: 0.5">
                                      <p:cBhvr rctx="IE">
                                        <p:cTn id="145" dur="indefinite"/>
                                        <p:tgtEl>
                                          <p:spTgt spid="1038"/>
                                        </p:tgtEl>
                                      </p:cBhvr>
                                    </p:animEffect>
                                  </p:childTnLst>
                                </p:cTn>
                              </p:par>
                            </p:childTnLst>
                          </p:cTn>
                        </p:par>
                      </p:childTnLst>
                    </p:cTn>
                  </p:par>
                </p:childTnLst>
              </p:cTn>
              <p:nextCondLst>
                <p:cond evt="onClick" delay="0">
                  <p:tgtEl>
                    <p:spTgt spid="1038"/>
                  </p:tgtEl>
                </p:cond>
              </p:nextCondLst>
            </p:seq>
            <p:seq concurrent="1" nextAc="seek">
              <p:cTn id="146" restart="whenNotActive" fill="hold" evtFilter="cancelBubble" nodeType="interactiveSeq">
                <p:stCondLst>
                  <p:cond evt="onClick" delay="0">
                    <p:tgtEl>
                      <p:spTgt spid="19"/>
                    </p:tgtEl>
                  </p:cond>
                </p:stCondLst>
                <p:endSync evt="end" delay="0">
                  <p:rtn val="all"/>
                </p:endSync>
                <p:childTnLst>
                  <p:par>
                    <p:cTn id="147" fill="hold">
                      <p:stCondLst>
                        <p:cond delay="0"/>
                      </p:stCondLst>
                      <p:childTnLst>
                        <p:par>
                          <p:cTn id="148" fill="hold">
                            <p:stCondLst>
                              <p:cond delay="0"/>
                            </p:stCondLst>
                            <p:childTnLst>
                              <p:par>
                                <p:cTn id="149" presetID="64" presetClass="path" presetSubtype="0" accel="50000" decel="50000" fill="hold" nodeType="clickEffect">
                                  <p:stCondLst>
                                    <p:cond delay="0"/>
                                  </p:stCondLst>
                                  <p:childTnLst>
                                    <p:animMotion origin="layout" path="M -4.53042E-6 7.40741E-7 L -0.11254 -0.61088 " pathEditMode="relative" rAng="0" ptsTypes="AA">
                                      <p:cBhvr>
                                        <p:cTn id="150" dur="2000" fill="hold"/>
                                        <p:tgtEl>
                                          <p:spTgt spid="1040"/>
                                        </p:tgtEl>
                                        <p:attrNameLst>
                                          <p:attrName>ppt_x</p:attrName>
                                          <p:attrName>ppt_y</p:attrName>
                                        </p:attrNameLst>
                                      </p:cBhvr>
                                      <p:rCtr x="-5627" y="-30556"/>
                                    </p:animMotion>
                                  </p:childTnLst>
                                </p:cTn>
                              </p:par>
                            </p:childTnLst>
                          </p:cTn>
                        </p:par>
                        <p:par>
                          <p:cTn id="151" fill="hold">
                            <p:stCondLst>
                              <p:cond delay="2000"/>
                            </p:stCondLst>
                            <p:childTnLst>
                              <p:par>
                                <p:cTn id="152" presetID="45" presetClass="entr" presetSubtype="0" fill="hold" nodeType="afterEffect">
                                  <p:stCondLst>
                                    <p:cond delay="0"/>
                                  </p:stCondLst>
                                  <p:childTnLst>
                                    <p:set>
                                      <p:cBhvr>
                                        <p:cTn id="153" dur="1" fill="hold">
                                          <p:stCondLst>
                                            <p:cond delay="0"/>
                                          </p:stCondLst>
                                        </p:cTn>
                                        <p:tgtEl>
                                          <p:spTgt spid="1040"/>
                                        </p:tgtEl>
                                        <p:attrNameLst>
                                          <p:attrName>style.visibility</p:attrName>
                                        </p:attrNameLst>
                                      </p:cBhvr>
                                      <p:to>
                                        <p:strVal val="visible"/>
                                      </p:to>
                                    </p:set>
                                    <p:animEffect transition="in" filter="fade">
                                      <p:cBhvr>
                                        <p:cTn id="154" dur="2000"/>
                                        <p:tgtEl>
                                          <p:spTgt spid="1040"/>
                                        </p:tgtEl>
                                      </p:cBhvr>
                                    </p:animEffect>
                                    <p:anim calcmode="lin" valueType="num">
                                      <p:cBhvr>
                                        <p:cTn id="155" dur="2000" fill="hold"/>
                                        <p:tgtEl>
                                          <p:spTgt spid="1040"/>
                                        </p:tgtEl>
                                        <p:attrNameLst>
                                          <p:attrName>ppt_w</p:attrName>
                                        </p:attrNameLst>
                                      </p:cBhvr>
                                      <p:tavLst>
                                        <p:tav tm="0" fmla="#ppt_w*sin(2.5*pi*$)">
                                          <p:val>
                                            <p:fltVal val="0"/>
                                          </p:val>
                                        </p:tav>
                                        <p:tav tm="100000">
                                          <p:val>
                                            <p:fltVal val="1"/>
                                          </p:val>
                                        </p:tav>
                                      </p:tavLst>
                                    </p:anim>
                                    <p:anim calcmode="lin" valueType="num">
                                      <p:cBhvr>
                                        <p:cTn id="156" dur="2000" fill="hold"/>
                                        <p:tgtEl>
                                          <p:spTgt spid="1040"/>
                                        </p:tgtEl>
                                        <p:attrNameLst>
                                          <p:attrName>ppt_h</p:attrName>
                                        </p:attrNameLst>
                                      </p:cBhvr>
                                      <p:tavLst>
                                        <p:tav tm="0">
                                          <p:val>
                                            <p:strVal val="#ppt_h"/>
                                          </p:val>
                                        </p:tav>
                                        <p:tav tm="100000">
                                          <p:val>
                                            <p:strVal val="#ppt_h"/>
                                          </p:val>
                                        </p:tav>
                                      </p:tavLst>
                                    </p:anim>
                                  </p:childTnLst>
                                </p:cTn>
                              </p:par>
                            </p:childTnLst>
                          </p:cTn>
                        </p:par>
                      </p:childTnLst>
                    </p:cTn>
                  </p:par>
                </p:childTnLst>
              </p:cTn>
              <p:nextCondLst>
                <p:cond evt="onClick" delay="0">
                  <p:tgtEl>
                    <p:spTgt spid="19"/>
                  </p:tgtEl>
                </p:cond>
              </p:nextCondLst>
            </p:seq>
          </p:childTnLst>
        </p:cTn>
      </p:par>
    </p:tnLst>
    <p:bldLst>
      <p:bldP spid="17" grpId="0" animBg="1"/>
      <p:bldP spid="17" grpId="1" animBg="1"/>
      <p:bldP spid="18" grpId="0" animBg="1"/>
      <p:bldP spid="18" grpId="1" animBg="1"/>
      <p:bldP spid="20" grpId="0" animBg="1"/>
      <p:bldP spid="20" grpId="1" animBg="1"/>
      <p:bldP spid="21" grpId="0" animBg="1"/>
      <p:bldP spid="21" grpId="1" animBg="1"/>
      <p:bldP spid="22" grpId="0" animBg="1"/>
      <p:bldP spid="22" grpId="1" animBg="1"/>
      <p:bldP spid="23" grpId="0" animBg="1"/>
      <p:bldP spid="23" grpId="1" animBg="1"/>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92D050"/>
        </a:solidFill>
        <a:effectLst/>
      </p:bgPr>
    </p:bg>
    <p:spTree>
      <p:nvGrpSpPr>
        <p:cNvPr id="1" name=""/>
        <p:cNvGrpSpPr/>
        <p:nvPr/>
      </p:nvGrpSpPr>
      <p:grpSpPr>
        <a:xfrm>
          <a:off x="0" y="0"/>
          <a:ext cx="0" cy="0"/>
          <a:chOff x="0" y="0"/>
          <a:chExt cx="0" cy="0"/>
        </a:xfrm>
      </p:grpSpPr>
      <p:pic>
        <p:nvPicPr>
          <p:cNvPr id="1026" name="Picture 2" descr="Stůl, Nábytek, Denně, Dřevo, Dřevěné, Z Tvrdého Dřev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4025" y="3017803"/>
            <a:ext cx="4489450" cy="2840980"/>
          </a:xfrm>
          <a:prstGeom prst="rect">
            <a:avLst/>
          </a:prstGeom>
          <a:noFill/>
          <a:extLst>
            <a:ext uri="{909E8E84-426E-40DD-AFC4-6F175D3DCCD1}">
              <a14:hiddenFill xmlns:a14="http://schemas.microsoft.com/office/drawing/2010/main">
                <a:solidFill>
                  <a:srgbClr val="FFFFFF"/>
                </a:solidFill>
              </a14:hiddenFill>
            </a:ext>
          </a:extLst>
        </p:spPr>
      </p:pic>
      <p:sp>
        <p:nvSpPr>
          <p:cNvPr id="17" name="vlevo na stole"/>
          <p:cNvSpPr/>
          <p:nvPr/>
        </p:nvSpPr>
        <p:spPr>
          <a:xfrm>
            <a:off x="4319981" y="3244956"/>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vlevo od stolu"/>
          <p:cNvSpPr/>
          <p:nvPr/>
        </p:nvSpPr>
        <p:spPr>
          <a:xfrm>
            <a:off x="1638881" y="432688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nad stolem"/>
          <p:cNvSpPr/>
          <p:nvPr/>
        </p:nvSpPr>
        <p:spPr>
          <a:xfrm>
            <a:off x="4635027" y="173704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uprostřed stolu"/>
          <p:cNvSpPr/>
          <p:nvPr/>
        </p:nvSpPr>
        <p:spPr>
          <a:xfrm>
            <a:off x="5516098" y="3210139"/>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vpravo na stole"/>
          <p:cNvSpPr/>
          <p:nvPr/>
        </p:nvSpPr>
        <p:spPr>
          <a:xfrm>
            <a:off x="6685331" y="3210139"/>
            <a:ext cx="897113" cy="538292"/>
          </a:xfrm>
          <a:prstGeom prst="ellipse">
            <a:avLst/>
          </a:prstGeom>
          <a:solidFill>
            <a:srgbClr val="C68649"/>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pod stolem"/>
          <p:cNvSpPr/>
          <p:nvPr/>
        </p:nvSpPr>
        <p:spPr>
          <a:xfrm>
            <a:off x="5696096" y="4596029"/>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vpravo od stolu"/>
          <p:cNvSpPr/>
          <p:nvPr/>
        </p:nvSpPr>
        <p:spPr>
          <a:xfrm>
            <a:off x="9449422" y="4326883"/>
            <a:ext cx="897113" cy="538292"/>
          </a:xfrm>
          <a:prstGeom prst="ellipse">
            <a:avLst/>
          </a:prstGeom>
          <a:solidFill>
            <a:srgbClr val="92D050"/>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t>9</a:t>
            </a:fld>
            <a:endParaRPr lang="cs-CZ" dirty="0"/>
          </a:p>
        </p:txBody>
      </p:sp>
      <p:pic>
        <p:nvPicPr>
          <p:cNvPr id="1030" name="autíčko" descr="Auto, Autíčko, Hračka, Zábava, Automobil, Automatick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4025" y="5710494"/>
            <a:ext cx="1529656" cy="989496"/>
          </a:xfrm>
          <a:prstGeom prst="rect">
            <a:avLst/>
          </a:prstGeom>
          <a:noFill/>
          <a:extLst>
            <a:ext uri="{909E8E84-426E-40DD-AFC4-6F175D3DCCD1}">
              <a14:hiddenFill xmlns:a14="http://schemas.microsoft.com/office/drawing/2010/main">
                <a:solidFill>
                  <a:srgbClr val="FFFFFF"/>
                </a:solidFill>
              </a14:hiddenFill>
            </a:ext>
          </a:extLst>
        </p:spPr>
      </p:pic>
      <p:pic>
        <p:nvPicPr>
          <p:cNvPr id="1038" name="medvídek" descr="Medvídek, Hračka, Medvěd, Roztomilý, Hnědá"/>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4881" y="5171343"/>
            <a:ext cx="1204045" cy="1535038"/>
          </a:xfrm>
          <a:prstGeom prst="rect">
            <a:avLst/>
          </a:prstGeom>
          <a:noFill/>
          <a:extLst>
            <a:ext uri="{909E8E84-426E-40DD-AFC4-6F175D3DCCD1}">
              <a14:hiddenFill xmlns:a14="http://schemas.microsoft.com/office/drawing/2010/main">
                <a:solidFill>
                  <a:srgbClr val="FFFFFF"/>
                </a:solidFill>
              </a14:hiddenFill>
            </a:ext>
          </a:extLst>
        </p:spPr>
      </p:pic>
      <p:pic>
        <p:nvPicPr>
          <p:cNvPr id="1040" name="moucha" descr="Mouchy, Moucha Domácí, Fly, Hmyz, Křídla, Oči"/>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95256" y="5403467"/>
            <a:ext cx="1281489" cy="1322827"/>
          </a:xfrm>
          <a:prstGeom prst="rect">
            <a:avLst/>
          </a:prstGeom>
          <a:noFill/>
          <a:extLst>
            <a:ext uri="{909E8E84-426E-40DD-AFC4-6F175D3DCCD1}">
              <a14:hiddenFill xmlns:a14="http://schemas.microsoft.com/office/drawing/2010/main">
                <a:solidFill>
                  <a:srgbClr val="FFFFFF"/>
                </a:solidFill>
              </a14:hiddenFill>
            </a:ext>
          </a:extLst>
        </p:spPr>
      </p:pic>
      <p:pic>
        <p:nvPicPr>
          <p:cNvPr id="1044" name="kniha" descr="Kniha, Červená, Tlusté, Prázdné, Zavřeno, Obal"/>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566268" y="5751006"/>
            <a:ext cx="1374414" cy="1009336"/>
          </a:xfrm>
          <a:prstGeom prst="rect">
            <a:avLst/>
          </a:prstGeom>
          <a:noFill/>
          <a:extLst>
            <a:ext uri="{909E8E84-426E-40DD-AFC4-6F175D3DCCD1}">
              <a14:hiddenFill xmlns:a14="http://schemas.microsoft.com/office/drawing/2010/main">
                <a:solidFill>
                  <a:srgbClr val="FFFFFF"/>
                </a:solidFill>
              </a14:hiddenFill>
            </a:ext>
          </a:extLst>
        </p:spPr>
      </p:pic>
      <p:pic>
        <p:nvPicPr>
          <p:cNvPr id="1046" name="květina" descr="Květináč, Tulipán, Velikonoce, Duben, Květen, Březen"/>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875262" y="4894806"/>
            <a:ext cx="905788" cy="1811575"/>
          </a:xfrm>
          <a:prstGeom prst="rect">
            <a:avLst/>
          </a:prstGeom>
          <a:noFill/>
          <a:extLst>
            <a:ext uri="{909E8E84-426E-40DD-AFC4-6F175D3DCCD1}">
              <a14:hiddenFill xmlns:a14="http://schemas.microsoft.com/office/drawing/2010/main">
                <a:solidFill>
                  <a:srgbClr val="FFFFFF"/>
                </a:solidFill>
              </a14:hiddenFill>
            </a:ext>
          </a:extLst>
        </p:spPr>
      </p:pic>
      <p:pic>
        <p:nvPicPr>
          <p:cNvPr id="1050" name="hrnek" descr="Pohár, Horké, Káva, Pára, Rukojeť, Snídaně, Hnědá"/>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137662" y="5560947"/>
            <a:ext cx="1261752" cy="1145434"/>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875242" y="593558"/>
            <a:ext cx="9048344" cy="553998"/>
          </a:xfrm>
          <a:prstGeom prst="rect">
            <a:avLst/>
          </a:prstGeom>
          <a:noFill/>
        </p:spPr>
        <p:txBody>
          <a:bodyPr wrap="square" rtlCol="0">
            <a:spAutoFit/>
          </a:bodyPr>
          <a:lstStyle/>
          <a:p>
            <a:r>
              <a:rPr lang="cs-CZ" sz="3000" b="1" dirty="0"/>
              <a:t>V</a:t>
            </a:r>
            <a:r>
              <a:rPr lang="cs-CZ" sz="3000" b="1" dirty="0" smtClean="0"/>
              <a:t>levo od stolu se zakutálel míč </a:t>
            </a:r>
            <a:endParaRPr lang="cs-CZ" sz="3000" b="1" dirty="0"/>
          </a:p>
        </p:txBody>
      </p:sp>
      <p:pic>
        <p:nvPicPr>
          <p:cNvPr id="1034" name="míč" descr="Plážový Míč, Koule, Nafukovací, Beach, Barevné, Odraz"/>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9253700" y="5643774"/>
            <a:ext cx="1223800" cy="122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6688777"/>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3"/>
                    </p:tgtEl>
                  </p:cond>
                </p:stCondLst>
                <p:endSync evt="end" delay="0">
                  <p:rtn val="all"/>
                </p:endSync>
                <p:childTnLst>
                  <p:par>
                    <p:cTn id="3" fill="hold">
                      <p:stCondLst>
                        <p:cond delay="0"/>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3"/>
                                        </p:tgtEl>
                                        <p:attrNameLst>
                                          <p:attrName>r</p:attrName>
                                        </p:attrNameLst>
                                      </p:cBhvr>
                                    </p:animRot>
                                    <p:animRot by="-240000">
                                      <p:cBhvr>
                                        <p:cTn id="7" dur="200" fill="hold">
                                          <p:stCondLst>
                                            <p:cond delay="200"/>
                                          </p:stCondLst>
                                        </p:cTn>
                                        <p:tgtEl>
                                          <p:spTgt spid="23"/>
                                        </p:tgtEl>
                                        <p:attrNameLst>
                                          <p:attrName>r</p:attrName>
                                        </p:attrNameLst>
                                      </p:cBhvr>
                                    </p:animRot>
                                    <p:animRot by="240000">
                                      <p:cBhvr>
                                        <p:cTn id="8" dur="200" fill="hold">
                                          <p:stCondLst>
                                            <p:cond delay="400"/>
                                          </p:stCondLst>
                                        </p:cTn>
                                        <p:tgtEl>
                                          <p:spTgt spid="23"/>
                                        </p:tgtEl>
                                        <p:attrNameLst>
                                          <p:attrName>r</p:attrName>
                                        </p:attrNameLst>
                                      </p:cBhvr>
                                    </p:animRot>
                                    <p:animRot by="-240000">
                                      <p:cBhvr>
                                        <p:cTn id="9" dur="200" fill="hold">
                                          <p:stCondLst>
                                            <p:cond delay="600"/>
                                          </p:stCondLst>
                                        </p:cTn>
                                        <p:tgtEl>
                                          <p:spTgt spid="23"/>
                                        </p:tgtEl>
                                        <p:attrNameLst>
                                          <p:attrName>r</p:attrName>
                                        </p:attrNameLst>
                                      </p:cBhvr>
                                    </p:animRot>
                                    <p:animRot by="120000">
                                      <p:cBhvr>
                                        <p:cTn id="10" dur="200" fill="hold">
                                          <p:stCondLst>
                                            <p:cond delay="800"/>
                                          </p:stCondLst>
                                        </p:cTn>
                                        <p:tgtEl>
                                          <p:spTgt spid="23"/>
                                        </p:tgtEl>
                                        <p:attrNameLst>
                                          <p:attrName>r</p:attrName>
                                        </p:attrNameLst>
                                      </p:cBhvr>
                                    </p:animRot>
                                  </p:childTnLst>
                                </p:cTn>
                              </p:par>
                              <p:par>
                                <p:cTn id="11" presetID="9" presetClass="emph" presetSubtype="0" grpId="1" nodeType="withEffect">
                                  <p:stCondLst>
                                    <p:cond delay="0"/>
                                  </p:stCondLst>
                                  <p:childTnLst>
                                    <p:set>
                                      <p:cBhvr rctx="PPT">
                                        <p:cTn id="12" dur="indefinite"/>
                                        <p:tgtEl>
                                          <p:spTgt spid="23"/>
                                        </p:tgtEl>
                                        <p:attrNameLst>
                                          <p:attrName>style.opacity</p:attrName>
                                        </p:attrNameLst>
                                      </p:cBhvr>
                                      <p:to>
                                        <p:strVal val="0.5"/>
                                      </p:to>
                                    </p:set>
                                    <p:animEffect filter="image" prLst="opacity: 0.5">
                                      <p:cBhvr rctx="IE">
                                        <p:cTn id="13" dur="indefinite"/>
                                        <p:tgtEl>
                                          <p:spTgt spid="23"/>
                                        </p:tgtEl>
                                      </p:cBhvr>
                                    </p:animEffect>
                                  </p:childTnLst>
                                </p:cTn>
                              </p:par>
                            </p:childTnLst>
                          </p:cTn>
                        </p:par>
                      </p:childTnLst>
                    </p:cTn>
                  </p:par>
                </p:childTnLst>
              </p:cTn>
              <p:nextCondLst>
                <p:cond evt="onClick" delay="0">
                  <p:tgtEl>
                    <p:spTgt spid="23"/>
                  </p:tgtEl>
                </p:cond>
              </p:nextCondLst>
            </p:seq>
            <p:seq concurrent="1" nextAc="seek">
              <p:cTn id="14" restart="whenNotActive" fill="hold" evtFilter="cancelBubble" nodeType="interactiveSeq">
                <p:stCondLst>
                  <p:cond evt="onClick" delay="0">
                    <p:tgtEl>
                      <p:spTgt spid="22"/>
                    </p:tgtEl>
                  </p:cond>
                </p:stCondLst>
                <p:endSync evt="end" delay="0">
                  <p:rtn val="all"/>
                </p:endSync>
                <p:childTnLst>
                  <p:par>
                    <p:cTn id="15" fill="hold">
                      <p:stCondLst>
                        <p:cond delay="0"/>
                      </p:stCondLst>
                      <p:childTnLst>
                        <p:par>
                          <p:cTn id="16" fill="hold">
                            <p:stCondLst>
                              <p:cond delay="0"/>
                            </p:stCondLst>
                            <p:childTnLst>
                              <p:par>
                                <p:cTn id="17" presetID="32" presetClass="emph" presetSubtype="0" fill="hold" grpId="0" nodeType="clickEffect">
                                  <p:stCondLst>
                                    <p:cond delay="0"/>
                                  </p:stCondLst>
                                  <p:childTnLst>
                                    <p:animRot by="120000">
                                      <p:cBhvr>
                                        <p:cTn id="18" dur="100" fill="hold">
                                          <p:stCondLst>
                                            <p:cond delay="0"/>
                                          </p:stCondLst>
                                        </p:cTn>
                                        <p:tgtEl>
                                          <p:spTgt spid="22"/>
                                        </p:tgtEl>
                                        <p:attrNameLst>
                                          <p:attrName>r</p:attrName>
                                        </p:attrNameLst>
                                      </p:cBhvr>
                                    </p:animRot>
                                    <p:animRot by="-240000">
                                      <p:cBhvr>
                                        <p:cTn id="19" dur="200" fill="hold">
                                          <p:stCondLst>
                                            <p:cond delay="200"/>
                                          </p:stCondLst>
                                        </p:cTn>
                                        <p:tgtEl>
                                          <p:spTgt spid="22"/>
                                        </p:tgtEl>
                                        <p:attrNameLst>
                                          <p:attrName>r</p:attrName>
                                        </p:attrNameLst>
                                      </p:cBhvr>
                                    </p:animRot>
                                    <p:animRot by="240000">
                                      <p:cBhvr>
                                        <p:cTn id="20" dur="200" fill="hold">
                                          <p:stCondLst>
                                            <p:cond delay="400"/>
                                          </p:stCondLst>
                                        </p:cTn>
                                        <p:tgtEl>
                                          <p:spTgt spid="22"/>
                                        </p:tgtEl>
                                        <p:attrNameLst>
                                          <p:attrName>r</p:attrName>
                                        </p:attrNameLst>
                                      </p:cBhvr>
                                    </p:animRot>
                                    <p:animRot by="-240000">
                                      <p:cBhvr>
                                        <p:cTn id="21" dur="200" fill="hold">
                                          <p:stCondLst>
                                            <p:cond delay="600"/>
                                          </p:stCondLst>
                                        </p:cTn>
                                        <p:tgtEl>
                                          <p:spTgt spid="22"/>
                                        </p:tgtEl>
                                        <p:attrNameLst>
                                          <p:attrName>r</p:attrName>
                                        </p:attrNameLst>
                                      </p:cBhvr>
                                    </p:animRot>
                                    <p:animRot by="120000">
                                      <p:cBhvr>
                                        <p:cTn id="22" dur="200" fill="hold">
                                          <p:stCondLst>
                                            <p:cond delay="800"/>
                                          </p:stCondLst>
                                        </p:cTn>
                                        <p:tgtEl>
                                          <p:spTgt spid="22"/>
                                        </p:tgtEl>
                                        <p:attrNameLst>
                                          <p:attrName>r</p:attrName>
                                        </p:attrNameLst>
                                      </p:cBhvr>
                                    </p:animRot>
                                  </p:childTnLst>
                                </p:cTn>
                              </p:par>
                              <p:par>
                                <p:cTn id="23" presetID="9" presetClass="emph" presetSubtype="0" grpId="1" nodeType="withEffect">
                                  <p:stCondLst>
                                    <p:cond delay="0"/>
                                  </p:stCondLst>
                                  <p:childTnLst>
                                    <p:set>
                                      <p:cBhvr rctx="PPT">
                                        <p:cTn id="24" dur="indefinite"/>
                                        <p:tgtEl>
                                          <p:spTgt spid="22"/>
                                        </p:tgtEl>
                                        <p:attrNameLst>
                                          <p:attrName>style.opacity</p:attrName>
                                        </p:attrNameLst>
                                      </p:cBhvr>
                                      <p:to>
                                        <p:strVal val="0.5"/>
                                      </p:to>
                                    </p:set>
                                    <p:animEffect filter="image" prLst="opacity: 0.5">
                                      <p:cBhvr rctx="IE">
                                        <p:cTn id="25" dur="indefinite"/>
                                        <p:tgtEl>
                                          <p:spTgt spid="22"/>
                                        </p:tgtEl>
                                      </p:cBhvr>
                                    </p:animEffect>
                                  </p:childTnLst>
                                </p:cTn>
                              </p:par>
                            </p:childTnLst>
                          </p:cTn>
                        </p:par>
                      </p:childTnLst>
                    </p:cTn>
                  </p:par>
                </p:childTnLst>
              </p:cTn>
              <p:nextCondLst>
                <p:cond evt="onClick" delay="0">
                  <p:tgtEl>
                    <p:spTgt spid="22"/>
                  </p:tgtEl>
                </p:cond>
              </p:nextCondLst>
            </p:seq>
            <p:seq concurrent="1" nextAc="seek">
              <p:cTn id="26" restart="whenNotActive" fill="hold" evtFilter="cancelBubble" nodeType="interactiveSeq">
                <p:stCondLst>
                  <p:cond evt="onClick" delay="0">
                    <p:tgtEl>
                      <p:spTgt spid="19"/>
                    </p:tgtEl>
                  </p:cond>
                </p:stCondLst>
                <p:endSync evt="end" delay="0">
                  <p:rtn val="all"/>
                </p:endSync>
                <p:childTnLst>
                  <p:par>
                    <p:cTn id="27" fill="hold">
                      <p:stCondLst>
                        <p:cond delay="0"/>
                      </p:stCondLst>
                      <p:childTnLst>
                        <p:par>
                          <p:cTn id="28" fill="hold">
                            <p:stCondLst>
                              <p:cond delay="0"/>
                            </p:stCondLst>
                            <p:childTnLst>
                              <p:par>
                                <p:cTn id="29" presetID="32" presetClass="emph" presetSubtype="0" fill="hold" grpId="0" nodeType="clickEffect">
                                  <p:stCondLst>
                                    <p:cond delay="0"/>
                                  </p:stCondLst>
                                  <p:childTnLst>
                                    <p:animRot by="120000">
                                      <p:cBhvr>
                                        <p:cTn id="30" dur="100" fill="hold">
                                          <p:stCondLst>
                                            <p:cond delay="0"/>
                                          </p:stCondLst>
                                        </p:cTn>
                                        <p:tgtEl>
                                          <p:spTgt spid="19"/>
                                        </p:tgtEl>
                                        <p:attrNameLst>
                                          <p:attrName>r</p:attrName>
                                        </p:attrNameLst>
                                      </p:cBhvr>
                                    </p:animRot>
                                    <p:animRot by="-240000">
                                      <p:cBhvr>
                                        <p:cTn id="31" dur="200" fill="hold">
                                          <p:stCondLst>
                                            <p:cond delay="200"/>
                                          </p:stCondLst>
                                        </p:cTn>
                                        <p:tgtEl>
                                          <p:spTgt spid="19"/>
                                        </p:tgtEl>
                                        <p:attrNameLst>
                                          <p:attrName>r</p:attrName>
                                        </p:attrNameLst>
                                      </p:cBhvr>
                                    </p:animRot>
                                    <p:animRot by="240000">
                                      <p:cBhvr>
                                        <p:cTn id="32" dur="200" fill="hold">
                                          <p:stCondLst>
                                            <p:cond delay="400"/>
                                          </p:stCondLst>
                                        </p:cTn>
                                        <p:tgtEl>
                                          <p:spTgt spid="19"/>
                                        </p:tgtEl>
                                        <p:attrNameLst>
                                          <p:attrName>r</p:attrName>
                                        </p:attrNameLst>
                                      </p:cBhvr>
                                    </p:animRot>
                                    <p:animRot by="-240000">
                                      <p:cBhvr>
                                        <p:cTn id="33" dur="200" fill="hold">
                                          <p:stCondLst>
                                            <p:cond delay="600"/>
                                          </p:stCondLst>
                                        </p:cTn>
                                        <p:tgtEl>
                                          <p:spTgt spid="19"/>
                                        </p:tgtEl>
                                        <p:attrNameLst>
                                          <p:attrName>r</p:attrName>
                                        </p:attrNameLst>
                                      </p:cBhvr>
                                    </p:animRot>
                                    <p:animRot by="120000">
                                      <p:cBhvr>
                                        <p:cTn id="34" dur="200" fill="hold">
                                          <p:stCondLst>
                                            <p:cond delay="800"/>
                                          </p:stCondLst>
                                        </p:cTn>
                                        <p:tgtEl>
                                          <p:spTgt spid="19"/>
                                        </p:tgtEl>
                                        <p:attrNameLst>
                                          <p:attrName>r</p:attrName>
                                        </p:attrNameLst>
                                      </p:cBhvr>
                                    </p:animRot>
                                  </p:childTnLst>
                                </p:cTn>
                              </p:par>
                              <p:par>
                                <p:cTn id="35" presetID="9" presetClass="emph" presetSubtype="0" grpId="1" nodeType="withEffect">
                                  <p:stCondLst>
                                    <p:cond delay="0"/>
                                  </p:stCondLst>
                                  <p:childTnLst>
                                    <p:set>
                                      <p:cBhvr rctx="PPT">
                                        <p:cTn id="36" dur="indefinite"/>
                                        <p:tgtEl>
                                          <p:spTgt spid="19"/>
                                        </p:tgtEl>
                                        <p:attrNameLst>
                                          <p:attrName>style.opacity</p:attrName>
                                        </p:attrNameLst>
                                      </p:cBhvr>
                                      <p:to>
                                        <p:strVal val="0.5"/>
                                      </p:to>
                                    </p:set>
                                    <p:animEffect filter="image" prLst="opacity: 0.5">
                                      <p:cBhvr rctx="IE">
                                        <p:cTn id="37" dur="indefinite"/>
                                        <p:tgtEl>
                                          <p:spTgt spid="19"/>
                                        </p:tgtEl>
                                      </p:cBhvr>
                                    </p:animEffect>
                                  </p:childTnLst>
                                </p:cTn>
                              </p:par>
                            </p:childTnLst>
                          </p:cTn>
                        </p:par>
                      </p:childTnLst>
                    </p:cTn>
                  </p:par>
                </p:childTnLst>
              </p:cTn>
              <p:nextCondLst>
                <p:cond evt="onClick" delay="0">
                  <p:tgtEl>
                    <p:spTgt spid="19"/>
                  </p:tgtEl>
                </p:cond>
              </p:nextCondLst>
            </p:seq>
            <p:seq concurrent="1" nextAc="seek">
              <p:cTn id="38" restart="whenNotActive" fill="hold" evtFilter="cancelBubble" nodeType="interactiveSeq">
                <p:stCondLst>
                  <p:cond evt="onClick" delay="0">
                    <p:tgtEl>
                      <p:spTgt spid="17"/>
                    </p:tgtEl>
                  </p:cond>
                </p:stCondLst>
                <p:endSync evt="end" delay="0">
                  <p:rtn val="all"/>
                </p:endSync>
                <p:childTnLst>
                  <p:par>
                    <p:cTn id="39" fill="hold">
                      <p:stCondLst>
                        <p:cond delay="0"/>
                      </p:stCondLst>
                      <p:childTnLst>
                        <p:par>
                          <p:cTn id="40" fill="hold">
                            <p:stCondLst>
                              <p:cond delay="0"/>
                            </p:stCondLst>
                            <p:childTnLst>
                              <p:par>
                                <p:cTn id="41" presetID="32" presetClass="emph" presetSubtype="0" fill="hold" grpId="0" nodeType="clickEffect">
                                  <p:stCondLst>
                                    <p:cond delay="0"/>
                                  </p:stCondLst>
                                  <p:childTnLst>
                                    <p:animRot by="120000">
                                      <p:cBhvr>
                                        <p:cTn id="42" dur="100" fill="hold">
                                          <p:stCondLst>
                                            <p:cond delay="0"/>
                                          </p:stCondLst>
                                        </p:cTn>
                                        <p:tgtEl>
                                          <p:spTgt spid="17"/>
                                        </p:tgtEl>
                                        <p:attrNameLst>
                                          <p:attrName>r</p:attrName>
                                        </p:attrNameLst>
                                      </p:cBhvr>
                                    </p:animRot>
                                    <p:animRot by="-240000">
                                      <p:cBhvr>
                                        <p:cTn id="43" dur="200" fill="hold">
                                          <p:stCondLst>
                                            <p:cond delay="200"/>
                                          </p:stCondLst>
                                        </p:cTn>
                                        <p:tgtEl>
                                          <p:spTgt spid="17"/>
                                        </p:tgtEl>
                                        <p:attrNameLst>
                                          <p:attrName>r</p:attrName>
                                        </p:attrNameLst>
                                      </p:cBhvr>
                                    </p:animRot>
                                    <p:animRot by="240000">
                                      <p:cBhvr>
                                        <p:cTn id="44" dur="200" fill="hold">
                                          <p:stCondLst>
                                            <p:cond delay="400"/>
                                          </p:stCondLst>
                                        </p:cTn>
                                        <p:tgtEl>
                                          <p:spTgt spid="17"/>
                                        </p:tgtEl>
                                        <p:attrNameLst>
                                          <p:attrName>r</p:attrName>
                                        </p:attrNameLst>
                                      </p:cBhvr>
                                    </p:animRot>
                                    <p:animRot by="-240000">
                                      <p:cBhvr>
                                        <p:cTn id="45" dur="200" fill="hold">
                                          <p:stCondLst>
                                            <p:cond delay="600"/>
                                          </p:stCondLst>
                                        </p:cTn>
                                        <p:tgtEl>
                                          <p:spTgt spid="17"/>
                                        </p:tgtEl>
                                        <p:attrNameLst>
                                          <p:attrName>r</p:attrName>
                                        </p:attrNameLst>
                                      </p:cBhvr>
                                    </p:animRot>
                                    <p:animRot by="120000">
                                      <p:cBhvr>
                                        <p:cTn id="46" dur="200" fill="hold">
                                          <p:stCondLst>
                                            <p:cond delay="800"/>
                                          </p:stCondLst>
                                        </p:cTn>
                                        <p:tgtEl>
                                          <p:spTgt spid="17"/>
                                        </p:tgtEl>
                                        <p:attrNameLst>
                                          <p:attrName>r</p:attrName>
                                        </p:attrNameLst>
                                      </p:cBhvr>
                                    </p:animRot>
                                  </p:childTnLst>
                                </p:cTn>
                              </p:par>
                              <p:par>
                                <p:cTn id="47" presetID="9" presetClass="emph" presetSubtype="0" grpId="1" nodeType="withEffect">
                                  <p:stCondLst>
                                    <p:cond delay="0"/>
                                  </p:stCondLst>
                                  <p:childTnLst>
                                    <p:set>
                                      <p:cBhvr rctx="PPT">
                                        <p:cTn id="48" dur="indefinite"/>
                                        <p:tgtEl>
                                          <p:spTgt spid="17"/>
                                        </p:tgtEl>
                                        <p:attrNameLst>
                                          <p:attrName>style.opacity</p:attrName>
                                        </p:attrNameLst>
                                      </p:cBhvr>
                                      <p:to>
                                        <p:strVal val="0.5"/>
                                      </p:to>
                                    </p:set>
                                    <p:animEffect filter="image" prLst="opacity: 0.5">
                                      <p:cBhvr rctx="IE">
                                        <p:cTn id="49" dur="indefinite"/>
                                        <p:tgtEl>
                                          <p:spTgt spid="17"/>
                                        </p:tgtEl>
                                      </p:cBhvr>
                                    </p:animEffect>
                                  </p:childTnLst>
                                </p:cTn>
                              </p:par>
                            </p:childTnLst>
                          </p:cTn>
                        </p:par>
                      </p:childTnLst>
                    </p:cTn>
                  </p:par>
                </p:childTnLst>
              </p:cTn>
              <p:nextCondLst>
                <p:cond evt="onClick" delay="0">
                  <p:tgtEl>
                    <p:spTgt spid="17"/>
                  </p:tgtEl>
                </p:cond>
              </p:nextCondLst>
            </p:seq>
            <p:seq concurrent="1" nextAc="seek">
              <p:cTn id="50" restart="whenNotActive" fill="hold" evtFilter="cancelBubble" nodeType="interactiveSeq">
                <p:stCondLst>
                  <p:cond evt="onClick" delay="0">
                    <p:tgtEl>
                      <p:spTgt spid="20"/>
                    </p:tgtEl>
                  </p:cond>
                </p:stCondLst>
                <p:endSync evt="end" delay="0">
                  <p:rtn val="all"/>
                </p:endSync>
                <p:childTnLst>
                  <p:par>
                    <p:cTn id="51" fill="hold">
                      <p:stCondLst>
                        <p:cond delay="0"/>
                      </p:stCondLst>
                      <p:childTnLst>
                        <p:par>
                          <p:cTn id="52" fill="hold">
                            <p:stCondLst>
                              <p:cond delay="0"/>
                            </p:stCondLst>
                            <p:childTnLst>
                              <p:par>
                                <p:cTn id="53" presetID="32" presetClass="emph" presetSubtype="0" fill="hold" grpId="0" nodeType="clickEffect">
                                  <p:stCondLst>
                                    <p:cond delay="0"/>
                                  </p:stCondLst>
                                  <p:childTnLst>
                                    <p:animRot by="120000">
                                      <p:cBhvr>
                                        <p:cTn id="54" dur="100" fill="hold">
                                          <p:stCondLst>
                                            <p:cond delay="0"/>
                                          </p:stCondLst>
                                        </p:cTn>
                                        <p:tgtEl>
                                          <p:spTgt spid="20"/>
                                        </p:tgtEl>
                                        <p:attrNameLst>
                                          <p:attrName>r</p:attrName>
                                        </p:attrNameLst>
                                      </p:cBhvr>
                                    </p:animRot>
                                    <p:animRot by="-240000">
                                      <p:cBhvr>
                                        <p:cTn id="55" dur="200" fill="hold">
                                          <p:stCondLst>
                                            <p:cond delay="200"/>
                                          </p:stCondLst>
                                        </p:cTn>
                                        <p:tgtEl>
                                          <p:spTgt spid="20"/>
                                        </p:tgtEl>
                                        <p:attrNameLst>
                                          <p:attrName>r</p:attrName>
                                        </p:attrNameLst>
                                      </p:cBhvr>
                                    </p:animRot>
                                    <p:animRot by="240000">
                                      <p:cBhvr>
                                        <p:cTn id="56" dur="200" fill="hold">
                                          <p:stCondLst>
                                            <p:cond delay="400"/>
                                          </p:stCondLst>
                                        </p:cTn>
                                        <p:tgtEl>
                                          <p:spTgt spid="20"/>
                                        </p:tgtEl>
                                        <p:attrNameLst>
                                          <p:attrName>r</p:attrName>
                                        </p:attrNameLst>
                                      </p:cBhvr>
                                    </p:animRot>
                                    <p:animRot by="-240000">
                                      <p:cBhvr>
                                        <p:cTn id="57" dur="200" fill="hold">
                                          <p:stCondLst>
                                            <p:cond delay="600"/>
                                          </p:stCondLst>
                                        </p:cTn>
                                        <p:tgtEl>
                                          <p:spTgt spid="20"/>
                                        </p:tgtEl>
                                        <p:attrNameLst>
                                          <p:attrName>r</p:attrName>
                                        </p:attrNameLst>
                                      </p:cBhvr>
                                    </p:animRot>
                                    <p:animRot by="120000">
                                      <p:cBhvr>
                                        <p:cTn id="58" dur="200" fill="hold">
                                          <p:stCondLst>
                                            <p:cond delay="800"/>
                                          </p:stCondLst>
                                        </p:cTn>
                                        <p:tgtEl>
                                          <p:spTgt spid="20"/>
                                        </p:tgtEl>
                                        <p:attrNameLst>
                                          <p:attrName>r</p:attrName>
                                        </p:attrNameLst>
                                      </p:cBhvr>
                                    </p:animRot>
                                  </p:childTnLst>
                                </p:cTn>
                              </p:par>
                              <p:par>
                                <p:cTn id="59" presetID="9" presetClass="emph" presetSubtype="0" grpId="1" nodeType="withEffect">
                                  <p:stCondLst>
                                    <p:cond delay="0"/>
                                  </p:stCondLst>
                                  <p:childTnLst>
                                    <p:set>
                                      <p:cBhvr rctx="PPT">
                                        <p:cTn id="60" dur="indefinite"/>
                                        <p:tgtEl>
                                          <p:spTgt spid="20"/>
                                        </p:tgtEl>
                                        <p:attrNameLst>
                                          <p:attrName>style.opacity</p:attrName>
                                        </p:attrNameLst>
                                      </p:cBhvr>
                                      <p:to>
                                        <p:strVal val="0.5"/>
                                      </p:to>
                                    </p:set>
                                    <p:animEffect filter="image" prLst="opacity: 0.5">
                                      <p:cBhvr rctx="IE">
                                        <p:cTn id="61" dur="indefinite"/>
                                        <p:tgtEl>
                                          <p:spTgt spid="20"/>
                                        </p:tgtEl>
                                      </p:cBhvr>
                                    </p:animEffect>
                                  </p:childTnLst>
                                </p:cTn>
                              </p:par>
                            </p:childTnLst>
                          </p:cTn>
                        </p:par>
                      </p:childTnLst>
                    </p:cTn>
                  </p:par>
                </p:childTnLst>
              </p:cTn>
              <p:nextCondLst>
                <p:cond evt="onClick" delay="0">
                  <p:tgtEl>
                    <p:spTgt spid="20"/>
                  </p:tgtEl>
                </p:cond>
              </p:nextCondLst>
            </p:seq>
            <p:seq concurrent="1" nextAc="seek">
              <p:cTn id="62" restart="whenNotActive" fill="hold" evtFilter="cancelBubble" nodeType="interactiveSeq">
                <p:stCondLst>
                  <p:cond evt="onClick" delay="0">
                    <p:tgtEl>
                      <p:spTgt spid="21"/>
                    </p:tgtEl>
                  </p:cond>
                </p:stCondLst>
                <p:endSync evt="end" delay="0">
                  <p:rtn val="all"/>
                </p:endSync>
                <p:childTnLst>
                  <p:par>
                    <p:cTn id="63" fill="hold">
                      <p:stCondLst>
                        <p:cond delay="0"/>
                      </p:stCondLst>
                      <p:childTnLst>
                        <p:par>
                          <p:cTn id="64" fill="hold">
                            <p:stCondLst>
                              <p:cond delay="0"/>
                            </p:stCondLst>
                            <p:childTnLst>
                              <p:par>
                                <p:cTn id="65" presetID="32" presetClass="emph" presetSubtype="0" fill="hold" grpId="0" nodeType="clickEffect">
                                  <p:stCondLst>
                                    <p:cond delay="0"/>
                                  </p:stCondLst>
                                  <p:childTnLst>
                                    <p:animRot by="120000">
                                      <p:cBhvr>
                                        <p:cTn id="66" dur="100" fill="hold">
                                          <p:stCondLst>
                                            <p:cond delay="0"/>
                                          </p:stCondLst>
                                        </p:cTn>
                                        <p:tgtEl>
                                          <p:spTgt spid="21"/>
                                        </p:tgtEl>
                                        <p:attrNameLst>
                                          <p:attrName>r</p:attrName>
                                        </p:attrNameLst>
                                      </p:cBhvr>
                                    </p:animRot>
                                    <p:animRot by="-240000">
                                      <p:cBhvr>
                                        <p:cTn id="67" dur="200" fill="hold">
                                          <p:stCondLst>
                                            <p:cond delay="200"/>
                                          </p:stCondLst>
                                        </p:cTn>
                                        <p:tgtEl>
                                          <p:spTgt spid="21"/>
                                        </p:tgtEl>
                                        <p:attrNameLst>
                                          <p:attrName>r</p:attrName>
                                        </p:attrNameLst>
                                      </p:cBhvr>
                                    </p:animRot>
                                    <p:animRot by="240000">
                                      <p:cBhvr>
                                        <p:cTn id="68" dur="200" fill="hold">
                                          <p:stCondLst>
                                            <p:cond delay="400"/>
                                          </p:stCondLst>
                                        </p:cTn>
                                        <p:tgtEl>
                                          <p:spTgt spid="21"/>
                                        </p:tgtEl>
                                        <p:attrNameLst>
                                          <p:attrName>r</p:attrName>
                                        </p:attrNameLst>
                                      </p:cBhvr>
                                    </p:animRot>
                                    <p:animRot by="-240000">
                                      <p:cBhvr>
                                        <p:cTn id="69" dur="200" fill="hold">
                                          <p:stCondLst>
                                            <p:cond delay="600"/>
                                          </p:stCondLst>
                                        </p:cTn>
                                        <p:tgtEl>
                                          <p:spTgt spid="21"/>
                                        </p:tgtEl>
                                        <p:attrNameLst>
                                          <p:attrName>r</p:attrName>
                                        </p:attrNameLst>
                                      </p:cBhvr>
                                    </p:animRot>
                                    <p:animRot by="120000">
                                      <p:cBhvr>
                                        <p:cTn id="70" dur="200" fill="hold">
                                          <p:stCondLst>
                                            <p:cond delay="800"/>
                                          </p:stCondLst>
                                        </p:cTn>
                                        <p:tgtEl>
                                          <p:spTgt spid="21"/>
                                        </p:tgtEl>
                                        <p:attrNameLst>
                                          <p:attrName>r</p:attrName>
                                        </p:attrNameLst>
                                      </p:cBhvr>
                                    </p:animRot>
                                  </p:childTnLst>
                                </p:cTn>
                              </p:par>
                              <p:par>
                                <p:cTn id="71" presetID="9" presetClass="emph" presetSubtype="0" grpId="1" nodeType="withEffect">
                                  <p:stCondLst>
                                    <p:cond delay="0"/>
                                  </p:stCondLst>
                                  <p:childTnLst>
                                    <p:set>
                                      <p:cBhvr rctx="PPT">
                                        <p:cTn id="72" dur="indefinite"/>
                                        <p:tgtEl>
                                          <p:spTgt spid="21"/>
                                        </p:tgtEl>
                                        <p:attrNameLst>
                                          <p:attrName>style.opacity</p:attrName>
                                        </p:attrNameLst>
                                      </p:cBhvr>
                                      <p:to>
                                        <p:strVal val="0.5"/>
                                      </p:to>
                                    </p:set>
                                    <p:animEffect filter="image" prLst="opacity: 0.5">
                                      <p:cBhvr rctx="IE">
                                        <p:cTn id="73" dur="indefinite"/>
                                        <p:tgtEl>
                                          <p:spTgt spid="21"/>
                                        </p:tgtEl>
                                      </p:cBhvr>
                                    </p:animEffect>
                                  </p:childTnLst>
                                </p:cTn>
                              </p:par>
                            </p:childTnLst>
                          </p:cTn>
                        </p:par>
                      </p:childTnLst>
                    </p:cTn>
                  </p:par>
                </p:childTnLst>
              </p:cTn>
              <p:nextCondLst>
                <p:cond evt="onClick" delay="0">
                  <p:tgtEl>
                    <p:spTgt spid="21"/>
                  </p:tgtEl>
                </p:cond>
              </p:nextCondLst>
            </p:seq>
            <p:seq concurrent="1" nextAc="seek">
              <p:cTn id="74" restart="whenNotActive" fill="hold" evtFilter="cancelBubble" nodeType="interactiveSeq">
                <p:stCondLst>
                  <p:cond evt="onClick" delay="0">
                    <p:tgtEl>
                      <p:spTgt spid="18"/>
                    </p:tgtEl>
                  </p:cond>
                </p:stCondLst>
                <p:endSync evt="end" delay="0">
                  <p:rtn val="all"/>
                </p:endSync>
                <p:childTnLst>
                  <p:par>
                    <p:cTn id="75" fill="hold">
                      <p:stCondLst>
                        <p:cond delay="0"/>
                      </p:stCondLst>
                      <p:childTnLst>
                        <p:par>
                          <p:cTn id="76" fill="hold">
                            <p:stCondLst>
                              <p:cond delay="0"/>
                            </p:stCondLst>
                            <p:childTnLst>
                              <p:par>
                                <p:cTn id="77" presetID="35" presetClass="path" presetSubtype="0" accel="50000" decel="50000" fill="hold" nodeType="clickEffect">
                                  <p:stCondLst>
                                    <p:cond delay="0"/>
                                  </p:stCondLst>
                                  <p:childTnLst>
                                    <p:animMotion origin="layout" path="M -7.67227E-7 2.96296E-6 L -0.64061 -0.24144 " pathEditMode="relative" rAng="0" ptsTypes="AA">
                                      <p:cBhvr>
                                        <p:cTn id="78" dur="2000" fill="hold"/>
                                        <p:tgtEl>
                                          <p:spTgt spid="1034"/>
                                        </p:tgtEl>
                                        <p:attrNameLst>
                                          <p:attrName>ppt_x</p:attrName>
                                          <p:attrName>ppt_y</p:attrName>
                                        </p:attrNameLst>
                                      </p:cBhvr>
                                      <p:rCtr x="-32031" y="-12083"/>
                                    </p:animMotion>
                                  </p:childTnLst>
                                </p:cTn>
                              </p:par>
                            </p:childTnLst>
                          </p:cTn>
                        </p:par>
                        <p:par>
                          <p:cTn id="79" fill="hold">
                            <p:stCondLst>
                              <p:cond delay="2000"/>
                            </p:stCondLst>
                            <p:childTnLst>
                              <p:par>
                                <p:cTn id="80" presetID="45" presetClass="entr" presetSubtype="0" fill="hold" nodeType="afterEffect">
                                  <p:stCondLst>
                                    <p:cond delay="0"/>
                                  </p:stCondLst>
                                  <p:childTnLst>
                                    <p:set>
                                      <p:cBhvr>
                                        <p:cTn id="81" dur="1" fill="hold">
                                          <p:stCondLst>
                                            <p:cond delay="0"/>
                                          </p:stCondLst>
                                        </p:cTn>
                                        <p:tgtEl>
                                          <p:spTgt spid="1034"/>
                                        </p:tgtEl>
                                        <p:attrNameLst>
                                          <p:attrName>style.visibility</p:attrName>
                                        </p:attrNameLst>
                                      </p:cBhvr>
                                      <p:to>
                                        <p:strVal val="visible"/>
                                      </p:to>
                                    </p:set>
                                    <p:animEffect transition="in" filter="fade">
                                      <p:cBhvr>
                                        <p:cTn id="82" dur="2000"/>
                                        <p:tgtEl>
                                          <p:spTgt spid="1034"/>
                                        </p:tgtEl>
                                      </p:cBhvr>
                                    </p:animEffect>
                                    <p:anim calcmode="lin" valueType="num">
                                      <p:cBhvr>
                                        <p:cTn id="83" dur="2000" fill="hold"/>
                                        <p:tgtEl>
                                          <p:spTgt spid="1034"/>
                                        </p:tgtEl>
                                        <p:attrNameLst>
                                          <p:attrName>ppt_w</p:attrName>
                                        </p:attrNameLst>
                                      </p:cBhvr>
                                      <p:tavLst>
                                        <p:tav tm="0" fmla="#ppt_w*sin(2.5*pi*$)">
                                          <p:val>
                                            <p:fltVal val="0"/>
                                          </p:val>
                                        </p:tav>
                                        <p:tav tm="100000">
                                          <p:val>
                                            <p:fltVal val="1"/>
                                          </p:val>
                                        </p:tav>
                                      </p:tavLst>
                                    </p:anim>
                                    <p:anim calcmode="lin" valueType="num">
                                      <p:cBhvr>
                                        <p:cTn id="84" dur="2000" fill="hold"/>
                                        <p:tgtEl>
                                          <p:spTgt spid="1034"/>
                                        </p:tgtEl>
                                        <p:attrNameLst>
                                          <p:attrName>ppt_h</p:attrName>
                                        </p:attrNameLst>
                                      </p:cBhvr>
                                      <p:tavLst>
                                        <p:tav tm="0">
                                          <p:val>
                                            <p:strVal val="#ppt_h"/>
                                          </p:val>
                                        </p:tav>
                                        <p:tav tm="100000">
                                          <p:val>
                                            <p:strVal val="#ppt_h"/>
                                          </p:val>
                                        </p:tav>
                                      </p:tavLst>
                                    </p:anim>
                                  </p:childTnLst>
                                </p:cTn>
                              </p:par>
                            </p:childTnLst>
                          </p:cTn>
                        </p:par>
                      </p:childTnLst>
                    </p:cTn>
                  </p:par>
                </p:childTnLst>
              </p:cTn>
              <p:nextCondLst>
                <p:cond evt="onClick" delay="0">
                  <p:tgtEl>
                    <p:spTgt spid="18"/>
                  </p:tgtEl>
                </p:cond>
              </p:nextCondLst>
            </p:seq>
            <p:seq concurrent="1" nextAc="seek">
              <p:cTn id="85" restart="whenNotActive" fill="hold" evtFilter="cancelBubble" nodeType="interactiveSeq">
                <p:stCondLst>
                  <p:cond evt="onClick" delay="0">
                    <p:tgtEl>
                      <p:spTgt spid="1046"/>
                    </p:tgtEl>
                  </p:cond>
                </p:stCondLst>
                <p:endSync evt="end" delay="0">
                  <p:rtn val="all"/>
                </p:endSync>
                <p:childTnLst>
                  <p:par>
                    <p:cTn id="86" fill="hold">
                      <p:stCondLst>
                        <p:cond delay="0"/>
                      </p:stCondLst>
                      <p:childTnLst>
                        <p:par>
                          <p:cTn id="87" fill="hold">
                            <p:stCondLst>
                              <p:cond delay="0"/>
                            </p:stCondLst>
                            <p:childTnLst>
                              <p:par>
                                <p:cTn id="88" presetID="32" presetClass="emph" presetSubtype="0" fill="hold" nodeType="withEffect">
                                  <p:stCondLst>
                                    <p:cond delay="0"/>
                                  </p:stCondLst>
                                  <p:childTnLst>
                                    <p:animRot by="120000">
                                      <p:cBhvr>
                                        <p:cTn id="89" dur="100" fill="hold">
                                          <p:stCondLst>
                                            <p:cond delay="0"/>
                                          </p:stCondLst>
                                        </p:cTn>
                                        <p:tgtEl>
                                          <p:spTgt spid="1046"/>
                                        </p:tgtEl>
                                        <p:attrNameLst>
                                          <p:attrName>r</p:attrName>
                                        </p:attrNameLst>
                                      </p:cBhvr>
                                    </p:animRot>
                                    <p:animRot by="-240000">
                                      <p:cBhvr>
                                        <p:cTn id="90" dur="200" fill="hold">
                                          <p:stCondLst>
                                            <p:cond delay="200"/>
                                          </p:stCondLst>
                                        </p:cTn>
                                        <p:tgtEl>
                                          <p:spTgt spid="1046"/>
                                        </p:tgtEl>
                                        <p:attrNameLst>
                                          <p:attrName>r</p:attrName>
                                        </p:attrNameLst>
                                      </p:cBhvr>
                                    </p:animRot>
                                    <p:animRot by="240000">
                                      <p:cBhvr>
                                        <p:cTn id="91" dur="200" fill="hold">
                                          <p:stCondLst>
                                            <p:cond delay="400"/>
                                          </p:stCondLst>
                                        </p:cTn>
                                        <p:tgtEl>
                                          <p:spTgt spid="1046"/>
                                        </p:tgtEl>
                                        <p:attrNameLst>
                                          <p:attrName>r</p:attrName>
                                        </p:attrNameLst>
                                      </p:cBhvr>
                                    </p:animRot>
                                    <p:animRot by="-240000">
                                      <p:cBhvr>
                                        <p:cTn id="92" dur="200" fill="hold">
                                          <p:stCondLst>
                                            <p:cond delay="600"/>
                                          </p:stCondLst>
                                        </p:cTn>
                                        <p:tgtEl>
                                          <p:spTgt spid="1046"/>
                                        </p:tgtEl>
                                        <p:attrNameLst>
                                          <p:attrName>r</p:attrName>
                                        </p:attrNameLst>
                                      </p:cBhvr>
                                    </p:animRot>
                                    <p:animRot by="120000">
                                      <p:cBhvr>
                                        <p:cTn id="93" dur="200" fill="hold">
                                          <p:stCondLst>
                                            <p:cond delay="800"/>
                                          </p:stCondLst>
                                        </p:cTn>
                                        <p:tgtEl>
                                          <p:spTgt spid="1046"/>
                                        </p:tgtEl>
                                        <p:attrNameLst>
                                          <p:attrName>r</p:attrName>
                                        </p:attrNameLst>
                                      </p:cBhvr>
                                    </p:animRot>
                                  </p:childTnLst>
                                </p:cTn>
                              </p:par>
                              <p:par>
                                <p:cTn id="94" presetID="9" presetClass="emph" presetSubtype="0" nodeType="withEffect">
                                  <p:stCondLst>
                                    <p:cond delay="0"/>
                                  </p:stCondLst>
                                  <p:childTnLst>
                                    <p:set>
                                      <p:cBhvr rctx="PPT">
                                        <p:cTn id="95" dur="indefinite"/>
                                        <p:tgtEl>
                                          <p:spTgt spid="1046"/>
                                        </p:tgtEl>
                                        <p:attrNameLst>
                                          <p:attrName>style.opacity</p:attrName>
                                        </p:attrNameLst>
                                      </p:cBhvr>
                                      <p:to>
                                        <p:strVal val="0.5"/>
                                      </p:to>
                                    </p:set>
                                    <p:animEffect filter="image" prLst="opacity: 0.5">
                                      <p:cBhvr rctx="IE">
                                        <p:cTn id="96" dur="indefinite"/>
                                        <p:tgtEl>
                                          <p:spTgt spid="1046"/>
                                        </p:tgtEl>
                                      </p:cBhvr>
                                    </p:animEffect>
                                  </p:childTnLst>
                                </p:cTn>
                              </p:par>
                            </p:childTnLst>
                          </p:cTn>
                        </p:par>
                      </p:childTnLst>
                    </p:cTn>
                  </p:par>
                </p:childTnLst>
              </p:cTn>
              <p:nextCondLst>
                <p:cond evt="onClick" delay="0">
                  <p:tgtEl>
                    <p:spTgt spid="1046"/>
                  </p:tgtEl>
                </p:cond>
              </p:nextCondLst>
            </p:seq>
            <p:seq concurrent="1" nextAc="seek">
              <p:cTn id="97" restart="whenNotActive" fill="hold" evtFilter="cancelBubble" nodeType="interactiveSeq">
                <p:stCondLst>
                  <p:cond evt="onClick" delay="0">
                    <p:tgtEl>
                      <p:spTgt spid="1044"/>
                    </p:tgtEl>
                  </p:cond>
                </p:stCondLst>
                <p:endSync evt="end" delay="0">
                  <p:rtn val="all"/>
                </p:endSync>
                <p:childTnLst>
                  <p:par>
                    <p:cTn id="98" fill="hold">
                      <p:stCondLst>
                        <p:cond delay="0"/>
                      </p:stCondLst>
                      <p:childTnLst>
                        <p:par>
                          <p:cTn id="99" fill="hold">
                            <p:stCondLst>
                              <p:cond delay="0"/>
                            </p:stCondLst>
                            <p:childTnLst>
                              <p:par>
                                <p:cTn id="100" presetID="32" presetClass="emph" presetSubtype="0" fill="hold" nodeType="withEffect">
                                  <p:stCondLst>
                                    <p:cond delay="0"/>
                                  </p:stCondLst>
                                  <p:childTnLst>
                                    <p:animRot by="120000">
                                      <p:cBhvr>
                                        <p:cTn id="101" dur="100" fill="hold">
                                          <p:stCondLst>
                                            <p:cond delay="0"/>
                                          </p:stCondLst>
                                        </p:cTn>
                                        <p:tgtEl>
                                          <p:spTgt spid="1044"/>
                                        </p:tgtEl>
                                        <p:attrNameLst>
                                          <p:attrName>r</p:attrName>
                                        </p:attrNameLst>
                                      </p:cBhvr>
                                    </p:animRot>
                                    <p:animRot by="-240000">
                                      <p:cBhvr>
                                        <p:cTn id="102" dur="200" fill="hold">
                                          <p:stCondLst>
                                            <p:cond delay="200"/>
                                          </p:stCondLst>
                                        </p:cTn>
                                        <p:tgtEl>
                                          <p:spTgt spid="1044"/>
                                        </p:tgtEl>
                                        <p:attrNameLst>
                                          <p:attrName>r</p:attrName>
                                        </p:attrNameLst>
                                      </p:cBhvr>
                                    </p:animRot>
                                    <p:animRot by="240000">
                                      <p:cBhvr>
                                        <p:cTn id="103" dur="200" fill="hold">
                                          <p:stCondLst>
                                            <p:cond delay="400"/>
                                          </p:stCondLst>
                                        </p:cTn>
                                        <p:tgtEl>
                                          <p:spTgt spid="1044"/>
                                        </p:tgtEl>
                                        <p:attrNameLst>
                                          <p:attrName>r</p:attrName>
                                        </p:attrNameLst>
                                      </p:cBhvr>
                                    </p:animRot>
                                    <p:animRot by="-240000">
                                      <p:cBhvr>
                                        <p:cTn id="104" dur="200" fill="hold">
                                          <p:stCondLst>
                                            <p:cond delay="600"/>
                                          </p:stCondLst>
                                        </p:cTn>
                                        <p:tgtEl>
                                          <p:spTgt spid="1044"/>
                                        </p:tgtEl>
                                        <p:attrNameLst>
                                          <p:attrName>r</p:attrName>
                                        </p:attrNameLst>
                                      </p:cBhvr>
                                    </p:animRot>
                                    <p:animRot by="120000">
                                      <p:cBhvr>
                                        <p:cTn id="105" dur="200" fill="hold">
                                          <p:stCondLst>
                                            <p:cond delay="800"/>
                                          </p:stCondLst>
                                        </p:cTn>
                                        <p:tgtEl>
                                          <p:spTgt spid="1044"/>
                                        </p:tgtEl>
                                        <p:attrNameLst>
                                          <p:attrName>r</p:attrName>
                                        </p:attrNameLst>
                                      </p:cBhvr>
                                    </p:animRot>
                                  </p:childTnLst>
                                </p:cTn>
                              </p:par>
                              <p:par>
                                <p:cTn id="106" presetID="9" presetClass="emph" presetSubtype="0" nodeType="withEffect">
                                  <p:stCondLst>
                                    <p:cond delay="0"/>
                                  </p:stCondLst>
                                  <p:childTnLst>
                                    <p:set>
                                      <p:cBhvr rctx="PPT">
                                        <p:cTn id="107" dur="indefinite"/>
                                        <p:tgtEl>
                                          <p:spTgt spid="1044"/>
                                        </p:tgtEl>
                                        <p:attrNameLst>
                                          <p:attrName>style.opacity</p:attrName>
                                        </p:attrNameLst>
                                      </p:cBhvr>
                                      <p:to>
                                        <p:strVal val="0.5"/>
                                      </p:to>
                                    </p:set>
                                    <p:animEffect filter="image" prLst="opacity: 0.5">
                                      <p:cBhvr rctx="IE">
                                        <p:cTn id="108" dur="indefinite"/>
                                        <p:tgtEl>
                                          <p:spTgt spid="1044"/>
                                        </p:tgtEl>
                                      </p:cBhvr>
                                    </p:animEffect>
                                  </p:childTnLst>
                                </p:cTn>
                              </p:par>
                            </p:childTnLst>
                          </p:cTn>
                        </p:par>
                      </p:childTnLst>
                    </p:cTn>
                  </p:par>
                </p:childTnLst>
              </p:cTn>
              <p:nextCondLst>
                <p:cond evt="onClick" delay="0">
                  <p:tgtEl>
                    <p:spTgt spid="1044"/>
                  </p:tgtEl>
                </p:cond>
              </p:nextCondLst>
            </p:seq>
            <p:seq concurrent="1" nextAc="seek">
              <p:cTn id="109" restart="whenNotActive" fill="hold" evtFilter="cancelBubble" nodeType="interactiveSeq">
                <p:stCondLst>
                  <p:cond evt="onClick" delay="0">
                    <p:tgtEl>
                      <p:spTgt spid="1040"/>
                    </p:tgtEl>
                  </p:cond>
                </p:stCondLst>
                <p:endSync evt="end" delay="0">
                  <p:rtn val="all"/>
                </p:endSync>
                <p:childTnLst>
                  <p:par>
                    <p:cTn id="110" fill="hold">
                      <p:stCondLst>
                        <p:cond delay="0"/>
                      </p:stCondLst>
                      <p:childTnLst>
                        <p:par>
                          <p:cTn id="111" fill="hold">
                            <p:stCondLst>
                              <p:cond delay="0"/>
                            </p:stCondLst>
                            <p:childTnLst>
                              <p:par>
                                <p:cTn id="112" presetID="32" presetClass="emph" presetSubtype="0" fill="hold" nodeType="withEffect">
                                  <p:stCondLst>
                                    <p:cond delay="0"/>
                                  </p:stCondLst>
                                  <p:childTnLst>
                                    <p:animRot by="120000">
                                      <p:cBhvr>
                                        <p:cTn id="113" dur="100" fill="hold">
                                          <p:stCondLst>
                                            <p:cond delay="0"/>
                                          </p:stCondLst>
                                        </p:cTn>
                                        <p:tgtEl>
                                          <p:spTgt spid="1040"/>
                                        </p:tgtEl>
                                        <p:attrNameLst>
                                          <p:attrName>r</p:attrName>
                                        </p:attrNameLst>
                                      </p:cBhvr>
                                    </p:animRot>
                                    <p:animRot by="-240000">
                                      <p:cBhvr>
                                        <p:cTn id="114" dur="200" fill="hold">
                                          <p:stCondLst>
                                            <p:cond delay="200"/>
                                          </p:stCondLst>
                                        </p:cTn>
                                        <p:tgtEl>
                                          <p:spTgt spid="1040"/>
                                        </p:tgtEl>
                                        <p:attrNameLst>
                                          <p:attrName>r</p:attrName>
                                        </p:attrNameLst>
                                      </p:cBhvr>
                                    </p:animRot>
                                    <p:animRot by="240000">
                                      <p:cBhvr>
                                        <p:cTn id="115" dur="200" fill="hold">
                                          <p:stCondLst>
                                            <p:cond delay="400"/>
                                          </p:stCondLst>
                                        </p:cTn>
                                        <p:tgtEl>
                                          <p:spTgt spid="1040"/>
                                        </p:tgtEl>
                                        <p:attrNameLst>
                                          <p:attrName>r</p:attrName>
                                        </p:attrNameLst>
                                      </p:cBhvr>
                                    </p:animRot>
                                    <p:animRot by="-240000">
                                      <p:cBhvr>
                                        <p:cTn id="116" dur="200" fill="hold">
                                          <p:stCondLst>
                                            <p:cond delay="600"/>
                                          </p:stCondLst>
                                        </p:cTn>
                                        <p:tgtEl>
                                          <p:spTgt spid="1040"/>
                                        </p:tgtEl>
                                        <p:attrNameLst>
                                          <p:attrName>r</p:attrName>
                                        </p:attrNameLst>
                                      </p:cBhvr>
                                    </p:animRot>
                                    <p:animRot by="120000">
                                      <p:cBhvr>
                                        <p:cTn id="117" dur="200" fill="hold">
                                          <p:stCondLst>
                                            <p:cond delay="800"/>
                                          </p:stCondLst>
                                        </p:cTn>
                                        <p:tgtEl>
                                          <p:spTgt spid="1040"/>
                                        </p:tgtEl>
                                        <p:attrNameLst>
                                          <p:attrName>r</p:attrName>
                                        </p:attrNameLst>
                                      </p:cBhvr>
                                    </p:animRot>
                                  </p:childTnLst>
                                </p:cTn>
                              </p:par>
                              <p:par>
                                <p:cTn id="118" presetID="9" presetClass="emph" presetSubtype="0" nodeType="withEffect">
                                  <p:stCondLst>
                                    <p:cond delay="0"/>
                                  </p:stCondLst>
                                  <p:childTnLst>
                                    <p:set>
                                      <p:cBhvr rctx="PPT">
                                        <p:cTn id="119" dur="indefinite"/>
                                        <p:tgtEl>
                                          <p:spTgt spid="1040"/>
                                        </p:tgtEl>
                                        <p:attrNameLst>
                                          <p:attrName>style.opacity</p:attrName>
                                        </p:attrNameLst>
                                      </p:cBhvr>
                                      <p:to>
                                        <p:strVal val="0.5"/>
                                      </p:to>
                                    </p:set>
                                    <p:animEffect filter="image" prLst="opacity: 0.5">
                                      <p:cBhvr rctx="IE">
                                        <p:cTn id="120" dur="indefinite"/>
                                        <p:tgtEl>
                                          <p:spTgt spid="1040"/>
                                        </p:tgtEl>
                                      </p:cBhvr>
                                    </p:animEffect>
                                  </p:childTnLst>
                                </p:cTn>
                              </p:par>
                            </p:childTnLst>
                          </p:cTn>
                        </p:par>
                      </p:childTnLst>
                    </p:cTn>
                  </p:par>
                </p:childTnLst>
              </p:cTn>
              <p:nextCondLst>
                <p:cond evt="onClick" delay="0">
                  <p:tgtEl>
                    <p:spTgt spid="1040"/>
                  </p:tgtEl>
                </p:cond>
              </p:nextCondLst>
            </p:seq>
            <p:seq concurrent="1" nextAc="seek">
              <p:cTn id="121" restart="whenNotActive" fill="hold" evtFilter="cancelBubble" nodeType="interactiveSeq">
                <p:stCondLst>
                  <p:cond evt="onClick" delay="0">
                    <p:tgtEl>
                      <p:spTgt spid="1050"/>
                    </p:tgtEl>
                  </p:cond>
                </p:stCondLst>
                <p:endSync evt="end" delay="0">
                  <p:rtn val="all"/>
                </p:endSync>
                <p:childTnLst>
                  <p:par>
                    <p:cTn id="122" fill="hold">
                      <p:stCondLst>
                        <p:cond delay="0"/>
                      </p:stCondLst>
                      <p:childTnLst>
                        <p:par>
                          <p:cTn id="123" fill="hold">
                            <p:stCondLst>
                              <p:cond delay="0"/>
                            </p:stCondLst>
                            <p:childTnLst>
                              <p:par>
                                <p:cTn id="124" presetID="32" presetClass="emph" presetSubtype="0" fill="hold" nodeType="withEffect">
                                  <p:stCondLst>
                                    <p:cond delay="0"/>
                                  </p:stCondLst>
                                  <p:childTnLst>
                                    <p:animRot by="120000">
                                      <p:cBhvr>
                                        <p:cTn id="125" dur="100" fill="hold">
                                          <p:stCondLst>
                                            <p:cond delay="0"/>
                                          </p:stCondLst>
                                        </p:cTn>
                                        <p:tgtEl>
                                          <p:spTgt spid="1050"/>
                                        </p:tgtEl>
                                        <p:attrNameLst>
                                          <p:attrName>r</p:attrName>
                                        </p:attrNameLst>
                                      </p:cBhvr>
                                    </p:animRot>
                                    <p:animRot by="-240000">
                                      <p:cBhvr>
                                        <p:cTn id="126" dur="200" fill="hold">
                                          <p:stCondLst>
                                            <p:cond delay="200"/>
                                          </p:stCondLst>
                                        </p:cTn>
                                        <p:tgtEl>
                                          <p:spTgt spid="1050"/>
                                        </p:tgtEl>
                                        <p:attrNameLst>
                                          <p:attrName>r</p:attrName>
                                        </p:attrNameLst>
                                      </p:cBhvr>
                                    </p:animRot>
                                    <p:animRot by="240000">
                                      <p:cBhvr>
                                        <p:cTn id="127" dur="200" fill="hold">
                                          <p:stCondLst>
                                            <p:cond delay="400"/>
                                          </p:stCondLst>
                                        </p:cTn>
                                        <p:tgtEl>
                                          <p:spTgt spid="1050"/>
                                        </p:tgtEl>
                                        <p:attrNameLst>
                                          <p:attrName>r</p:attrName>
                                        </p:attrNameLst>
                                      </p:cBhvr>
                                    </p:animRot>
                                    <p:animRot by="-240000">
                                      <p:cBhvr>
                                        <p:cTn id="128" dur="200" fill="hold">
                                          <p:stCondLst>
                                            <p:cond delay="600"/>
                                          </p:stCondLst>
                                        </p:cTn>
                                        <p:tgtEl>
                                          <p:spTgt spid="1050"/>
                                        </p:tgtEl>
                                        <p:attrNameLst>
                                          <p:attrName>r</p:attrName>
                                        </p:attrNameLst>
                                      </p:cBhvr>
                                    </p:animRot>
                                    <p:animRot by="120000">
                                      <p:cBhvr>
                                        <p:cTn id="129" dur="200" fill="hold">
                                          <p:stCondLst>
                                            <p:cond delay="800"/>
                                          </p:stCondLst>
                                        </p:cTn>
                                        <p:tgtEl>
                                          <p:spTgt spid="1050"/>
                                        </p:tgtEl>
                                        <p:attrNameLst>
                                          <p:attrName>r</p:attrName>
                                        </p:attrNameLst>
                                      </p:cBhvr>
                                    </p:animRot>
                                  </p:childTnLst>
                                </p:cTn>
                              </p:par>
                              <p:par>
                                <p:cTn id="130" presetID="9" presetClass="emph" presetSubtype="0" nodeType="withEffect">
                                  <p:stCondLst>
                                    <p:cond delay="0"/>
                                  </p:stCondLst>
                                  <p:childTnLst>
                                    <p:set>
                                      <p:cBhvr rctx="PPT">
                                        <p:cTn id="131" dur="indefinite"/>
                                        <p:tgtEl>
                                          <p:spTgt spid="1050"/>
                                        </p:tgtEl>
                                        <p:attrNameLst>
                                          <p:attrName>style.opacity</p:attrName>
                                        </p:attrNameLst>
                                      </p:cBhvr>
                                      <p:to>
                                        <p:strVal val="0.5"/>
                                      </p:to>
                                    </p:set>
                                    <p:animEffect filter="image" prLst="opacity: 0.5">
                                      <p:cBhvr rctx="IE">
                                        <p:cTn id="132" dur="indefinite"/>
                                        <p:tgtEl>
                                          <p:spTgt spid="1050"/>
                                        </p:tgtEl>
                                      </p:cBhvr>
                                    </p:animEffect>
                                  </p:childTnLst>
                                </p:cTn>
                              </p:par>
                            </p:childTnLst>
                          </p:cTn>
                        </p:par>
                      </p:childTnLst>
                    </p:cTn>
                  </p:par>
                </p:childTnLst>
              </p:cTn>
              <p:nextCondLst>
                <p:cond evt="onClick" delay="0">
                  <p:tgtEl>
                    <p:spTgt spid="1050"/>
                  </p:tgtEl>
                </p:cond>
              </p:nextCondLst>
            </p:seq>
            <p:seq concurrent="1" nextAc="seek">
              <p:cTn id="133" restart="whenNotActive" fill="hold" evtFilter="cancelBubble" nodeType="interactiveSeq">
                <p:stCondLst>
                  <p:cond evt="onClick" delay="0">
                    <p:tgtEl>
                      <p:spTgt spid="1030"/>
                    </p:tgtEl>
                  </p:cond>
                </p:stCondLst>
                <p:endSync evt="end" delay="0">
                  <p:rtn val="all"/>
                </p:endSync>
                <p:childTnLst>
                  <p:par>
                    <p:cTn id="134" fill="hold">
                      <p:stCondLst>
                        <p:cond delay="0"/>
                      </p:stCondLst>
                      <p:childTnLst>
                        <p:par>
                          <p:cTn id="135" fill="hold">
                            <p:stCondLst>
                              <p:cond delay="0"/>
                            </p:stCondLst>
                            <p:childTnLst>
                              <p:par>
                                <p:cTn id="136" presetID="32" presetClass="emph" presetSubtype="0" fill="hold" nodeType="withEffect">
                                  <p:stCondLst>
                                    <p:cond delay="0"/>
                                  </p:stCondLst>
                                  <p:childTnLst>
                                    <p:animRot by="120000">
                                      <p:cBhvr>
                                        <p:cTn id="137" dur="100" fill="hold">
                                          <p:stCondLst>
                                            <p:cond delay="0"/>
                                          </p:stCondLst>
                                        </p:cTn>
                                        <p:tgtEl>
                                          <p:spTgt spid="1030"/>
                                        </p:tgtEl>
                                        <p:attrNameLst>
                                          <p:attrName>r</p:attrName>
                                        </p:attrNameLst>
                                      </p:cBhvr>
                                    </p:animRot>
                                    <p:animRot by="-240000">
                                      <p:cBhvr>
                                        <p:cTn id="138" dur="200" fill="hold">
                                          <p:stCondLst>
                                            <p:cond delay="200"/>
                                          </p:stCondLst>
                                        </p:cTn>
                                        <p:tgtEl>
                                          <p:spTgt spid="1030"/>
                                        </p:tgtEl>
                                        <p:attrNameLst>
                                          <p:attrName>r</p:attrName>
                                        </p:attrNameLst>
                                      </p:cBhvr>
                                    </p:animRot>
                                    <p:animRot by="240000">
                                      <p:cBhvr>
                                        <p:cTn id="139" dur="200" fill="hold">
                                          <p:stCondLst>
                                            <p:cond delay="400"/>
                                          </p:stCondLst>
                                        </p:cTn>
                                        <p:tgtEl>
                                          <p:spTgt spid="1030"/>
                                        </p:tgtEl>
                                        <p:attrNameLst>
                                          <p:attrName>r</p:attrName>
                                        </p:attrNameLst>
                                      </p:cBhvr>
                                    </p:animRot>
                                    <p:animRot by="-240000">
                                      <p:cBhvr>
                                        <p:cTn id="140" dur="200" fill="hold">
                                          <p:stCondLst>
                                            <p:cond delay="600"/>
                                          </p:stCondLst>
                                        </p:cTn>
                                        <p:tgtEl>
                                          <p:spTgt spid="1030"/>
                                        </p:tgtEl>
                                        <p:attrNameLst>
                                          <p:attrName>r</p:attrName>
                                        </p:attrNameLst>
                                      </p:cBhvr>
                                    </p:animRot>
                                    <p:animRot by="120000">
                                      <p:cBhvr>
                                        <p:cTn id="141" dur="200" fill="hold">
                                          <p:stCondLst>
                                            <p:cond delay="800"/>
                                          </p:stCondLst>
                                        </p:cTn>
                                        <p:tgtEl>
                                          <p:spTgt spid="1030"/>
                                        </p:tgtEl>
                                        <p:attrNameLst>
                                          <p:attrName>r</p:attrName>
                                        </p:attrNameLst>
                                      </p:cBhvr>
                                    </p:animRot>
                                  </p:childTnLst>
                                </p:cTn>
                              </p:par>
                              <p:par>
                                <p:cTn id="142" presetID="9" presetClass="emph" presetSubtype="0" nodeType="withEffect">
                                  <p:stCondLst>
                                    <p:cond delay="0"/>
                                  </p:stCondLst>
                                  <p:childTnLst>
                                    <p:set>
                                      <p:cBhvr rctx="PPT">
                                        <p:cTn id="143" dur="indefinite"/>
                                        <p:tgtEl>
                                          <p:spTgt spid="1030"/>
                                        </p:tgtEl>
                                        <p:attrNameLst>
                                          <p:attrName>style.opacity</p:attrName>
                                        </p:attrNameLst>
                                      </p:cBhvr>
                                      <p:to>
                                        <p:strVal val="0.5"/>
                                      </p:to>
                                    </p:set>
                                    <p:animEffect filter="image" prLst="opacity: 0.5">
                                      <p:cBhvr rctx="IE">
                                        <p:cTn id="144" dur="indefinite"/>
                                        <p:tgtEl>
                                          <p:spTgt spid="1030"/>
                                        </p:tgtEl>
                                      </p:cBhvr>
                                    </p:animEffect>
                                  </p:childTnLst>
                                </p:cTn>
                              </p:par>
                            </p:childTnLst>
                          </p:cTn>
                        </p:par>
                      </p:childTnLst>
                    </p:cTn>
                  </p:par>
                </p:childTnLst>
              </p:cTn>
              <p:nextCondLst>
                <p:cond evt="onClick" delay="0">
                  <p:tgtEl>
                    <p:spTgt spid="1030"/>
                  </p:tgtEl>
                </p:cond>
              </p:nextCondLst>
            </p:seq>
            <p:seq concurrent="1" nextAc="seek">
              <p:cTn id="145" restart="whenNotActive" fill="hold" evtFilter="cancelBubble" nodeType="interactiveSeq">
                <p:stCondLst>
                  <p:cond evt="onClick" delay="0">
                    <p:tgtEl>
                      <p:spTgt spid="1038"/>
                    </p:tgtEl>
                  </p:cond>
                </p:stCondLst>
                <p:endSync evt="end" delay="0">
                  <p:rtn val="all"/>
                </p:endSync>
                <p:childTnLst>
                  <p:par>
                    <p:cTn id="146" fill="hold">
                      <p:stCondLst>
                        <p:cond delay="0"/>
                      </p:stCondLst>
                      <p:childTnLst>
                        <p:par>
                          <p:cTn id="147" fill="hold">
                            <p:stCondLst>
                              <p:cond delay="0"/>
                            </p:stCondLst>
                            <p:childTnLst>
                              <p:par>
                                <p:cTn id="148" presetID="32" presetClass="emph" presetSubtype="0" fill="hold" nodeType="withEffect">
                                  <p:stCondLst>
                                    <p:cond delay="0"/>
                                  </p:stCondLst>
                                  <p:childTnLst>
                                    <p:animRot by="120000">
                                      <p:cBhvr>
                                        <p:cTn id="149" dur="100" fill="hold">
                                          <p:stCondLst>
                                            <p:cond delay="0"/>
                                          </p:stCondLst>
                                        </p:cTn>
                                        <p:tgtEl>
                                          <p:spTgt spid="1038"/>
                                        </p:tgtEl>
                                        <p:attrNameLst>
                                          <p:attrName>r</p:attrName>
                                        </p:attrNameLst>
                                      </p:cBhvr>
                                    </p:animRot>
                                    <p:animRot by="-240000">
                                      <p:cBhvr>
                                        <p:cTn id="150" dur="200" fill="hold">
                                          <p:stCondLst>
                                            <p:cond delay="200"/>
                                          </p:stCondLst>
                                        </p:cTn>
                                        <p:tgtEl>
                                          <p:spTgt spid="1038"/>
                                        </p:tgtEl>
                                        <p:attrNameLst>
                                          <p:attrName>r</p:attrName>
                                        </p:attrNameLst>
                                      </p:cBhvr>
                                    </p:animRot>
                                    <p:animRot by="240000">
                                      <p:cBhvr>
                                        <p:cTn id="151" dur="200" fill="hold">
                                          <p:stCondLst>
                                            <p:cond delay="400"/>
                                          </p:stCondLst>
                                        </p:cTn>
                                        <p:tgtEl>
                                          <p:spTgt spid="1038"/>
                                        </p:tgtEl>
                                        <p:attrNameLst>
                                          <p:attrName>r</p:attrName>
                                        </p:attrNameLst>
                                      </p:cBhvr>
                                    </p:animRot>
                                    <p:animRot by="-240000">
                                      <p:cBhvr>
                                        <p:cTn id="152" dur="200" fill="hold">
                                          <p:stCondLst>
                                            <p:cond delay="600"/>
                                          </p:stCondLst>
                                        </p:cTn>
                                        <p:tgtEl>
                                          <p:spTgt spid="1038"/>
                                        </p:tgtEl>
                                        <p:attrNameLst>
                                          <p:attrName>r</p:attrName>
                                        </p:attrNameLst>
                                      </p:cBhvr>
                                    </p:animRot>
                                    <p:animRot by="120000">
                                      <p:cBhvr>
                                        <p:cTn id="153" dur="200" fill="hold">
                                          <p:stCondLst>
                                            <p:cond delay="800"/>
                                          </p:stCondLst>
                                        </p:cTn>
                                        <p:tgtEl>
                                          <p:spTgt spid="1038"/>
                                        </p:tgtEl>
                                        <p:attrNameLst>
                                          <p:attrName>r</p:attrName>
                                        </p:attrNameLst>
                                      </p:cBhvr>
                                    </p:animRot>
                                  </p:childTnLst>
                                </p:cTn>
                              </p:par>
                              <p:par>
                                <p:cTn id="154" presetID="9" presetClass="emph" presetSubtype="0" nodeType="withEffect">
                                  <p:stCondLst>
                                    <p:cond delay="0"/>
                                  </p:stCondLst>
                                  <p:childTnLst>
                                    <p:set>
                                      <p:cBhvr rctx="PPT">
                                        <p:cTn id="155" dur="indefinite"/>
                                        <p:tgtEl>
                                          <p:spTgt spid="1038"/>
                                        </p:tgtEl>
                                        <p:attrNameLst>
                                          <p:attrName>style.opacity</p:attrName>
                                        </p:attrNameLst>
                                      </p:cBhvr>
                                      <p:to>
                                        <p:strVal val="0.5"/>
                                      </p:to>
                                    </p:set>
                                    <p:animEffect filter="image" prLst="opacity: 0.5">
                                      <p:cBhvr rctx="IE">
                                        <p:cTn id="156" dur="indefinite"/>
                                        <p:tgtEl>
                                          <p:spTgt spid="1038"/>
                                        </p:tgtEl>
                                      </p:cBhvr>
                                    </p:animEffect>
                                  </p:childTnLst>
                                </p:cTn>
                              </p:par>
                            </p:childTnLst>
                          </p:cTn>
                        </p:par>
                      </p:childTnLst>
                    </p:cTn>
                  </p:par>
                </p:childTnLst>
              </p:cTn>
              <p:nextCondLst>
                <p:cond evt="onClick" delay="0">
                  <p:tgtEl>
                    <p:spTgt spid="1038"/>
                  </p:tgtEl>
                </p:cond>
              </p:nextCondLst>
            </p:seq>
          </p:childTnLst>
        </p:cTn>
      </p:par>
    </p:tnLst>
    <p:bldLst>
      <p:bldP spid="17" grpId="0" animBg="1"/>
      <p:bldP spid="17" grpId="1" animBg="1"/>
      <p:bldP spid="19" grpId="0" animBg="1"/>
      <p:bldP spid="19" grpId="1" animBg="1"/>
      <p:bldP spid="20" grpId="0" animBg="1"/>
      <p:bldP spid="20" grpId="1" animBg="1"/>
      <p:bldP spid="21" grpId="0" animBg="1"/>
      <p:bldP spid="21" grpId="1" animBg="1"/>
      <p:bldP spid="22" grpId="0" animBg="1"/>
      <p:bldP spid="22" grpId="1" animBg="1"/>
      <p:bldP spid="23" grpId="0" animBg="1"/>
      <p:bldP spid="23" grpId="1"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1341120" y="361950"/>
            <a:ext cx="9234561" cy="1257300"/>
          </a:xfrm>
        </p:spPr>
        <p:txBody>
          <a:bodyPr>
            <a:noAutofit/>
          </a:bodyPr>
          <a:lstStyle/>
          <a:p>
            <a:r>
              <a:rPr lang="cs-CZ" sz="2800" b="1" dirty="0" smtClean="0"/>
              <a:t>Tak ještě jednou pomoz uklidit! Vpravo na stole leží hrneček, uprostřed je květina, pod stolem auto, vlevo na stole kniha, vedle stolu vpravo medvídek, nad stolem letí moucha, vedle stolu vlevo je míč.</a:t>
            </a:r>
            <a:endParaRPr lang="cs-CZ" sz="2800" b="1"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t>10</a:t>
            </a:fld>
            <a:endParaRPr lang="cs-CZ" dirty="0"/>
          </a:p>
        </p:txBody>
      </p:sp>
      <p:pic>
        <p:nvPicPr>
          <p:cNvPr id="1026" name="Picture 2" descr="Stůl, Nábytek, Denně, Dřevo, Dřevěné, Z Tvrdého Dřev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4025" y="3017803"/>
            <a:ext cx="4489450" cy="284098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uto, Autíčko, Hračka, Zábava, Automobil, Automaticky"/>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34025" y="5710494"/>
            <a:ext cx="1529656" cy="98949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lážový Míč, Koule, Nafukovací, Beach, Barevné, Odraz"/>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253700" y="5643774"/>
            <a:ext cx="1223800" cy="122380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Medvídek, Hračka, Medvěd, Roztomilý, Hnědá"/>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64881" y="5171343"/>
            <a:ext cx="1204045" cy="1535038"/>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Mouchy, Moucha Domácí, Fly, Hmyz, Křídla, Oči"/>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695256" y="5403467"/>
            <a:ext cx="1281489" cy="1322827"/>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Kniha, Červená, Tlusté, Prázdné, Zavřeno, Obal"/>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566268" y="5751006"/>
            <a:ext cx="1374414" cy="1009336"/>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Květináč, Tulipán, Velikonoce, Duben, Květen, Březen"/>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0875262" y="4894806"/>
            <a:ext cx="905788" cy="1811575"/>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descr="Pohár, Horké, Káva, Pára, Rukojeť, Snídaně, Hnědá"/>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137662" y="5560947"/>
            <a:ext cx="1261752" cy="11454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8482457"/>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050"/>
                    </p:tgtEl>
                  </p:cond>
                </p:stCondLst>
                <p:endSync evt="end" delay="0">
                  <p:rtn val="all"/>
                </p:endSync>
                <p:childTnLst>
                  <p:par>
                    <p:cTn id="3" fill="hold">
                      <p:stCondLst>
                        <p:cond delay="0"/>
                      </p:stCondLst>
                      <p:childTnLst>
                        <p:par>
                          <p:cTn id="4" fill="hold">
                            <p:stCondLst>
                              <p:cond delay="0"/>
                            </p:stCondLst>
                            <p:childTnLst>
                              <p:par>
                                <p:cTn id="5" presetID="64" presetClass="path" presetSubtype="0" accel="50000" decel="50000" fill="hold" nodeType="clickEffect">
                                  <p:stCondLst>
                                    <p:cond delay="0"/>
                                  </p:stCondLst>
                                  <p:childTnLst>
                                    <p:animMotion origin="layout" path="M 0.00091 0.00047 L 0.20937 -0.43333 " pathEditMode="relative" rAng="0" ptsTypes="AA">
                                      <p:cBhvr>
                                        <p:cTn id="6" dur="2000" fill="hold"/>
                                        <p:tgtEl>
                                          <p:spTgt spid="1050"/>
                                        </p:tgtEl>
                                        <p:attrNameLst>
                                          <p:attrName>ppt_x</p:attrName>
                                          <p:attrName>ppt_y</p:attrName>
                                        </p:attrNameLst>
                                      </p:cBhvr>
                                      <p:rCtr x="10417" y="-21690"/>
                                    </p:animMotion>
                                  </p:childTnLst>
                                </p:cTn>
                              </p:par>
                            </p:childTnLst>
                          </p:cTn>
                        </p:par>
                        <p:par>
                          <p:cTn id="7" fill="hold">
                            <p:stCondLst>
                              <p:cond delay="2000"/>
                            </p:stCondLst>
                            <p:childTnLst>
                              <p:par>
                                <p:cTn id="8" presetID="45" presetClass="entr" presetSubtype="0" fill="hold" nodeType="afterEffect">
                                  <p:stCondLst>
                                    <p:cond delay="0"/>
                                  </p:stCondLst>
                                  <p:childTnLst>
                                    <p:set>
                                      <p:cBhvr>
                                        <p:cTn id="9" dur="1" fill="hold">
                                          <p:stCondLst>
                                            <p:cond delay="0"/>
                                          </p:stCondLst>
                                        </p:cTn>
                                        <p:tgtEl>
                                          <p:spTgt spid="1050"/>
                                        </p:tgtEl>
                                        <p:attrNameLst>
                                          <p:attrName>style.visibility</p:attrName>
                                        </p:attrNameLst>
                                      </p:cBhvr>
                                      <p:to>
                                        <p:strVal val="visible"/>
                                      </p:to>
                                    </p:set>
                                    <p:animEffect transition="in" filter="fade">
                                      <p:cBhvr>
                                        <p:cTn id="10" dur="2000"/>
                                        <p:tgtEl>
                                          <p:spTgt spid="1050"/>
                                        </p:tgtEl>
                                      </p:cBhvr>
                                    </p:animEffect>
                                    <p:anim calcmode="lin" valueType="num">
                                      <p:cBhvr>
                                        <p:cTn id="11" dur="2000" fill="hold"/>
                                        <p:tgtEl>
                                          <p:spTgt spid="1050"/>
                                        </p:tgtEl>
                                        <p:attrNameLst>
                                          <p:attrName>ppt_w</p:attrName>
                                        </p:attrNameLst>
                                      </p:cBhvr>
                                      <p:tavLst>
                                        <p:tav tm="0" fmla="#ppt_w*sin(2.5*pi*$)">
                                          <p:val>
                                            <p:fltVal val="0"/>
                                          </p:val>
                                        </p:tav>
                                        <p:tav tm="100000">
                                          <p:val>
                                            <p:fltVal val="1"/>
                                          </p:val>
                                        </p:tav>
                                      </p:tavLst>
                                    </p:anim>
                                    <p:anim calcmode="lin" valueType="num">
                                      <p:cBhvr>
                                        <p:cTn id="12" dur="2000" fill="hold"/>
                                        <p:tgtEl>
                                          <p:spTgt spid="1050"/>
                                        </p:tgtEl>
                                        <p:attrNameLst>
                                          <p:attrName>ppt_h</p:attrName>
                                        </p:attrNameLst>
                                      </p:cBhvr>
                                      <p:tavLst>
                                        <p:tav tm="0">
                                          <p:val>
                                            <p:strVal val="#ppt_h"/>
                                          </p:val>
                                        </p:tav>
                                        <p:tav tm="100000">
                                          <p:val>
                                            <p:strVal val="#ppt_h"/>
                                          </p:val>
                                        </p:tav>
                                      </p:tavLst>
                                    </p:anim>
                                  </p:childTnLst>
                                </p:cTn>
                              </p:par>
                            </p:childTnLst>
                          </p:cTn>
                        </p:par>
                      </p:childTnLst>
                    </p:cTn>
                  </p:par>
                </p:childTnLst>
              </p:cTn>
              <p:nextCondLst>
                <p:cond evt="onClick" delay="0">
                  <p:tgtEl>
                    <p:spTgt spid="1050"/>
                  </p:tgtEl>
                </p:cond>
              </p:nextCondLst>
            </p:seq>
            <p:seq concurrent="1" nextAc="seek">
              <p:cTn id="13" restart="whenNotActive" fill="hold" evtFilter="cancelBubble" nodeType="interactiveSeq">
                <p:stCondLst>
                  <p:cond evt="onClick" delay="0">
                    <p:tgtEl>
                      <p:spTgt spid="1046"/>
                    </p:tgtEl>
                  </p:cond>
                </p:stCondLst>
                <p:endSync evt="end" delay="0">
                  <p:rtn val="all"/>
                </p:endSync>
                <p:childTnLst>
                  <p:par>
                    <p:cTn id="14" fill="hold">
                      <p:stCondLst>
                        <p:cond delay="0"/>
                      </p:stCondLst>
                      <p:childTnLst>
                        <p:par>
                          <p:cTn id="15" fill="hold">
                            <p:stCondLst>
                              <p:cond delay="0"/>
                            </p:stCondLst>
                            <p:childTnLst>
                              <p:par>
                                <p:cTn id="16" presetID="35" presetClass="path" presetSubtype="0" accel="50000" decel="50000" fill="hold" nodeType="clickEffect">
                                  <p:stCondLst>
                                    <p:cond delay="0"/>
                                  </p:stCondLst>
                                  <p:childTnLst>
                                    <p:animMotion origin="layout" path="M 3.33333E-6 -1.85185E-6 L -0.4375 -0.43889 " pathEditMode="relative" rAng="0" ptsTypes="AA">
                                      <p:cBhvr>
                                        <p:cTn id="17" dur="2000" fill="hold"/>
                                        <p:tgtEl>
                                          <p:spTgt spid="1046"/>
                                        </p:tgtEl>
                                        <p:attrNameLst>
                                          <p:attrName>ppt_x</p:attrName>
                                          <p:attrName>ppt_y</p:attrName>
                                        </p:attrNameLst>
                                      </p:cBhvr>
                                      <p:rCtr x="-21875" y="-21944"/>
                                    </p:animMotion>
                                  </p:childTnLst>
                                </p:cTn>
                              </p:par>
                            </p:childTnLst>
                          </p:cTn>
                        </p:par>
                        <p:par>
                          <p:cTn id="18" fill="hold">
                            <p:stCondLst>
                              <p:cond delay="2000"/>
                            </p:stCondLst>
                            <p:childTnLst>
                              <p:par>
                                <p:cTn id="19" presetID="45" presetClass="entr" presetSubtype="0" fill="hold" nodeType="afterEffect">
                                  <p:stCondLst>
                                    <p:cond delay="0"/>
                                  </p:stCondLst>
                                  <p:childTnLst>
                                    <p:set>
                                      <p:cBhvr>
                                        <p:cTn id="20" dur="1" fill="hold">
                                          <p:stCondLst>
                                            <p:cond delay="0"/>
                                          </p:stCondLst>
                                        </p:cTn>
                                        <p:tgtEl>
                                          <p:spTgt spid="1046"/>
                                        </p:tgtEl>
                                        <p:attrNameLst>
                                          <p:attrName>style.visibility</p:attrName>
                                        </p:attrNameLst>
                                      </p:cBhvr>
                                      <p:to>
                                        <p:strVal val="visible"/>
                                      </p:to>
                                    </p:set>
                                    <p:animEffect transition="in" filter="fade">
                                      <p:cBhvr>
                                        <p:cTn id="21" dur="2000"/>
                                        <p:tgtEl>
                                          <p:spTgt spid="1046"/>
                                        </p:tgtEl>
                                      </p:cBhvr>
                                    </p:animEffect>
                                    <p:anim calcmode="lin" valueType="num">
                                      <p:cBhvr>
                                        <p:cTn id="22" dur="2000" fill="hold"/>
                                        <p:tgtEl>
                                          <p:spTgt spid="1046"/>
                                        </p:tgtEl>
                                        <p:attrNameLst>
                                          <p:attrName>ppt_w</p:attrName>
                                        </p:attrNameLst>
                                      </p:cBhvr>
                                      <p:tavLst>
                                        <p:tav tm="0" fmla="#ppt_w*sin(2.5*pi*$)">
                                          <p:val>
                                            <p:fltVal val="0"/>
                                          </p:val>
                                        </p:tav>
                                        <p:tav tm="100000">
                                          <p:val>
                                            <p:fltVal val="1"/>
                                          </p:val>
                                        </p:tav>
                                      </p:tavLst>
                                    </p:anim>
                                    <p:anim calcmode="lin" valueType="num">
                                      <p:cBhvr>
                                        <p:cTn id="23" dur="2000" fill="hold"/>
                                        <p:tgtEl>
                                          <p:spTgt spid="1046"/>
                                        </p:tgtEl>
                                        <p:attrNameLst>
                                          <p:attrName>ppt_h</p:attrName>
                                        </p:attrNameLst>
                                      </p:cBhvr>
                                      <p:tavLst>
                                        <p:tav tm="0">
                                          <p:val>
                                            <p:strVal val="#ppt_h"/>
                                          </p:val>
                                        </p:tav>
                                        <p:tav tm="100000">
                                          <p:val>
                                            <p:strVal val="#ppt_h"/>
                                          </p:val>
                                        </p:tav>
                                      </p:tavLst>
                                    </p:anim>
                                  </p:childTnLst>
                                </p:cTn>
                              </p:par>
                            </p:childTnLst>
                          </p:cTn>
                        </p:par>
                      </p:childTnLst>
                    </p:cTn>
                  </p:par>
                </p:childTnLst>
              </p:cTn>
              <p:nextCondLst>
                <p:cond evt="onClick" delay="0">
                  <p:tgtEl>
                    <p:spTgt spid="1046"/>
                  </p:tgtEl>
                </p:cond>
              </p:nextCondLst>
            </p:seq>
            <p:seq concurrent="1" nextAc="seek">
              <p:cTn id="24" restart="whenNotActive" fill="hold" evtFilter="cancelBubble" nodeType="interactiveSeq">
                <p:stCondLst>
                  <p:cond evt="onClick" delay="0">
                    <p:tgtEl>
                      <p:spTgt spid="1030"/>
                    </p:tgtEl>
                  </p:cond>
                </p:stCondLst>
                <p:endSync evt="end" delay="0">
                  <p:rtn val="all"/>
                </p:endSync>
                <p:childTnLst>
                  <p:par>
                    <p:cTn id="25" fill="hold">
                      <p:stCondLst>
                        <p:cond delay="0"/>
                      </p:stCondLst>
                      <p:childTnLst>
                        <p:par>
                          <p:cTn id="26" fill="hold">
                            <p:stCondLst>
                              <p:cond delay="0"/>
                            </p:stCondLst>
                            <p:childTnLst>
                              <p:par>
                                <p:cTn id="27" presetID="63" presetClass="path" presetSubtype="0" accel="50000" decel="50000" fill="hold" nodeType="clickEffect">
                                  <p:stCondLst>
                                    <p:cond delay="0"/>
                                  </p:stCondLst>
                                  <p:childTnLst>
                                    <p:animMotion origin="layout" path="M -6.66927E-7 3.7037E-7 L 0.27967 -0.17384 " pathEditMode="relative" rAng="0" ptsTypes="AA">
                                      <p:cBhvr>
                                        <p:cTn id="28" dur="2000" fill="hold"/>
                                        <p:tgtEl>
                                          <p:spTgt spid="1030"/>
                                        </p:tgtEl>
                                        <p:attrNameLst>
                                          <p:attrName>ppt_x</p:attrName>
                                          <p:attrName>ppt_y</p:attrName>
                                        </p:attrNameLst>
                                      </p:cBhvr>
                                      <p:rCtr x="13977" y="-8704"/>
                                    </p:animMotion>
                                  </p:childTnLst>
                                </p:cTn>
                              </p:par>
                            </p:childTnLst>
                          </p:cTn>
                        </p:par>
                        <p:par>
                          <p:cTn id="29" fill="hold">
                            <p:stCondLst>
                              <p:cond delay="2000"/>
                            </p:stCondLst>
                            <p:childTnLst>
                              <p:par>
                                <p:cTn id="30" presetID="45" presetClass="entr" presetSubtype="0" fill="hold" nodeType="afterEffect">
                                  <p:stCondLst>
                                    <p:cond delay="0"/>
                                  </p:stCondLst>
                                  <p:childTnLst>
                                    <p:set>
                                      <p:cBhvr>
                                        <p:cTn id="31" dur="1" fill="hold">
                                          <p:stCondLst>
                                            <p:cond delay="0"/>
                                          </p:stCondLst>
                                        </p:cTn>
                                        <p:tgtEl>
                                          <p:spTgt spid="1030"/>
                                        </p:tgtEl>
                                        <p:attrNameLst>
                                          <p:attrName>style.visibility</p:attrName>
                                        </p:attrNameLst>
                                      </p:cBhvr>
                                      <p:to>
                                        <p:strVal val="visible"/>
                                      </p:to>
                                    </p:set>
                                    <p:animEffect transition="in" filter="fade">
                                      <p:cBhvr>
                                        <p:cTn id="32" dur="2000"/>
                                        <p:tgtEl>
                                          <p:spTgt spid="1030"/>
                                        </p:tgtEl>
                                      </p:cBhvr>
                                    </p:animEffect>
                                    <p:anim calcmode="lin" valueType="num">
                                      <p:cBhvr>
                                        <p:cTn id="33" dur="2000" fill="hold"/>
                                        <p:tgtEl>
                                          <p:spTgt spid="1030"/>
                                        </p:tgtEl>
                                        <p:attrNameLst>
                                          <p:attrName>ppt_w</p:attrName>
                                        </p:attrNameLst>
                                      </p:cBhvr>
                                      <p:tavLst>
                                        <p:tav tm="0" fmla="#ppt_w*sin(2.5*pi*$)">
                                          <p:val>
                                            <p:fltVal val="0"/>
                                          </p:val>
                                        </p:tav>
                                        <p:tav tm="100000">
                                          <p:val>
                                            <p:fltVal val="1"/>
                                          </p:val>
                                        </p:tav>
                                      </p:tavLst>
                                    </p:anim>
                                    <p:anim calcmode="lin" valueType="num">
                                      <p:cBhvr>
                                        <p:cTn id="34" dur="2000" fill="hold"/>
                                        <p:tgtEl>
                                          <p:spTgt spid="1030"/>
                                        </p:tgtEl>
                                        <p:attrNameLst>
                                          <p:attrName>ppt_h</p:attrName>
                                        </p:attrNameLst>
                                      </p:cBhvr>
                                      <p:tavLst>
                                        <p:tav tm="0">
                                          <p:val>
                                            <p:strVal val="#ppt_h"/>
                                          </p:val>
                                        </p:tav>
                                        <p:tav tm="100000">
                                          <p:val>
                                            <p:strVal val="#ppt_h"/>
                                          </p:val>
                                        </p:tav>
                                      </p:tavLst>
                                    </p:anim>
                                  </p:childTnLst>
                                </p:cTn>
                              </p:par>
                            </p:childTnLst>
                          </p:cTn>
                        </p:par>
                      </p:childTnLst>
                    </p:cTn>
                  </p:par>
                </p:childTnLst>
              </p:cTn>
              <p:nextCondLst>
                <p:cond evt="onClick" delay="0">
                  <p:tgtEl>
                    <p:spTgt spid="1030"/>
                  </p:tgtEl>
                </p:cond>
              </p:nextCondLst>
            </p:seq>
            <p:seq concurrent="1" nextAc="seek">
              <p:cTn id="35" restart="whenNotActive" fill="hold" evtFilter="cancelBubble" nodeType="interactiveSeq">
                <p:stCondLst>
                  <p:cond evt="onClick" delay="0">
                    <p:tgtEl>
                      <p:spTgt spid="1038"/>
                    </p:tgtEl>
                  </p:cond>
                </p:stCondLst>
                <p:endSync evt="end" delay="0">
                  <p:rtn val="all"/>
                </p:endSync>
                <p:childTnLst>
                  <p:par>
                    <p:cTn id="36" fill="hold">
                      <p:stCondLst>
                        <p:cond delay="0"/>
                      </p:stCondLst>
                      <p:childTnLst>
                        <p:par>
                          <p:cTn id="37" fill="hold">
                            <p:stCondLst>
                              <p:cond delay="0"/>
                            </p:stCondLst>
                            <p:childTnLst>
                              <p:par>
                                <p:cTn id="38" presetID="63" presetClass="path" presetSubtype="0" accel="50000" decel="50000" fill="hold" nodeType="clickEffect">
                                  <p:stCondLst>
                                    <p:cond delay="0"/>
                                  </p:stCondLst>
                                  <p:childTnLst>
                                    <p:animMotion origin="layout" path="M 3.125E-6 -2.22222E-6 L 0.73125 -0.21944 " pathEditMode="relative" rAng="0" ptsTypes="AA">
                                      <p:cBhvr>
                                        <p:cTn id="39" dur="2000" fill="hold"/>
                                        <p:tgtEl>
                                          <p:spTgt spid="1038"/>
                                        </p:tgtEl>
                                        <p:attrNameLst>
                                          <p:attrName>ppt_x</p:attrName>
                                          <p:attrName>ppt_y</p:attrName>
                                        </p:attrNameLst>
                                      </p:cBhvr>
                                      <p:rCtr x="36562" y="-10972"/>
                                    </p:animMotion>
                                  </p:childTnLst>
                                </p:cTn>
                              </p:par>
                            </p:childTnLst>
                          </p:cTn>
                        </p:par>
                        <p:par>
                          <p:cTn id="40" fill="hold">
                            <p:stCondLst>
                              <p:cond delay="2000"/>
                            </p:stCondLst>
                            <p:childTnLst>
                              <p:par>
                                <p:cTn id="41" presetID="45" presetClass="entr" presetSubtype="0" fill="hold" nodeType="afterEffect">
                                  <p:stCondLst>
                                    <p:cond delay="0"/>
                                  </p:stCondLst>
                                  <p:childTnLst>
                                    <p:set>
                                      <p:cBhvr>
                                        <p:cTn id="42" dur="1" fill="hold">
                                          <p:stCondLst>
                                            <p:cond delay="0"/>
                                          </p:stCondLst>
                                        </p:cTn>
                                        <p:tgtEl>
                                          <p:spTgt spid="1038"/>
                                        </p:tgtEl>
                                        <p:attrNameLst>
                                          <p:attrName>style.visibility</p:attrName>
                                        </p:attrNameLst>
                                      </p:cBhvr>
                                      <p:to>
                                        <p:strVal val="visible"/>
                                      </p:to>
                                    </p:set>
                                    <p:animEffect transition="in" filter="fade">
                                      <p:cBhvr>
                                        <p:cTn id="43" dur="2000"/>
                                        <p:tgtEl>
                                          <p:spTgt spid="1038"/>
                                        </p:tgtEl>
                                      </p:cBhvr>
                                    </p:animEffect>
                                    <p:anim calcmode="lin" valueType="num">
                                      <p:cBhvr>
                                        <p:cTn id="44" dur="2000" fill="hold"/>
                                        <p:tgtEl>
                                          <p:spTgt spid="1038"/>
                                        </p:tgtEl>
                                        <p:attrNameLst>
                                          <p:attrName>ppt_w</p:attrName>
                                        </p:attrNameLst>
                                      </p:cBhvr>
                                      <p:tavLst>
                                        <p:tav tm="0" fmla="#ppt_w*sin(2.5*pi*$)">
                                          <p:val>
                                            <p:fltVal val="0"/>
                                          </p:val>
                                        </p:tav>
                                        <p:tav tm="100000">
                                          <p:val>
                                            <p:fltVal val="1"/>
                                          </p:val>
                                        </p:tav>
                                      </p:tavLst>
                                    </p:anim>
                                    <p:anim calcmode="lin" valueType="num">
                                      <p:cBhvr>
                                        <p:cTn id="45" dur="2000" fill="hold"/>
                                        <p:tgtEl>
                                          <p:spTgt spid="1038"/>
                                        </p:tgtEl>
                                        <p:attrNameLst>
                                          <p:attrName>ppt_h</p:attrName>
                                        </p:attrNameLst>
                                      </p:cBhvr>
                                      <p:tavLst>
                                        <p:tav tm="0">
                                          <p:val>
                                            <p:strVal val="#ppt_h"/>
                                          </p:val>
                                        </p:tav>
                                        <p:tav tm="100000">
                                          <p:val>
                                            <p:strVal val="#ppt_h"/>
                                          </p:val>
                                        </p:tav>
                                      </p:tavLst>
                                    </p:anim>
                                  </p:childTnLst>
                                </p:cTn>
                              </p:par>
                            </p:childTnLst>
                          </p:cTn>
                        </p:par>
                      </p:childTnLst>
                    </p:cTn>
                  </p:par>
                </p:childTnLst>
              </p:cTn>
              <p:nextCondLst>
                <p:cond evt="onClick" delay="0">
                  <p:tgtEl>
                    <p:spTgt spid="1038"/>
                  </p:tgtEl>
                </p:cond>
              </p:nextCondLst>
            </p:seq>
            <p:seq concurrent="1" nextAc="seek">
              <p:cTn id="46" restart="whenNotActive" fill="hold" evtFilter="cancelBubble" nodeType="interactiveSeq">
                <p:stCondLst>
                  <p:cond evt="onClick" delay="0">
                    <p:tgtEl>
                      <p:spTgt spid="1040"/>
                    </p:tgtEl>
                  </p:cond>
                </p:stCondLst>
                <p:endSync evt="end" delay="0">
                  <p:rtn val="all"/>
                </p:endSync>
                <p:childTnLst>
                  <p:par>
                    <p:cTn id="47" fill="hold">
                      <p:stCondLst>
                        <p:cond delay="0"/>
                      </p:stCondLst>
                      <p:childTnLst>
                        <p:par>
                          <p:cTn id="48" fill="hold">
                            <p:stCondLst>
                              <p:cond delay="0"/>
                            </p:stCondLst>
                            <p:childTnLst>
                              <p:par>
                                <p:cTn id="49" presetID="64" presetClass="path" presetSubtype="0" accel="50000" decel="50000" fill="hold" nodeType="clickEffect">
                                  <p:stCondLst>
                                    <p:cond delay="0"/>
                                  </p:stCondLst>
                                  <p:childTnLst>
                                    <p:animMotion origin="layout" path="M -0.00156 0.00208 L -0.10937 -0.61181 " pathEditMode="relative" rAng="0" ptsTypes="AA">
                                      <p:cBhvr>
                                        <p:cTn id="50" dur="2000" fill="hold"/>
                                        <p:tgtEl>
                                          <p:spTgt spid="1040"/>
                                        </p:tgtEl>
                                        <p:attrNameLst>
                                          <p:attrName>ppt_x</p:attrName>
                                          <p:attrName>ppt_y</p:attrName>
                                        </p:attrNameLst>
                                      </p:cBhvr>
                                      <p:rCtr x="-5391" y="-30694"/>
                                    </p:animMotion>
                                  </p:childTnLst>
                                </p:cTn>
                              </p:par>
                            </p:childTnLst>
                          </p:cTn>
                        </p:par>
                        <p:par>
                          <p:cTn id="51" fill="hold">
                            <p:stCondLst>
                              <p:cond delay="2000"/>
                            </p:stCondLst>
                            <p:childTnLst>
                              <p:par>
                                <p:cTn id="52" presetID="45" presetClass="entr" presetSubtype="0" fill="hold" nodeType="afterEffect">
                                  <p:stCondLst>
                                    <p:cond delay="0"/>
                                  </p:stCondLst>
                                  <p:childTnLst>
                                    <p:set>
                                      <p:cBhvr>
                                        <p:cTn id="53" dur="1" fill="hold">
                                          <p:stCondLst>
                                            <p:cond delay="0"/>
                                          </p:stCondLst>
                                        </p:cTn>
                                        <p:tgtEl>
                                          <p:spTgt spid="1040"/>
                                        </p:tgtEl>
                                        <p:attrNameLst>
                                          <p:attrName>style.visibility</p:attrName>
                                        </p:attrNameLst>
                                      </p:cBhvr>
                                      <p:to>
                                        <p:strVal val="visible"/>
                                      </p:to>
                                    </p:set>
                                    <p:animEffect transition="in" filter="fade">
                                      <p:cBhvr>
                                        <p:cTn id="54" dur="2000"/>
                                        <p:tgtEl>
                                          <p:spTgt spid="1040"/>
                                        </p:tgtEl>
                                      </p:cBhvr>
                                    </p:animEffect>
                                    <p:anim calcmode="lin" valueType="num">
                                      <p:cBhvr>
                                        <p:cTn id="55" dur="2000" fill="hold"/>
                                        <p:tgtEl>
                                          <p:spTgt spid="1040"/>
                                        </p:tgtEl>
                                        <p:attrNameLst>
                                          <p:attrName>ppt_w</p:attrName>
                                        </p:attrNameLst>
                                      </p:cBhvr>
                                      <p:tavLst>
                                        <p:tav tm="0" fmla="#ppt_w*sin(2.5*pi*$)">
                                          <p:val>
                                            <p:fltVal val="0"/>
                                          </p:val>
                                        </p:tav>
                                        <p:tav tm="100000">
                                          <p:val>
                                            <p:fltVal val="1"/>
                                          </p:val>
                                        </p:tav>
                                      </p:tavLst>
                                    </p:anim>
                                    <p:anim calcmode="lin" valueType="num">
                                      <p:cBhvr>
                                        <p:cTn id="56" dur="2000" fill="hold"/>
                                        <p:tgtEl>
                                          <p:spTgt spid="1040"/>
                                        </p:tgtEl>
                                        <p:attrNameLst>
                                          <p:attrName>ppt_h</p:attrName>
                                        </p:attrNameLst>
                                      </p:cBhvr>
                                      <p:tavLst>
                                        <p:tav tm="0">
                                          <p:val>
                                            <p:strVal val="#ppt_h"/>
                                          </p:val>
                                        </p:tav>
                                        <p:tav tm="100000">
                                          <p:val>
                                            <p:strVal val="#ppt_h"/>
                                          </p:val>
                                        </p:tav>
                                      </p:tavLst>
                                    </p:anim>
                                  </p:childTnLst>
                                </p:cTn>
                              </p:par>
                            </p:childTnLst>
                          </p:cTn>
                        </p:par>
                      </p:childTnLst>
                    </p:cTn>
                  </p:par>
                </p:childTnLst>
              </p:cTn>
              <p:nextCondLst>
                <p:cond evt="onClick" delay="0">
                  <p:tgtEl>
                    <p:spTgt spid="1040"/>
                  </p:tgtEl>
                </p:cond>
              </p:nextCondLst>
            </p:seq>
            <p:seq concurrent="1" nextAc="seek">
              <p:cTn id="57" restart="whenNotActive" fill="hold" evtFilter="cancelBubble" nodeType="interactiveSeq">
                <p:stCondLst>
                  <p:cond evt="onClick" delay="0">
                    <p:tgtEl>
                      <p:spTgt spid="1034"/>
                    </p:tgtEl>
                  </p:cond>
                </p:stCondLst>
                <p:endSync evt="end" delay="0">
                  <p:rtn val="all"/>
                </p:endSync>
                <p:childTnLst>
                  <p:par>
                    <p:cTn id="58" fill="hold">
                      <p:stCondLst>
                        <p:cond delay="0"/>
                      </p:stCondLst>
                      <p:childTnLst>
                        <p:par>
                          <p:cTn id="59" fill="hold">
                            <p:stCondLst>
                              <p:cond delay="0"/>
                            </p:stCondLst>
                            <p:childTnLst>
                              <p:par>
                                <p:cTn id="60" presetID="35" presetClass="path" presetSubtype="0" accel="50000" decel="50000" fill="hold" nodeType="clickEffect">
                                  <p:stCondLst>
                                    <p:cond delay="0"/>
                                  </p:stCondLst>
                                  <p:childTnLst>
                                    <p:animMotion origin="layout" path="M -4.58333E-6 2.96296E-6 L -0.64531 -0.25834 " pathEditMode="relative" rAng="0" ptsTypes="AA">
                                      <p:cBhvr>
                                        <p:cTn id="61" dur="2000" fill="hold"/>
                                        <p:tgtEl>
                                          <p:spTgt spid="1034"/>
                                        </p:tgtEl>
                                        <p:attrNameLst>
                                          <p:attrName>ppt_x</p:attrName>
                                          <p:attrName>ppt_y</p:attrName>
                                        </p:attrNameLst>
                                      </p:cBhvr>
                                      <p:rCtr x="-32266" y="-12917"/>
                                    </p:animMotion>
                                  </p:childTnLst>
                                </p:cTn>
                              </p:par>
                            </p:childTnLst>
                          </p:cTn>
                        </p:par>
                        <p:par>
                          <p:cTn id="62" fill="hold">
                            <p:stCondLst>
                              <p:cond delay="2000"/>
                            </p:stCondLst>
                            <p:childTnLst>
                              <p:par>
                                <p:cTn id="63" presetID="45" presetClass="entr" presetSubtype="0" fill="hold" nodeType="afterEffect">
                                  <p:stCondLst>
                                    <p:cond delay="0"/>
                                  </p:stCondLst>
                                  <p:childTnLst>
                                    <p:set>
                                      <p:cBhvr>
                                        <p:cTn id="64" dur="1" fill="hold">
                                          <p:stCondLst>
                                            <p:cond delay="0"/>
                                          </p:stCondLst>
                                        </p:cTn>
                                        <p:tgtEl>
                                          <p:spTgt spid="1034"/>
                                        </p:tgtEl>
                                        <p:attrNameLst>
                                          <p:attrName>style.visibility</p:attrName>
                                        </p:attrNameLst>
                                      </p:cBhvr>
                                      <p:to>
                                        <p:strVal val="visible"/>
                                      </p:to>
                                    </p:set>
                                    <p:animEffect transition="in" filter="fade">
                                      <p:cBhvr>
                                        <p:cTn id="65" dur="2000"/>
                                        <p:tgtEl>
                                          <p:spTgt spid="1034"/>
                                        </p:tgtEl>
                                      </p:cBhvr>
                                    </p:animEffect>
                                    <p:anim calcmode="lin" valueType="num">
                                      <p:cBhvr>
                                        <p:cTn id="66" dur="2000" fill="hold"/>
                                        <p:tgtEl>
                                          <p:spTgt spid="1034"/>
                                        </p:tgtEl>
                                        <p:attrNameLst>
                                          <p:attrName>ppt_w</p:attrName>
                                        </p:attrNameLst>
                                      </p:cBhvr>
                                      <p:tavLst>
                                        <p:tav tm="0" fmla="#ppt_w*sin(2.5*pi*$)">
                                          <p:val>
                                            <p:fltVal val="0"/>
                                          </p:val>
                                        </p:tav>
                                        <p:tav tm="100000">
                                          <p:val>
                                            <p:fltVal val="1"/>
                                          </p:val>
                                        </p:tav>
                                      </p:tavLst>
                                    </p:anim>
                                    <p:anim calcmode="lin" valueType="num">
                                      <p:cBhvr>
                                        <p:cTn id="67" dur="2000" fill="hold"/>
                                        <p:tgtEl>
                                          <p:spTgt spid="1034"/>
                                        </p:tgtEl>
                                        <p:attrNameLst>
                                          <p:attrName>ppt_h</p:attrName>
                                        </p:attrNameLst>
                                      </p:cBhvr>
                                      <p:tavLst>
                                        <p:tav tm="0">
                                          <p:val>
                                            <p:strVal val="#ppt_h"/>
                                          </p:val>
                                        </p:tav>
                                        <p:tav tm="100000">
                                          <p:val>
                                            <p:strVal val="#ppt_h"/>
                                          </p:val>
                                        </p:tav>
                                      </p:tavLst>
                                    </p:anim>
                                  </p:childTnLst>
                                </p:cTn>
                              </p:par>
                            </p:childTnLst>
                          </p:cTn>
                        </p:par>
                      </p:childTnLst>
                    </p:cTn>
                  </p:par>
                </p:childTnLst>
              </p:cTn>
              <p:nextCondLst>
                <p:cond evt="onClick" delay="0">
                  <p:tgtEl>
                    <p:spTgt spid="1034"/>
                  </p:tgtEl>
                </p:cond>
              </p:nextCondLst>
            </p:seq>
            <p:seq concurrent="1" nextAc="seek">
              <p:cTn id="68" restart="whenNotActive" fill="hold" evtFilter="cancelBubble" nodeType="interactiveSeq">
                <p:stCondLst>
                  <p:cond evt="onClick" delay="0">
                    <p:tgtEl>
                      <p:spTgt spid="1044"/>
                    </p:tgtEl>
                  </p:cond>
                </p:stCondLst>
                <p:endSync evt="end" delay="0">
                  <p:rtn val="all"/>
                </p:endSync>
                <p:childTnLst>
                  <p:par>
                    <p:cTn id="69" fill="hold">
                      <p:stCondLst>
                        <p:cond delay="0"/>
                      </p:stCondLst>
                      <p:childTnLst>
                        <p:par>
                          <p:cTn id="70" fill="hold">
                            <p:stCondLst>
                              <p:cond delay="0"/>
                            </p:stCondLst>
                            <p:childTnLst>
                              <p:par>
                                <p:cTn id="71" presetID="35" presetClass="path" presetSubtype="0" accel="50000" decel="50000" fill="hold" nodeType="clickEffect">
                                  <p:stCondLst>
                                    <p:cond delay="0"/>
                                  </p:stCondLst>
                                  <p:childTnLst>
                                    <p:animMotion origin="layout" path="M -3.125E-6 -7.40741E-7 L -0.29218 -0.41389 " pathEditMode="relative" rAng="0" ptsTypes="AA">
                                      <p:cBhvr>
                                        <p:cTn id="72" dur="2000" fill="hold"/>
                                        <p:tgtEl>
                                          <p:spTgt spid="1044"/>
                                        </p:tgtEl>
                                        <p:attrNameLst>
                                          <p:attrName>ppt_x</p:attrName>
                                          <p:attrName>ppt_y</p:attrName>
                                        </p:attrNameLst>
                                      </p:cBhvr>
                                      <p:rCtr x="-14609" y="-20694"/>
                                    </p:animMotion>
                                  </p:childTnLst>
                                </p:cTn>
                              </p:par>
                            </p:childTnLst>
                          </p:cTn>
                        </p:par>
                        <p:par>
                          <p:cTn id="73" fill="hold">
                            <p:stCondLst>
                              <p:cond delay="2000"/>
                            </p:stCondLst>
                            <p:childTnLst>
                              <p:par>
                                <p:cTn id="74" presetID="45" presetClass="entr" presetSubtype="0" fill="hold" nodeType="afterEffect">
                                  <p:stCondLst>
                                    <p:cond delay="0"/>
                                  </p:stCondLst>
                                  <p:childTnLst>
                                    <p:set>
                                      <p:cBhvr>
                                        <p:cTn id="75" dur="1" fill="hold">
                                          <p:stCondLst>
                                            <p:cond delay="0"/>
                                          </p:stCondLst>
                                        </p:cTn>
                                        <p:tgtEl>
                                          <p:spTgt spid="1044"/>
                                        </p:tgtEl>
                                        <p:attrNameLst>
                                          <p:attrName>style.visibility</p:attrName>
                                        </p:attrNameLst>
                                      </p:cBhvr>
                                      <p:to>
                                        <p:strVal val="visible"/>
                                      </p:to>
                                    </p:set>
                                    <p:animEffect transition="in" filter="fade">
                                      <p:cBhvr>
                                        <p:cTn id="76" dur="2000"/>
                                        <p:tgtEl>
                                          <p:spTgt spid="1044"/>
                                        </p:tgtEl>
                                      </p:cBhvr>
                                    </p:animEffect>
                                    <p:anim calcmode="lin" valueType="num">
                                      <p:cBhvr>
                                        <p:cTn id="77" dur="2000" fill="hold"/>
                                        <p:tgtEl>
                                          <p:spTgt spid="1044"/>
                                        </p:tgtEl>
                                        <p:attrNameLst>
                                          <p:attrName>ppt_w</p:attrName>
                                        </p:attrNameLst>
                                      </p:cBhvr>
                                      <p:tavLst>
                                        <p:tav tm="0" fmla="#ppt_w*sin(2.5*pi*$)">
                                          <p:val>
                                            <p:fltVal val="0"/>
                                          </p:val>
                                        </p:tav>
                                        <p:tav tm="100000">
                                          <p:val>
                                            <p:fltVal val="1"/>
                                          </p:val>
                                        </p:tav>
                                      </p:tavLst>
                                    </p:anim>
                                    <p:anim calcmode="lin" valueType="num">
                                      <p:cBhvr>
                                        <p:cTn id="78" dur="2000" fill="hold"/>
                                        <p:tgtEl>
                                          <p:spTgt spid="1044"/>
                                        </p:tgtEl>
                                        <p:attrNameLst>
                                          <p:attrName>ppt_h</p:attrName>
                                        </p:attrNameLst>
                                      </p:cBhvr>
                                      <p:tavLst>
                                        <p:tav tm="0">
                                          <p:val>
                                            <p:strVal val="#ppt_h"/>
                                          </p:val>
                                        </p:tav>
                                        <p:tav tm="100000">
                                          <p:val>
                                            <p:strVal val="#ppt_h"/>
                                          </p:val>
                                        </p:tav>
                                      </p:tavLst>
                                    </p:anim>
                                  </p:childTnLst>
                                </p:cTn>
                              </p:par>
                            </p:childTnLst>
                          </p:cTn>
                        </p:par>
                      </p:childTnLst>
                    </p:cTn>
                  </p:par>
                </p:childTnLst>
              </p:cTn>
              <p:nextCondLst>
                <p:cond evt="onClick" delay="0">
                  <p:tgtEl>
                    <p:spTgt spid="104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dirty="0" smtClean="0"/>
              <a:t>Použitý zdroj obrázků</a:t>
            </a:r>
            <a:endParaRPr lang="cs-CZ" sz="3200" b="1" dirty="0"/>
          </a:p>
        </p:txBody>
      </p:sp>
      <p:sp>
        <p:nvSpPr>
          <p:cNvPr id="3" name="Zástupný symbol pro obsah 2"/>
          <p:cNvSpPr>
            <a:spLocks noGrp="1"/>
          </p:cNvSpPr>
          <p:nvPr>
            <p:ph idx="1"/>
          </p:nvPr>
        </p:nvSpPr>
        <p:spPr/>
        <p:txBody>
          <a:bodyPr>
            <a:normAutofit/>
          </a:bodyPr>
          <a:lstStyle/>
          <a:p>
            <a:r>
              <a:rPr lang="cs-CZ" dirty="0" smtClean="0">
                <a:hlinkClick r:id="rId2"/>
              </a:rPr>
              <a:t>http://pixabay.com</a:t>
            </a:r>
            <a:endParaRPr lang="cs-CZ" dirty="0" smtClean="0"/>
          </a:p>
          <a:p>
            <a:pPr marL="45720" indent="0">
              <a:buNone/>
            </a:pPr>
            <a:endParaRPr lang="cs-CZ" dirty="0" smtClean="0"/>
          </a:p>
          <a:p>
            <a:endParaRPr lang="cs-CZ" dirty="0"/>
          </a:p>
        </p:txBody>
      </p:sp>
    </p:spTree>
    <p:extLst>
      <p:ext uri="{BB962C8B-B14F-4D97-AF65-F5344CB8AC3E}">
        <p14:creationId xmlns:p14="http://schemas.microsoft.com/office/powerpoint/2010/main" val="577105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dirty="0" smtClean="0"/>
              <a:t>Materiály, pomůcky a technické vybavení</a:t>
            </a:r>
            <a:endParaRPr lang="cs-CZ" sz="3200" dirty="0"/>
          </a:p>
        </p:txBody>
      </p:sp>
      <p:sp>
        <p:nvSpPr>
          <p:cNvPr id="3" name="Zástupný symbol pro obsah 2"/>
          <p:cNvSpPr>
            <a:spLocks noGrp="1"/>
          </p:cNvSpPr>
          <p:nvPr>
            <p:ph idx="1"/>
          </p:nvPr>
        </p:nvSpPr>
        <p:spPr/>
        <p:txBody>
          <a:bodyPr>
            <a:normAutofit/>
          </a:bodyPr>
          <a:lstStyle/>
          <a:p>
            <a:pPr lvl="0"/>
            <a:r>
              <a:rPr lang="cs-CZ" dirty="0" smtClean="0"/>
              <a:t>Dotyková </a:t>
            </a:r>
            <a:r>
              <a:rPr lang="cs-CZ" dirty="0"/>
              <a:t>obrazovka, připojená k PC</a:t>
            </a:r>
          </a:p>
          <a:p>
            <a:r>
              <a:rPr lang="cs-CZ" dirty="0" smtClean="0"/>
              <a:t>Didaktický </a:t>
            </a:r>
            <a:r>
              <a:rPr lang="cs-CZ" dirty="0"/>
              <a:t>kufřík - KUMUČ </a:t>
            </a:r>
            <a:r>
              <a:rPr lang="cs-CZ" dirty="0" smtClean="0"/>
              <a:t>(hračky dostupné v MŠ)</a:t>
            </a:r>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12</a:t>
            </a:fld>
            <a:endParaRPr lang="cs-CZ" dirty="0"/>
          </a:p>
        </p:txBody>
      </p:sp>
    </p:spTree>
    <p:extLst>
      <p:ext uri="{BB962C8B-B14F-4D97-AF65-F5344CB8AC3E}">
        <p14:creationId xmlns:p14="http://schemas.microsoft.com/office/powerpoint/2010/main" val="4233017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dirty="0" smtClean="0"/>
              <a:t>Metodický postup</a:t>
            </a:r>
            <a:endParaRPr lang="cs-CZ" sz="3200" strike="sngStrike" dirty="0"/>
          </a:p>
        </p:txBody>
      </p:sp>
      <p:sp>
        <p:nvSpPr>
          <p:cNvPr id="3" name="Zástupný symbol pro obsah 2"/>
          <p:cNvSpPr>
            <a:spLocks noGrp="1"/>
          </p:cNvSpPr>
          <p:nvPr>
            <p:ph idx="1"/>
          </p:nvPr>
        </p:nvSpPr>
        <p:spPr/>
        <p:txBody>
          <a:bodyPr/>
          <a:lstStyle/>
          <a:p>
            <a:r>
              <a:rPr lang="cs-CZ" dirty="0" smtClean="0"/>
              <a:t>Při prezentaci děti procvičí orientaci v prostoru. Na digitální cvičení může navázat obdobné procvičování s reálnými hračkami a předměty u stolků v MŠ.</a:t>
            </a:r>
          </a:p>
          <a:p>
            <a:r>
              <a:rPr lang="cs-CZ" dirty="0" smtClean="0"/>
              <a:t>Materiál vznikl v sadě („Brzy budu školákem“) s dalšími materiály.</a:t>
            </a:r>
          </a:p>
          <a:p>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13</a:t>
            </a:fld>
            <a:endParaRPr lang="cs-CZ" dirty="0"/>
          </a:p>
        </p:txBody>
      </p:sp>
    </p:spTree>
    <p:extLst>
      <p:ext uri="{BB962C8B-B14F-4D97-AF65-F5344CB8AC3E}">
        <p14:creationId xmlns:p14="http://schemas.microsoft.com/office/powerpoint/2010/main" val="1672062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dirty="0" smtClean="0"/>
              <a:t>Práce </a:t>
            </a:r>
            <a:r>
              <a:rPr lang="cs-CZ" sz="3200" b="1" dirty="0"/>
              <a:t>s interaktivním výukovým </a:t>
            </a:r>
            <a:r>
              <a:rPr lang="cs-CZ" sz="3200" b="1" dirty="0" smtClean="0"/>
              <a:t>materiálem</a:t>
            </a:r>
            <a:endParaRPr lang="cs-CZ" sz="3200" dirty="0"/>
          </a:p>
        </p:txBody>
      </p:sp>
      <p:sp>
        <p:nvSpPr>
          <p:cNvPr id="3" name="Zástupný symbol pro obsah 2"/>
          <p:cNvSpPr>
            <a:spLocks noGrp="1"/>
          </p:cNvSpPr>
          <p:nvPr>
            <p:ph idx="1"/>
          </p:nvPr>
        </p:nvSpPr>
        <p:spPr/>
        <p:txBody>
          <a:bodyPr>
            <a:normAutofit/>
          </a:bodyPr>
          <a:lstStyle/>
          <a:p>
            <a:r>
              <a:rPr lang="cs-CZ" dirty="0" smtClean="0"/>
              <a:t>První snímek je bez animací.</a:t>
            </a:r>
          </a:p>
          <a:p>
            <a:r>
              <a:rPr lang="cs-CZ" dirty="0" smtClean="0"/>
              <a:t>Na dalších snímcích doputuje předmět (dle zadání) na správné místo po dotyku na správný modrý ovál. Ostatní ovály se zahoupou a zesvětlají. Totéž udělají i předměty, kterých se otázka netýká</a:t>
            </a:r>
            <a:r>
              <a:rPr lang="cs-CZ" dirty="0" smtClean="0"/>
              <a:t>.</a:t>
            </a:r>
          </a:p>
          <a:p>
            <a:r>
              <a:rPr lang="cs-CZ" dirty="0" smtClean="0"/>
              <a:t>Na posledním snímku doputují předměty po dotyku na správné místo.</a:t>
            </a: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14</a:t>
            </a:fld>
            <a:endParaRPr lang="cs-CZ" dirty="0"/>
          </a:p>
        </p:txBody>
      </p:sp>
    </p:spTree>
    <p:extLst>
      <p:ext uri="{BB962C8B-B14F-4D97-AF65-F5344CB8AC3E}">
        <p14:creationId xmlns:p14="http://schemas.microsoft.com/office/powerpoint/2010/main" val="800669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dirty="0"/>
              <a:t>Prvky polytechnické výchovy</a:t>
            </a:r>
          </a:p>
        </p:txBody>
      </p:sp>
      <p:sp>
        <p:nvSpPr>
          <p:cNvPr id="3" name="Zástupný symbol pro obsah 2"/>
          <p:cNvSpPr>
            <a:spLocks noGrp="1"/>
          </p:cNvSpPr>
          <p:nvPr>
            <p:ph idx="1"/>
          </p:nvPr>
        </p:nvSpPr>
        <p:spPr/>
        <p:txBody>
          <a:bodyPr/>
          <a:lstStyle/>
          <a:p>
            <a:r>
              <a:rPr lang="cs-CZ" dirty="0"/>
              <a:t>Téma: </a:t>
            </a:r>
            <a:r>
              <a:rPr lang="cs-CZ" b="1" dirty="0"/>
              <a:t>BRZY BUDU ŠKOLÁKEM </a:t>
            </a:r>
          </a:p>
          <a:p>
            <a:r>
              <a:rPr lang="cs-CZ" dirty="0"/>
              <a:t>Vzdělávací oblast </a:t>
            </a:r>
            <a:r>
              <a:rPr lang="cs-CZ" b="1" dirty="0"/>
              <a:t>DÍTĚ A JEHO PSYCHIKA (PSYCHOLOGICKÁ)</a:t>
            </a:r>
          </a:p>
          <a:p>
            <a:r>
              <a:rPr lang="cs-CZ" dirty="0"/>
              <a:t>Podoblast – </a:t>
            </a:r>
            <a:r>
              <a:rPr lang="cs-CZ" b="1" dirty="0"/>
              <a:t>POZNÁVACÍ SCHOPNOSTI – Základní matematické, početní a číselné pojmy a operace</a:t>
            </a:r>
          </a:p>
          <a:p>
            <a:r>
              <a:rPr lang="cs-CZ" b="1" dirty="0"/>
              <a:t>Dosažené konkretizované výstupy </a:t>
            </a:r>
            <a:r>
              <a:rPr lang="cs-CZ" dirty="0"/>
              <a:t>– </a:t>
            </a:r>
            <a:r>
              <a:rPr lang="cs-CZ" dirty="0" smtClean="0"/>
              <a:t>zobecňovat, řešit jednoduché rébusy</a:t>
            </a:r>
            <a:endParaRPr lang="cs-CZ" dirty="0"/>
          </a:p>
          <a:p>
            <a:pPr>
              <a:buFontTx/>
              <a:buChar char="-"/>
            </a:pPr>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15</a:t>
            </a:fld>
            <a:endParaRPr lang="cs-CZ" dirty="0"/>
          </a:p>
        </p:txBody>
      </p:sp>
    </p:spTree>
    <p:extLst>
      <p:ext uri="{BB962C8B-B14F-4D97-AF65-F5344CB8AC3E}">
        <p14:creationId xmlns:p14="http://schemas.microsoft.com/office/powerpoint/2010/main" val="1171447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solidFill>
                  <a:prstClr val="black"/>
                </a:solidFill>
              </a:rPr>
              <a:t>Projekt CZ.1.07/1.3.00/48.0075 je spolufinancován Evropským sociálním fondem a státním rozpočtem České republiky.</a:t>
            </a:r>
            <a:endParaRPr lang="cs-CZ" dirty="0">
              <a:solidFill>
                <a:prstClr val="black"/>
              </a:solidFill>
            </a:endParaRPr>
          </a:p>
        </p:txBody>
      </p:sp>
      <p:sp>
        <p:nvSpPr>
          <p:cNvPr id="3" name="Zástupný symbol pro číslo snímku 2"/>
          <p:cNvSpPr>
            <a:spLocks noGrp="1"/>
          </p:cNvSpPr>
          <p:nvPr>
            <p:ph type="sldNum" sz="quarter" idx="12"/>
          </p:nvPr>
        </p:nvSpPr>
        <p:spPr/>
        <p:txBody>
          <a:bodyPr/>
          <a:lstStyle/>
          <a:p>
            <a:fld id="{CA8D9AD5-F248-4919-864A-CFD76CC027D6}" type="slidenum">
              <a:rPr lang="cs-CZ" smtClean="0">
                <a:solidFill>
                  <a:prstClr val="black"/>
                </a:solidFill>
              </a:rPr>
              <a:pPr/>
              <a:t>16</a:t>
            </a:fld>
            <a:endParaRPr lang="cs-CZ" dirty="0">
              <a:solidFill>
                <a:prstClr val="black"/>
              </a:solidFill>
            </a:endParaRPr>
          </a:p>
        </p:txBody>
      </p:sp>
      <p:grpSp>
        <p:nvGrpSpPr>
          <p:cNvPr id="5" name="Skupina 4"/>
          <p:cNvGrpSpPr/>
          <p:nvPr/>
        </p:nvGrpSpPr>
        <p:grpSpPr>
          <a:xfrm>
            <a:off x="1921041" y="1087399"/>
            <a:ext cx="7513903" cy="4097665"/>
            <a:chOff x="3057284" y="724271"/>
            <a:chExt cx="4242876" cy="3527549"/>
          </a:xfrm>
        </p:grpSpPr>
        <p:sp>
          <p:nvSpPr>
            <p:cNvPr id="6" name="Volný tvar 5"/>
            <p:cNvSpPr/>
            <p:nvPr/>
          </p:nvSpPr>
          <p:spPr>
            <a:xfrm>
              <a:off x="3057284" y="221659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Vnímat vliv techniky na společnost a přírodu</a:t>
              </a:r>
            </a:p>
          </p:txBody>
        </p:sp>
        <p:sp>
          <p:nvSpPr>
            <p:cNvPr id="10" name="Volný tvar 9"/>
            <p:cNvSpPr/>
            <p:nvPr/>
          </p:nvSpPr>
          <p:spPr>
            <a:xfrm>
              <a:off x="4377271" y="147732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Směrovat </a:t>
              </a:r>
              <a:r>
                <a:rPr lang="cs-CZ" sz="1600" b="1" dirty="0" smtClean="0">
                  <a:solidFill>
                    <a:schemeClr val="tx1"/>
                  </a:solidFill>
                </a:rPr>
                <a:t>děti </a:t>
              </a:r>
              <a:r>
                <a:rPr lang="cs-CZ" sz="1600" b="1" dirty="0">
                  <a:solidFill>
                    <a:schemeClr val="tx1"/>
                  </a:solidFill>
                </a:rPr>
                <a:t>k získávání základních pracovních dovedností a návyků</a:t>
              </a:r>
            </a:p>
          </p:txBody>
        </p:sp>
        <p:sp>
          <p:nvSpPr>
            <p:cNvPr id="14" name="Volný tvar 13"/>
            <p:cNvSpPr/>
            <p:nvPr/>
          </p:nvSpPr>
          <p:spPr>
            <a:xfrm>
              <a:off x="3058097" y="753932"/>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smtClean="0">
                  <a:solidFill>
                    <a:schemeClr val="tx1"/>
                  </a:solidFill>
                </a:rPr>
                <a:t>Chápat </a:t>
              </a:r>
              <a:r>
                <a:rPr lang="cs-CZ" sz="1600" b="1" dirty="0">
                  <a:solidFill>
                    <a:schemeClr val="tx1"/>
                  </a:solidFill>
                </a:rPr>
                <a:t>p</a:t>
              </a:r>
              <a:r>
                <a:rPr lang="cs-CZ" sz="1600" b="1" dirty="0" smtClean="0">
                  <a:solidFill>
                    <a:schemeClr val="tx1"/>
                  </a:solidFill>
                </a:rPr>
                <a:t>ostavení techniky a technických oborů v životě lidstva jako devízu</a:t>
              </a:r>
              <a:endParaRPr lang="cs-CZ" sz="1600" b="1" dirty="0">
                <a:solidFill>
                  <a:schemeClr val="tx1"/>
                </a:solidFill>
              </a:endParaRPr>
            </a:p>
          </p:txBody>
        </p:sp>
        <p:sp>
          <p:nvSpPr>
            <p:cNvPr id="18" name="Volný tvar 17"/>
            <p:cNvSpPr/>
            <p:nvPr/>
          </p:nvSpPr>
          <p:spPr>
            <a:xfrm>
              <a:off x="5695633" y="724271"/>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Učit děti základním poznatkům o technice</a:t>
              </a:r>
            </a:p>
          </p:txBody>
        </p:sp>
        <p:sp>
          <p:nvSpPr>
            <p:cNvPr id="22" name="Volný tvar 21"/>
            <p:cNvSpPr/>
            <p:nvPr/>
          </p:nvSpPr>
          <p:spPr>
            <a:xfrm>
              <a:off x="5695633" y="2175498"/>
              <a:ext cx="1604527" cy="1441328"/>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Vést děti ke kooperativnímu hodnocení a sebehodnocení</a:t>
              </a:r>
            </a:p>
          </p:txBody>
        </p:sp>
        <p:sp>
          <p:nvSpPr>
            <p:cNvPr id="30" name="Volný tvar 29"/>
            <p:cNvSpPr/>
            <p:nvPr/>
          </p:nvSpPr>
          <p:spPr>
            <a:xfrm>
              <a:off x="4375646" y="2935523"/>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Podpořit rozvoj myšlenkového </a:t>
              </a:r>
              <a:r>
                <a:rPr lang="cs-CZ" sz="1600" b="1" dirty="0" smtClean="0">
                  <a:solidFill>
                    <a:schemeClr val="tx1"/>
                  </a:solidFill>
                </a:rPr>
                <a:t>potenciálu dětí</a:t>
              </a:r>
              <a:endParaRPr lang="cs-CZ" sz="1600" b="1" dirty="0">
                <a:solidFill>
                  <a:schemeClr val="tx1"/>
                </a:solidFill>
              </a:endParaRPr>
            </a:p>
          </p:txBody>
        </p:sp>
      </p:grpSp>
      <p:sp>
        <p:nvSpPr>
          <p:cNvPr id="34" name="TextovéPole 33"/>
          <p:cNvSpPr txBox="1"/>
          <p:nvPr/>
        </p:nvSpPr>
        <p:spPr>
          <a:xfrm>
            <a:off x="3333470" y="394396"/>
            <a:ext cx="4563708" cy="954107"/>
          </a:xfrm>
          <a:prstGeom prst="rect">
            <a:avLst/>
          </a:prstGeom>
          <a:noFill/>
        </p:spPr>
        <p:txBody>
          <a:bodyPr wrap="square" rtlCol="0">
            <a:spAutoFit/>
          </a:bodyPr>
          <a:lstStyle/>
          <a:p>
            <a:pPr algn="ctr"/>
            <a:r>
              <a:rPr lang="cs-CZ" sz="2800" b="1" dirty="0" smtClean="0"/>
              <a:t>Cíle polytechnické výchovy</a:t>
            </a:r>
            <a:endParaRPr lang="cs-CZ" sz="2800" b="1" dirty="0"/>
          </a:p>
        </p:txBody>
      </p:sp>
    </p:spTree>
    <p:extLst>
      <p:ext uri="{BB962C8B-B14F-4D97-AF65-F5344CB8AC3E}">
        <p14:creationId xmlns:p14="http://schemas.microsoft.com/office/powerpoint/2010/main" val="2390135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heer Green 16x9">
  <a:themeElements>
    <a:clrScheme name="Žlutá">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48-PPTvzor.potx" id="{BEAA49EE-7AE4-44BA-8526-6F4ED2428C66}" vid="{21787010-6216-4E42-AF3D-8126B149DC11}"/>
    </a:ext>
  </a:ext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04C4809-32CE-4D76-8837-BF87A221E8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48-PPTvzor</Template>
  <TotalTime>0</TotalTime>
  <Words>380</Words>
  <Application>Microsoft Office PowerPoint</Application>
  <PresentationFormat>Širokoúhlá obrazovka</PresentationFormat>
  <Paragraphs>56</Paragraphs>
  <Slides>16</Slides>
  <Notes>1</Notes>
  <HiddenSlides>0</HiddenSlides>
  <MMClips>0</MMClips>
  <ScaleCrop>false</ScaleCrop>
  <HeadingPairs>
    <vt:vector size="6" baseType="variant">
      <vt:variant>
        <vt:lpstr>Použitá písma</vt:lpstr>
      </vt:variant>
      <vt:variant>
        <vt:i4>2</vt:i4>
      </vt:variant>
      <vt:variant>
        <vt:lpstr>Motiv</vt:lpstr>
      </vt:variant>
      <vt:variant>
        <vt:i4>1</vt:i4>
      </vt:variant>
      <vt:variant>
        <vt:lpstr>Nadpisy snímků</vt:lpstr>
      </vt:variant>
      <vt:variant>
        <vt:i4>16</vt:i4>
      </vt:variant>
    </vt:vector>
  </HeadingPairs>
  <TitlesOfParts>
    <vt:vector size="19" baseType="lpstr">
      <vt:lpstr>Arial</vt:lpstr>
      <vt:lpstr>Century Gothic</vt:lpstr>
      <vt:lpstr>Sheer Green 16x9</vt:lpstr>
      <vt:lpstr>Brzy budu školákem</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Tak ještě jednou pomoz uklidit! Vpravo na stole leží hrneček, uprostřed je květina, pod stolem auto, vlevo na stole kniha, vedle stolu vpravo medvídek, nad stolem letí moucha, vedle stolu vlevo je míč.</vt:lpstr>
      <vt:lpstr>Použitý zdroj obrázků</vt:lpstr>
      <vt:lpstr>Materiály, pomůcky a technické vybavení</vt:lpstr>
      <vt:lpstr>Metodický postup</vt:lpstr>
      <vt:lpstr>Práce s interaktivním výukovým materiálem</vt:lpstr>
      <vt:lpstr>Prvky polytechnické výchovy</vt:lpstr>
      <vt:lpstr>Prezentace aplikace PowerPoint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2014-08-05T12:38:58Z</dcterms:created>
  <dcterms:modified xsi:type="dcterms:W3CDTF">2015-04-15T19:27:32Z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