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4" r:id="rId4"/>
    <p:sldId id="282" r:id="rId5"/>
    <p:sldId id="283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276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29. 4. 2015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29. 4. 2015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7533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00024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027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15148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7236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44342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6462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6064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03329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2788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Navlékání korálků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Jemná </a:t>
            </a:r>
            <a:r>
              <a:rPr lang="cs-CZ" sz="2400" b="0" i="0" baseline="0" dirty="0" smtClean="0"/>
              <a:t>motorika,</a:t>
            </a:r>
            <a:r>
              <a:rPr lang="cs-CZ" sz="2400" b="0" i="0" dirty="0" smtClean="0"/>
              <a:t> koordinace ruky a oka</a:t>
            </a:r>
            <a:r>
              <a:rPr lang="cs-CZ" sz="2400" b="0" i="0" baseline="0" dirty="0" smtClean="0"/>
              <a:t>,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9" name="Volný tvar 8"/>
          <p:cNvSpPr/>
          <p:nvPr/>
        </p:nvSpPr>
        <p:spPr>
          <a:xfrm>
            <a:off x="709684" y="464024"/>
            <a:ext cx="11318543" cy="4790364"/>
          </a:xfrm>
          <a:custGeom>
            <a:avLst/>
            <a:gdLst>
              <a:gd name="connsiteX0" fmla="*/ 0 w 10795379"/>
              <a:gd name="connsiteY0" fmla="*/ 0 h 4305868"/>
              <a:gd name="connsiteX1" fmla="*/ 1187355 w 10795379"/>
              <a:gd name="connsiteY1" fmla="*/ 368489 h 4305868"/>
              <a:gd name="connsiteX2" fmla="*/ 1637731 w 10795379"/>
              <a:gd name="connsiteY2" fmla="*/ 1596788 h 4305868"/>
              <a:gd name="connsiteX3" fmla="*/ 2620370 w 10795379"/>
              <a:gd name="connsiteY3" fmla="*/ 2415653 h 4305868"/>
              <a:gd name="connsiteX4" fmla="*/ 4107976 w 10795379"/>
              <a:gd name="connsiteY4" fmla="*/ 2565779 h 4305868"/>
              <a:gd name="connsiteX5" fmla="*/ 5527343 w 10795379"/>
              <a:gd name="connsiteY5" fmla="*/ 1951630 h 4305868"/>
              <a:gd name="connsiteX6" fmla="*/ 6905767 w 10795379"/>
              <a:gd name="connsiteY6" fmla="*/ 1910686 h 4305868"/>
              <a:gd name="connsiteX7" fmla="*/ 8420668 w 10795379"/>
              <a:gd name="connsiteY7" fmla="*/ 2811438 h 4305868"/>
              <a:gd name="connsiteX8" fmla="*/ 9266830 w 10795379"/>
              <a:gd name="connsiteY8" fmla="*/ 3671247 h 4305868"/>
              <a:gd name="connsiteX9" fmla="*/ 10795379 w 10795379"/>
              <a:gd name="connsiteY9" fmla="*/ 4203510 h 4305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795379" h="4305868">
                <a:moveTo>
                  <a:pt x="0" y="0"/>
                </a:moveTo>
                <a:cubicBezTo>
                  <a:pt x="457200" y="51179"/>
                  <a:pt x="914400" y="102358"/>
                  <a:pt x="1187355" y="368489"/>
                </a:cubicBezTo>
                <a:cubicBezTo>
                  <a:pt x="1460310" y="634620"/>
                  <a:pt x="1398895" y="1255594"/>
                  <a:pt x="1637731" y="1596788"/>
                </a:cubicBezTo>
                <a:cubicBezTo>
                  <a:pt x="1876567" y="1937982"/>
                  <a:pt x="2208663" y="2254155"/>
                  <a:pt x="2620370" y="2415653"/>
                </a:cubicBezTo>
                <a:cubicBezTo>
                  <a:pt x="3032077" y="2577151"/>
                  <a:pt x="3623480" y="2643116"/>
                  <a:pt x="4107976" y="2565779"/>
                </a:cubicBezTo>
                <a:cubicBezTo>
                  <a:pt x="4592472" y="2488442"/>
                  <a:pt x="5061045" y="2060812"/>
                  <a:pt x="5527343" y="1951630"/>
                </a:cubicBezTo>
                <a:cubicBezTo>
                  <a:pt x="5993642" y="1842448"/>
                  <a:pt x="6423546" y="1767385"/>
                  <a:pt x="6905767" y="1910686"/>
                </a:cubicBezTo>
                <a:cubicBezTo>
                  <a:pt x="7387988" y="2053987"/>
                  <a:pt x="8027158" y="2518011"/>
                  <a:pt x="8420668" y="2811438"/>
                </a:cubicBezTo>
                <a:cubicBezTo>
                  <a:pt x="8814178" y="3104865"/>
                  <a:pt x="8871045" y="3439235"/>
                  <a:pt x="9266830" y="3671247"/>
                </a:cubicBezTo>
                <a:cubicBezTo>
                  <a:pt x="9662615" y="3903259"/>
                  <a:pt x="10520149" y="4305868"/>
                  <a:pt x="10795379" y="420351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26" name="Skupina 18"/>
          <p:cNvGrpSpPr>
            <a:grpSpLocks/>
          </p:cNvGrpSpPr>
          <p:nvPr/>
        </p:nvGrpSpPr>
        <p:grpSpPr bwMode="auto">
          <a:xfrm>
            <a:off x="1455761" y="488050"/>
            <a:ext cx="942975" cy="971550"/>
            <a:chOff x="0" y="0"/>
            <a:chExt cx="9429" cy="9715"/>
          </a:xfrm>
        </p:grpSpPr>
        <p:sp>
          <p:nvSpPr>
            <p:cNvPr id="15" name="Ovál 15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Ovál 16"/>
            <p:cNvSpPr>
              <a:spLocks noChangeArrowheads="1"/>
            </p:cNvSpPr>
            <p:nvPr/>
          </p:nvSpPr>
          <p:spPr bwMode="auto">
            <a:xfrm>
              <a:off x="952" y="4286"/>
              <a:ext cx="1143" cy="1714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40A7C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29" name="Skupina 18"/>
          <p:cNvGrpSpPr>
            <a:grpSpLocks/>
          </p:cNvGrpSpPr>
          <p:nvPr/>
        </p:nvGrpSpPr>
        <p:grpSpPr bwMode="auto">
          <a:xfrm>
            <a:off x="6641910" y="2194020"/>
            <a:ext cx="942975" cy="971550"/>
            <a:chOff x="0" y="0"/>
            <a:chExt cx="9429" cy="9715"/>
          </a:xfrm>
        </p:grpSpPr>
        <p:sp>
          <p:nvSpPr>
            <p:cNvPr id="10" name="Ovál 15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ál 16"/>
            <p:cNvSpPr>
              <a:spLocks noChangeArrowheads="1"/>
            </p:cNvSpPr>
            <p:nvPr/>
          </p:nvSpPr>
          <p:spPr bwMode="auto">
            <a:xfrm>
              <a:off x="952" y="4286"/>
              <a:ext cx="1143" cy="1714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40A7C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32" name="Skupina 18"/>
          <p:cNvGrpSpPr>
            <a:grpSpLocks/>
          </p:cNvGrpSpPr>
          <p:nvPr/>
        </p:nvGrpSpPr>
        <p:grpSpPr bwMode="auto">
          <a:xfrm>
            <a:off x="8730017" y="3135714"/>
            <a:ext cx="942975" cy="971550"/>
            <a:chOff x="0" y="0"/>
            <a:chExt cx="9429" cy="9715"/>
          </a:xfrm>
        </p:grpSpPr>
        <p:sp>
          <p:nvSpPr>
            <p:cNvPr id="12" name="Ovál 15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ál 16"/>
            <p:cNvSpPr>
              <a:spLocks noChangeArrowheads="1"/>
            </p:cNvSpPr>
            <p:nvPr/>
          </p:nvSpPr>
          <p:spPr bwMode="auto">
            <a:xfrm>
              <a:off x="952" y="4286"/>
              <a:ext cx="1143" cy="1714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40A7C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35" name="Skupina 18"/>
          <p:cNvGrpSpPr>
            <a:grpSpLocks/>
          </p:cNvGrpSpPr>
          <p:nvPr/>
        </p:nvGrpSpPr>
        <p:grpSpPr bwMode="auto">
          <a:xfrm>
            <a:off x="2738651" y="2480623"/>
            <a:ext cx="942975" cy="971550"/>
            <a:chOff x="0" y="0"/>
            <a:chExt cx="9429" cy="9715"/>
          </a:xfrm>
        </p:grpSpPr>
        <p:sp>
          <p:nvSpPr>
            <p:cNvPr id="14" name="Ovál 15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Ovál 16"/>
            <p:cNvSpPr>
              <a:spLocks noChangeArrowheads="1"/>
            </p:cNvSpPr>
            <p:nvPr/>
          </p:nvSpPr>
          <p:spPr bwMode="auto">
            <a:xfrm>
              <a:off x="952" y="4286"/>
              <a:ext cx="1143" cy="1714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40A7C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38" name="Skupina 18"/>
          <p:cNvGrpSpPr>
            <a:grpSpLocks/>
          </p:cNvGrpSpPr>
          <p:nvPr/>
        </p:nvGrpSpPr>
        <p:grpSpPr bwMode="auto">
          <a:xfrm>
            <a:off x="9344167" y="3667978"/>
            <a:ext cx="942975" cy="971550"/>
            <a:chOff x="0" y="0"/>
            <a:chExt cx="9429" cy="9715"/>
          </a:xfrm>
        </p:grpSpPr>
        <p:sp>
          <p:nvSpPr>
            <p:cNvPr id="18" name="Ovál 15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Ovál 16"/>
            <p:cNvSpPr>
              <a:spLocks noChangeArrowheads="1"/>
            </p:cNvSpPr>
            <p:nvPr/>
          </p:nvSpPr>
          <p:spPr bwMode="auto">
            <a:xfrm>
              <a:off x="952" y="4286"/>
              <a:ext cx="1143" cy="1714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40A7C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1" name="Skupina 20"/>
          <p:cNvGrpSpPr>
            <a:grpSpLocks/>
          </p:cNvGrpSpPr>
          <p:nvPr/>
        </p:nvGrpSpPr>
        <p:grpSpPr bwMode="auto">
          <a:xfrm>
            <a:off x="10528822" y="4521769"/>
            <a:ext cx="942975" cy="971550"/>
            <a:chOff x="0" y="0"/>
            <a:chExt cx="9429" cy="9715"/>
          </a:xfrm>
        </p:grpSpPr>
        <p:sp>
          <p:nvSpPr>
            <p:cNvPr id="4" name="Ovál 1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Ovál 2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solidFill>
                <a:srgbClr val="0070C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4" name="Skupina 20"/>
          <p:cNvGrpSpPr>
            <a:grpSpLocks/>
          </p:cNvGrpSpPr>
          <p:nvPr/>
        </p:nvGrpSpPr>
        <p:grpSpPr bwMode="auto">
          <a:xfrm>
            <a:off x="7417132" y="2283536"/>
            <a:ext cx="942975" cy="971550"/>
            <a:chOff x="0" y="0"/>
            <a:chExt cx="9429" cy="9715"/>
          </a:xfrm>
        </p:grpSpPr>
        <p:sp>
          <p:nvSpPr>
            <p:cNvPr id="5" name="Ovál 1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Ovál 2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solidFill>
                <a:srgbClr val="0070C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7" name="Skupina 20"/>
          <p:cNvGrpSpPr>
            <a:grpSpLocks/>
          </p:cNvGrpSpPr>
          <p:nvPr/>
        </p:nvGrpSpPr>
        <p:grpSpPr bwMode="auto">
          <a:xfrm>
            <a:off x="3459281" y="2870388"/>
            <a:ext cx="942975" cy="971550"/>
            <a:chOff x="0" y="0"/>
            <a:chExt cx="9429" cy="9715"/>
          </a:xfrm>
        </p:grpSpPr>
        <p:sp>
          <p:nvSpPr>
            <p:cNvPr id="6" name="Ovál 1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Ovál 2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solidFill>
                <a:srgbClr val="0070C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31" name="Šipka doprava 30"/>
          <p:cNvSpPr/>
          <p:nvPr/>
        </p:nvSpPr>
        <p:spPr>
          <a:xfrm>
            <a:off x="450376" y="341194"/>
            <a:ext cx="559558" cy="423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50" name="Skupina 19"/>
          <p:cNvGrpSpPr>
            <a:grpSpLocks/>
          </p:cNvGrpSpPr>
          <p:nvPr/>
        </p:nvGrpSpPr>
        <p:grpSpPr bwMode="auto">
          <a:xfrm>
            <a:off x="1802357" y="1265688"/>
            <a:ext cx="942975" cy="971550"/>
            <a:chOff x="0" y="0"/>
            <a:chExt cx="9432" cy="9720"/>
          </a:xfrm>
        </p:grpSpPr>
        <p:sp>
          <p:nvSpPr>
            <p:cNvPr id="23" name="Ovál 3"/>
            <p:cNvSpPr>
              <a:spLocks noChangeArrowheads="1"/>
            </p:cNvSpPr>
            <p:nvPr/>
          </p:nvSpPr>
          <p:spPr bwMode="auto">
            <a:xfrm>
              <a:off x="0" y="0"/>
              <a:ext cx="9432" cy="9720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Ovál 4"/>
            <p:cNvSpPr>
              <a:spLocks noChangeArrowheads="1"/>
            </p:cNvSpPr>
            <p:nvPr/>
          </p:nvSpPr>
          <p:spPr bwMode="auto">
            <a:xfrm>
              <a:off x="1143" y="4381"/>
              <a:ext cx="1091" cy="1697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solidFill>
                <a:srgbClr val="974706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53" name="Skupina 19"/>
          <p:cNvGrpSpPr>
            <a:grpSpLocks/>
          </p:cNvGrpSpPr>
          <p:nvPr/>
        </p:nvGrpSpPr>
        <p:grpSpPr bwMode="auto">
          <a:xfrm>
            <a:off x="9922775" y="4145366"/>
            <a:ext cx="942975" cy="971550"/>
            <a:chOff x="0" y="0"/>
            <a:chExt cx="9432" cy="9720"/>
          </a:xfrm>
        </p:grpSpPr>
        <p:sp>
          <p:nvSpPr>
            <p:cNvPr id="25" name="Ovál 3"/>
            <p:cNvSpPr>
              <a:spLocks noChangeArrowheads="1"/>
            </p:cNvSpPr>
            <p:nvPr/>
          </p:nvSpPr>
          <p:spPr bwMode="auto">
            <a:xfrm>
              <a:off x="0" y="0"/>
              <a:ext cx="9432" cy="9720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Ovál 4"/>
            <p:cNvSpPr>
              <a:spLocks noChangeArrowheads="1"/>
            </p:cNvSpPr>
            <p:nvPr/>
          </p:nvSpPr>
          <p:spPr bwMode="auto">
            <a:xfrm>
              <a:off x="1143" y="4381"/>
              <a:ext cx="1091" cy="1697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solidFill>
                <a:srgbClr val="974706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56" name="Skupina 19"/>
          <p:cNvGrpSpPr>
            <a:grpSpLocks/>
          </p:cNvGrpSpPr>
          <p:nvPr/>
        </p:nvGrpSpPr>
        <p:grpSpPr bwMode="auto">
          <a:xfrm>
            <a:off x="4395432" y="2876123"/>
            <a:ext cx="942975" cy="971550"/>
            <a:chOff x="0" y="0"/>
            <a:chExt cx="9432" cy="9720"/>
          </a:xfrm>
        </p:grpSpPr>
        <p:sp>
          <p:nvSpPr>
            <p:cNvPr id="27" name="Ovál 3"/>
            <p:cNvSpPr>
              <a:spLocks noChangeArrowheads="1"/>
            </p:cNvSpPr>
            <p:nvPr/>
          </p:nvSpPr>
          <p:spPr bwMode="auto">
            <a:xfrm>
              <a:off x="0" y="0"/>
              <a:ext cx="9432" cy="9720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Ovál 4"/>
            <p:cNvSpPr>
              <a:spLocks noChangeArrowheads="1"/>
            </p:cNvSpPr>
            <p:nvPr/>
          </p:nvSpPr>
          <p:spPr bwMode="auto">
            <a:xfrm>
              <a:off x="1143" y="4381"/>
              <a:ext cx="1091" cy="1697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solidFill>
                <a:srgbClr val="974706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59" name="Skupina 21"/>
          <p:cNvGrpSpPr>
            <a:grpSpLocks/>
          </p:cNvGrpSpPr>
          <p:nvPr/>
        </p:nvGrpSpPr>
        <p:grpSpPr bwMode="auto">
          <a:xfrm>
            <a:off x="8126531" y="2630465"/>
            <a:ext cx="942975" cy="971550"/>
            <a:chOff x="0" y="0"/>
            <a:chExt cx="9429" cy="9715"/>
          </a:xfrm>
        </p:grpSpPr>
        <p:sp>
          <p:nvSpPr>
            <p:cNvPr id="29" name="Ovál 9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Ovál 10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solidFill>
                <a:srgbClr val="00B05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62" name="Skupina 21"/>
          <p:cNvGrpSpPr>
            <a:grpSpLocks/>
          </p:cNvGrpSpPr>
          <p:nvPr/>
        </p:nvGrpSpPr>
        <p:grpSpPr bwMode="auto">
          <a:xfrm>
            <a:off x="5205911" y="2575873"/>
            <a:ext cx="942975" cy="971550"/>
            <a:chOff x="0" y="0"/>
            <a:chExt cx="9429" cy="9715"/>
          </a:xfrm>
        </p:grpSpPr>
        <p:sp>
          <p:nvSpPr>
            <p:cNvPr id="1024" name="Ovál 9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Ovál 10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solidFill>
                <a:srgbClr val="00B05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65" name="Skupina 21"/>
          <p:cNvGrpSpPr>
            <a:grpSpLocks/>
          </p:cNvGrpSpPr>
          <p:nvPr/>
        </p:nvGrpSpPr>
        <p:grpSpPr bwMode="auto">
          <a:xfrm>
            <a:off x="2162459" y="1948076"/>
            <a:ext cx="942975" cy="971550"/>
            <a:chOff x="0" y="0"/>
            <a:chExt cx="9429" cy="9715"/>
          </a:xfrm>
        </p:grpSpPr>
        <p:sp>
          <p:nvSpPr>
            <p:cNvPr id="1027" name="Ovál 9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8" name="Ovál 10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solidFill>
                <a:srgbClr val="00B05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68" name="Skupina 21"/>
          <p:cNvGrpSpPr>
            <a:grpSpLocks/>
          </p:cNvGrpSpPr>
          <p:nvPr/>
        </p:nvGrpSpPr>
        <p:grpSpPr bwMode="auto">
          <a:xfrm>
            <a:off x="5874650" y="2289270"/>
            <a:ext cx="942975" cy="971550"/>
            <a:chOff x="0" y="0"/>
            <a:chExt cx="9429" cy="9715"/>
          </a:xfrm>
        </p:grpSpPr>
        <p:sp>
          <p:nvSpPr>
            <p:cNvPr id="1030" name="Ovál 9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Ovál 10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solidFill>
                <a:srgbClr val="00B05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50182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 rot="18793213">
            <a:off x="232014" y="573207"/>
            <a:ext cx="11318543" cy="4790364"/>
          </a:xfrm>
          <a:custGeom>
            <a:avLst/>
            <a:gdLst>
              <a:gd name="connsiteX0" fmla="*/ 0 w 10795379"/>
              <a:gd name="connsiteY0" fmla="*/ 0 h 4305868"/>
              <a:gd name="connsiteX1" fmla="*/ 1187355 w 10795379"/>
              <a:gd name="connsiteY1" fmla="*/ 368489 h 4305868"/>
              <a:gd name="connsiteX2" fmla="*/ 1637731 w 10795379"/>
              <a:gd name="connsiteY2" fmla="*/ 1596788 h 4305868"/>
              <a:gd name="connsiteX3" fmla="*/ 2620370 w 10795379"/>
              <a:gd name="connsiteY3" fmla="*/ 2415653 h 4305868"/>
              <a:gd name="connsiteX4" fmla="*/ 4107976 w 10795379"/>
              <a:gd name="connsiteY4" fmla="*/ 2565779 h 4305868"/>
              <a:gd name="connsiteX5" fmla="*/ 5527343 w 10795379"/>
              <a:gd name="connsiteY5" fmla="*/ 1951630 h 4305868"/>
              <a:gd name="connsiteX6" fmla="*/ 6905767 w 10795379"/>
              <a:gd name="connsiteY6" fmla="*/ 1910686 h 4305868"/>
              <a:gd name="connsiteX7" fmla="*/ 8420668 w 10795379"/>
              <a:gd name="connsiteY7" fmla="*/ 2811438 h 4305868"/>
              <a:gd name="connsiteX8" fmla="*/ 9266830 w 10795379"/>
              <a:gd name="connsiteY8" fmla="*/ 3671247 h 4305868"/>
              <a:gd name="connsiteX9" fmla="*/ 10795379 w 10795379"/>
              <a:gd name="connsiteY9" fmla="*/ 4203510 h 4305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795379" h="4305868">
                <a:moveTo>
                  <a:pt x="0" y="0"/>
                </a:moveTo>
                <a:cubicBezTo>
                  <a:pt x="457200" y="51179"/>
                  <a:pt x="914400" y="102358"/>
                  <a:pt x="1187355" y="368489"/>
                </a:cubicBezTo>
                <a:cubicBezTo>
                  <a:pt x="1460310" y="634620"/>
                  <a:pt x="1398895" y="1255594"/>
                  <a:pt x="1637731" y="1596788"/>
                </a:cubicBezTo>
                <a:cubicBezTo>
                  <a:pt x="1876567" y="1937982"/>
                  <a:pt x="2208663" y="2254155"/>
                  <a:pt x="2620370" y="2415653"/>
                </a:cubicBezTo>
                <a:cubicBezTo>
                  <a:pt x="3032077" y="2577151"/>
                  <a:pt x="3623480" y="2643116"/>
                  <a:pt x="4107976" y="2565779"/>
                </a:cubicBezTo>
                <a:cubicBezTo>
                  <a:pt x="4592472" y="2488442"/>
                  <a:pt x="5061045" y="2060812"/>
                  <a:pt x="5527343" y="1951630"/>
                </a:cubicBezTo>
                <a:cubicBezTo>
                  <a:pt x="5993642" y="1842448"/>
                  <a:pt x="6423546" y="1767385"/>
                  <a:pt x="6905767" y="1910686"/>
                </a:cubicBezTo>
                <a:cubicBezTo>
                  <a:pt x="7387988" y="2053987"/>
                  <a:pt x="8027158" y="2518011"/>
                  <a:pt x="8420668" y="2811438"/>
                </a:cubicBezTo>
                <a:cubicBezTo>
                  <a:pt x="8814178" y="3104865"/>
                  <a:pt x="8871045" y="3439235"/>
                  <a:pt x="9266830" y="3671247"/>
                </a:cubicBezTo>
                <a:cubicBezTo>
                  <a:pt x="9662615" y="3903259"/>
                  <a:pt x="10520149" y="4305868"/>
                  <a:pt x="10795379" y="420351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19278383">
            <a:off x="0" y="5186149"/>
            <a:ext cx="559558" cy="423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50" name="Skupina 20"/>
          <p:cNvGrpSpPr>
            <a:grpSpLocks/>
          </p:cNvGrpSpPr>
          <p:nvPr/>
        </p:nvGrpSpPr>
        <p:grpSpPr bwMode="auto">
          <a:xfrm>
            <a:off x="5956821" y="1560204"/>
            <a:ext cx="942975" cy="971550"/>
            <a:chOff x="0" y="0"/>
            <a:chExt cx="9429" cy="9715"/>
          </a:xfrm>
        </p:grpSpPr>
        <p:sp>
          <p:nvSpPr>
            <p:cNvPr id="32" name="Ovál 1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ál 2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solidFill>
                <a:srgbClr val="0070C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53" name="Skupina 20"/>
          <p:cNvGrpSpPr>
            <a:grpSpLocks/>
          </p:cNvGrpSpPr>
          <p:nvPr/>
        </p:nvGrpSpPr>
        <p:grpSpPr bwMode="auto">
          <a:xfrm>
            <a:off x="5410911" y="2242592"/>
            <a:ext cx="942975" cy="971550"/>
            <a:chOff x="0" y="0"/>
            <a:chExt cx="9429" cy="9715"/>
          </a:xfrm>
        </p:grpSpPr>
        <p:sp>
          <p:nvSpPr>
            <p:cNvPr id="33" name="Ovál 1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ál 2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solidFill>
                <a:srgbClr val="0070C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56" name="Skupina 20"/>
          <p:cNvGrpSpPr>
            <a:grpSpLocks/>
          </p:cNvGrpSpPr>
          <p:nvPr/>
        </p:nvGrpSpPr>
        <p:grpSpPr bwMode="auto">
          <a:xfrm>
            <a:off x="9969263" y="550270"/>
            <a:ext cx="942975" cy="971550"/>
            <a:chOff x="0" y="0"/>
            <a:chExt cx="9429" cy="9715"/>
          </a:xfrm>
        </p:grpSpPr>
        <p:sp>
          <p:nvSpPr>
            <p:cNvPr id="34" name="Ovál 1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ál 2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solidFill>
                <a:srgbClr val="0070C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59" name="Skupina 20"/>
          <p:cNvGrpSpPr>
            <a:grpSpLocks/>
          </p:cNvGrpSpPr>
          <p:nvPr/>
        </p:nvGrpSpPr>
        <p:grpSpPr bwMode="auto">
          <a:xfrm>
            <a:off x="729729" y="4453530"/>
            <a:ext cx="942975" cy="971550"/>
            <a:chOff x="0" y="0"/>
            <a:chExt cx="9429" cy="9715"/>
          </a:xfrm>
        </p:grpSpPr>
        <p:sp>
          <p:nvSpPr>
            <p:cNvPr id="35" name="Ovál 1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ál 2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solidFill>
                <a:srgbClr val="0070C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62" name="Skupina 18"/>
          <p:cNvGrpSpPr>
            <a:grpSpLocks/>
          </p:cNvGrpSpPr>
          <p:nvPr/>
        </p:nvGrpSpPr>
        <p:grpSpPr bwMode="auto">
          <a:xfrm>
            <a:off x="6587320" y="1143142"/>
            <a:ext cx="942975" cy="971550"/>
            <a:chOff x="0" y="0"/>
            <a:chExt cx="9429" cy="9715"/>
          </a:xfrm>
        </p:grpSpPr>
        <p:sp>
          <p:nvSpPr>
            <p:cNvPr id="15" name="Ovál 15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Ovál 16"/>
            <p:cNvSpPr>
              <a:spLocks noChangeArrowheads="1"/>
            </p:cNvSpPr>
            <p:nvPr/>
          </p:nvSpPr>
          <p:spPr bwMode="auto">
            <a:xfrm>
              <a:off x="952" y="4286"/>
              <a:ext cx="1143" cy="1714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40A7C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65" name="Skupina 18"/>
          <p:cNvGrpSpPr>
            <a:grpSpLocks/>
          </p:cNvGrpSpPr>
          <p:nvPr/>
        </p:nvGrpSpPr>
        <p:grpSpPr bwMode="auto">
          <a:xfrm>
            <a:off x="9385111" y="788300"/>
            <a:ext cx="942975" cy="971550"/>
            <a:chOff x="0" y="0"/>
            <a:chExt cx="9429" cy="9715"/>
          </a:xfrm>
        </p:grpSpPr>
        <p:sp>
          <p:nvSpPr>
            <p:cNvPr id="10" name="Ovál 15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ál 16"/>
            <p:cNvSpPr>
              <a:spLocks noChangeArrowheads="1"/>
            </p:cNvSpPr>
            <p:nvPr/>
          </p:nvSpPr>
          <p:spPr bwMode="auto">
            <a:xfrm>
              <a:off x="952" y="4286"/>
              <a:ext cx="1143" cy="1714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40A7C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68" name="Skupina 18"/>
          <p:cNvGrpSpPr>
            <a:grpSpLocks/>
          </p:cNvGrpSpPr>
          <p:nvPr/>
        </p:nvGrpSpPr>
        <p:grpSpPr bwMode="auto">
          <a:xfrm>
            <a:off x="1960729" y="4691560"/>
            <a:ext cx="942975" cy="971550"/>
            <a:chOff x="0" y="0"/>
            <a:chExt cx="9429" cy="9715"/>
          </a:xfrm>
        </p:grpSpPr>
        <p:sp>
          <p:nvSpPr>
            <p:cNvPr id="12" name="Ovál 15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ál 16"/>
            <p:cNvSpPr>
              <a:spLocks noChangeArrowheads="1"/>
            </p:cNvSpPr>
            <p:nvPr/>
          </p:nvSpPr>
          <p:spPr bwMode="auto">
            <a:xfrm>
              <a:off x="952" y="4286"/>
              <a:ext cx="1143" cy="1714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40A7C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71" name="Skupina 18"/>
          <p:cNvGrpSpPr>
            <a:grpSpLocks/>
          </p:cNvGrpSpPr>
          <p:nvPr/>
        </p:nvGrpSpPr>
        <p:grpSpPr bwMode="auto">
          <a:xfrm>
            <a:off x="1401170" y="4323071"/>
            <a:ext cx="942975" cy="971550"/>
            <a:chOff x="0" y="0"/>
            <a:chExt cx="9429" cy="9715"/>
          </a:xfrm>
        </p:grpSpPr>
        <p:sp>
          <p:nvSpPr>
            <p:cNvPr id="14" name="Ovál 15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Ovál 16"/>
            <p:cNvSpPr>
              <a:spLocks noChangeArrowheads="1"/>
            </p:cNvSpPr>
            <p:nvPr/>
          </p:nvSpPr>
          <p:spPr bwMode="auto">
            <a:xfrm>
              <a:off x="952" y="4286"/>
              <a:ext cx="1143" cy="1714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40A7C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74" name="Skupina 19"/>
          <p:cNvGrpSpPr>
            <a:grpSpLocks/>
          </p:cNvGrpSpPr>
          <p:nvPr/>
        </p:nvGrpSpPr>
        <p:grpSpPr bwMode="auto">
          <a:xfrm>
            <a:off x="8653534" y="828959"/>
            <a:ext cx="942975" cy="971550"/>
            <a:chOff x="0" y="0"/>
            <a:chExt cx="9432" cy="9720"/>
          </a:xfrm>
        </p:grpSpPr>
        <p:sp>
          <p:nvSpPr>
            <p:cNvPr id="18" name="Ovál 3"/>
            <p:cNvSpPr>
              <a:spLocks noChangeArrowheads="1"/>
            </p:cNvSpPr>
            <p:nvPr/>
          </p:nvSpPr>
          <p:spPr bwMode="auto">
            <a:xfrm>
              <a:off x="0" y="0"/>
              <a:ext cx="9432" cy="9720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Ovál 4"/>
            <p:cNvSpPr>
              <a:spLocks noChangeArrowheads="1"/>
            </p:cNvSpPr>
            <p:nvPr/>
          </p:nvSpPr>
          <p:spPr bwMode="auto">
            <a:xfrm>
              <a:off x="1143" y="4381"/>
              <a:ext cx="1091" cy="1697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solidFill>
                <a:srgbClr val="974706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77" name="Skupina 19"/>
          <p:cNvGrpSpPr>
            <a:grpSpLocks/>
          </p:cNvGrpSpPr>
          <p:nvPr/>
        </p:nvGrpSpPr>
        <p:grpSpPr bwMode="auto">
          <a:xfrm>
            <a:off x="5050525" y="2780589"/>
            <a:ext cx="942975" cy="971550"/>
            <a:chOff x="0" y="0"/>
            <a:chExt cx="9432" cy="9720"/>
          </a:xfrm>
        </p:grpSpPr>
        <p:sp>
          <p:nvSpPr>
            <p:cNvPr id="20" name="Ovál 3"/>
            <p:cNvSpPr>
              <a:spLocks noChangeArrowheads="1"/>
            </p:cNvSpPr>
            <p:nvPr/>
          </p:nvSpPr>
          <p:spPr bwMode="auto">
            <a:xfrm>
              <a:off x="0" y="0"/>
              <a:ext cx="9432" cy="9720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Ovál 4"/>
            <p:cNvSpPr>
              <a:spLocks noChangeArrowheads="1"/>
            </p:cNvSpPr>
            <p:nvPr/>
          </p:nvSpPr>
          <p:spPr bwMode="auto">
            <a:xfrm>
              <a:off x="1143" y="4381"/>
              <a:ext cx="1091" cy="1697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solidFill>
                <a:srgbClr val="974706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80" name="Skupina 19"/>
          <p:cNvGrpSpPr>
            <a:grpSpLocks/>
          </p:cNvGrpSpPr>
          <p:nvPr/>
        </p:nvGrpSpPr>
        <p:grpSpPr bwMode="auto">
          <a:xfrm>
            <a:off x="2675815" y="4800457"/>
            <a:ext cx="942975" cy="971550"/>
            <a:chOff x="0" y="0"/>
            <a:chExt cx="9432" cy="9720"/>
          </a:xfrm>
        </p:grpSpPr>
        <p:sp>
          <p:nvSpPr>
            <p:cNvPr id="22" name="Ovál 3"/>
            <p:cNvSpPr>
              <a:spLocks noChangeArrowheads="1"/>
            </p:cNvSpPr>
            <p:nvPr/>
          </p:nvSpPr>
          <p:spPr bwMode="auto">
            <a:xfrm>
              <a:off x="0" y="0"/>
              <a:ext cx="9432" cy="9720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Ovál 4"/>
            <p:cNvSpPr>
              <a:spLocks noChangeArrowheads="1"/>
            </p:cNvSpPr>
            <p:nvPr/>
          </p:nvSpPr>
          <p:spPr bwMode="auto">
            <a:xfrm>
              <a:off x="1143" y="4381"/>
              <a:ext cx="1091" cy="1697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solidFill>
                <a:srgbClr val="974706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83" name="Skupina 19"/>
          <p:cNvGrpSpPr>
            <a:grpSpLocks/>
          </p:cNvGrpSpPr>
          <p:nvPr/>
        </p:nvGrpSpPr>
        <p:grpSpPr bwMode="auto">
          <a:xfrm>
            <a:off x="4231659" y="4240899"/>
            <a:ext cx="942975" cy="971550"/>
            <a:chOff x="0" y="0"/>
            <a:chExt cx="9432" cy="9720"/>
          </a:xfrm>
        </p:grpSpPr>
        <p:sp>
          <p:nvSpPr>
            <p:cNvPr id="24" name="Ovál 3"/>
            <p:cNvSpPr>
              <a:spLocks noChangeArrowheads="1"/>
            </p:cNvSpPr>
            <p:nvPr/>
          </p:nvSpPr>
          <p:spPr bwMode="auto">
            <a:xfrm>
              <a:off x="0" y="0"/>
              <a:ext cx="9432" cy="9720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Ovál 4"/>
            <p:cNvSpPr>
              <a:spLocks noChangeArrowheads="1"/>
            </p:cNvSpPr>
            <p:nvPr/>
          </p:nvSpPr>
          <p:spPr bwMode="auto">
            <a:xfrm>
              <a:off x="1143" y="4381"/>
              <a:ext cx="1091" cy="1697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solidFill>
                <a:srgbClr val="974706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86" name="Skupina 21"/>
          <p:cNvGrpSpPr>
            <a:grpSpLocks/>
          </p:cNvGrpSpPr>
          <p:nvPr/>
        </p:nvGrpSpPr>
        <p:grpSpPr bwMode="auto">
          <a:xfrm>
            <a:off x="8003701" y="883550"/>
            <a:ext cx="942975" cy="971550"/>
            <a:chOff x="0" y="0"/>
            <a:chExt cx="9429" cy="9715"/>
          </a:xfrm>
        </p:grpSpPr>
        <p:sp>
          <p:nvSpPr>
            <p:cNvPr id="26" name="Ovál 9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Ovál 10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solidFill>
                <a:srgbClr val="00B05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89" name="Skupina 21"/>
          <p:cNvGrpSpPr>
            <a:grpSpLocks/>
          </p:cNvGrpSpPr>
          <p:nvPr/>
        </p:nvGrpSpPr>
        <p:grpSpPr bwMode="auto">
          <a:xfrm>
            <a:off x="3499940" y="4704923"/>
            <a:ext cx="942975" cy="971550"/>
            <a:chOff x="0" y="0"/>
            <a:chExt cx="9429" cy="9715"/>
          </a:xfrm>
        </p:grpSpPr>
        <p:sp>
          <p:nvSpPr>
            <p:cNvPr id="28" name="Ovál 9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Ovál 10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solidFill>
                <a:srgbClr val="00B05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92" name="Skupina 21"/>
          <p:cNvGrpSpPr>
            <a:grpSpLocks/>
          </p:cNvGrpSpPr>
          <p:nvPr/>
        </p:nvGrpSpPr>
        <p:grpSpPr bwMode="auto">
          <a:xfrm>
            <a:off x="4810125" y="3544864"/>
            <a:ext cx="942975" cy="971550"/>
            <a:chOff x="0" y="0"/>
            <a:chExt cx="9429" cy="9715"/>
          </a:xfrm>
        </p:grpSpPr>
        <p:sp>
          <p:nvSpPr>
            <p:cNvPr id="30" name="Ovál 9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Ovál 10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solidFill>
                <a:srgbClr val="00B05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95" name="Skupina 21"/>
          <p:cNvGrpSpPr>
            <a:grpSpLocks/>
          </p:cNvGrpSpPr>
          <p:nvPr/>
        </p:nvGrpSpPr>
        <p:grpSpPr bwMode="auto">
          <a:xfrm>
            <a:off x="7307665" y="979085"/>
            <a:ext cx="942975" cy="971550"/>
            <a:chOff x="0" y="0"/>
            <a:chExt cx="9429" cy="9715"/>
          </a:xfrm>
        </p:grpSpPr>
        <p:sp>
          <p:nvSpPr>
            <p:cNvPr id="2048" name="Ovál 9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Ovál 10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solidFill>
                <a:srgbClr val="00B05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 rot="18793213">
            <a:off x="2935373" y="-2170185"/>
            <a:ext cx="6281273" cy="9867430"/>
          </a:xfrm>
          <a:custGeom>
            <a:avLst/>
            <a:gdLst>
              <a:gd name="connsiteX0" fmla="*/ 0 w 10795379"/>
              <a:gd name="connsiteY0" fmla="*/ 0 h 4305868"/>
              <a:gd name="connsiteX1" fmla="*/ 1187355 w 10795379"/>
              <a:gd name="connsiteY1" fmla="*/ 368489 h 4305868"/>
              <a:gd name="connsiteX2" fmla="*/ 1637731 w 10795379"/>
              <a:gd name="connsiteY2" fmla="*/ 1596788 h 4305868"/>
              <a:gd name="connsiteX3" fmla="*/ 2620370 w 10795379"/>
              <a:gd name="connsiteY3" fmla="*/ 2415653 h 4305868"/>
              <a:gd name="connsiteX4" fmla="*/ 4107976 w 10795379"/>
              <a:gd name="connsiteY4" fmla="*/ 2565779 h 4305868"/>
              <a:gd name="connsiteX5" fmla="*/ 5527343 w 10795379"/>
              <a:gd name="connsiteY5" fmla="*/ 1951630 h 4305868"/>
              <a:gd name="connsiteX6" fmla="*/ 6905767 w 10795379"/>
              <a:gd name="connsiteY6" fmla="*/ 1910686 h 4305868"/>
              <a:gd name="connsiteX7" fmla="*/ 8420668 w 10795379"/>
              <a:gd name="connsiteY7" fmla="*/ 2811438 h 4305868"/>
              <a:gd name="connsiteX8" fmla="*/ 9266830 w 10795379"/>
              <a:gd name="connsiteY8" fmla="*/ 3671247 h 4305868"/>
              <a:gd name="connsiteX9" fmla="*/ 10795379 w 10795379"/>
              <a:gd name="connsiteY9" fmla="*/ 4203510 h 4305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795379" h="4305868">
                <a:moveTo>
                  <a:pt x="0" y="0"/>
                </a:moveTo>
                <a:cubicBezTo>
                  <a:pt x="457200" y="51179"/>
                  <a:pt x="914400" y="102358"/>
                  <a:pt x="1187355" y="368489"/>
                </a:cubicBezTo>
                <a:cubicBezTo>
                  <a:pt x="1460310" y="634620"/>
                  <a:pt x="1398895" y="1255594"/>
                  <a:pt x="1637731" y="1596788"/>
                </a:cubicBezTo>
                <a:cubicBezTo>
                  <a:pt x="1876567" y="1937982"/>
                  <a:pt x="2208663" y="2254155"/>
                  <a:pt x="2620370" y="2415653"/>
                </a:cubicBezTo>
                <a:cubicBezTo>
                  <a:pt x="3032077" y="2577151"/>
                  <a:pt x="3623480" y="2643116"/>
                  <a:pt x="4107976" y="2565779"/>
                </a:cubicBezTo>
                <a:cubicBezTo>
                  <a:pt x="4592472" y="2488442"/>
                  <a:pt x="5061045" y="2060812"/>
                  <a:pt x="5527343" y="1951630"/>
                </a:cubicBezTo>
                <a:cubicBezTo>
                  <a:pt x="5993642" y="1842448"/>
                  <a:pt x="6423546" y="1767385"/>
                  <a:pt x="6905767" y="1910686"/>
                </a:cubicBezTo>
                <a:cubicBezTo>
                  <a:pt x="7387988" y="2053987"/>
                  <a:pt x="8027158" y="2518011"/>
                  <a:pt x="8420668" y="2811438"/>
                </a:cubicBezTo>
                <a:cubicBezTo>
                  <a:pt x="8814178" y="3104865"/>
                  <a:pt x="8871045" y="3439235"/>
                  <a:pt x="9266830" y="3671247"/>
                </a:cubicBezTo>
                <a:cubicBezTo>
                  <a:pt x="9662615" y="3903259"/>
                  <a:pt x="10520149" y="4305868"/>
                  <a:pt x="10795379" y="420351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20772497">
            <a:off x="220228" y="1447070"/>
            <a:ext cx="559558" cy="423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18"/>
          <p:cNvGrpSpPr>
            <a:grpSpLocks/>
          </p:cNvGrpSpPr>
          <p:nvPr/>
        </p:nvGrpSpPr>
        <p:grpSpPr bwMode="auto">
          <a:xfrm>
            <a:off x="10246193" y="3232982"/>
            <a:ext cx="942975" cy="971550"/>
            <a:chOff x="0" y="0"/>
            <a:chExt cx="9429" cy="9715"/>
          </a:xfrm>
        </p:grpSpPr>
        <p:sp>
          <p:nvSpPr>
            <p:cNvPr id="7" name="Ovál 15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ál 16"/>
            <p:cNvSpPr>
              <a:spLocks noChangeArrowheads="1"/>
            </p:cNvSpPr>
            <p:nvPr/>
          </p:nvSpPr>
          <p:spPr bwMode="auto">
            <a:xfrm>
              <a:off x="952" y="4286"/>
              <a:ext cx="1143" cy="1714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40A7C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9" name="Skupina 18"/>
          <p:cNvGrpSpPr>
            <a:grpSpLocks/>
          </p:cNvGrpSpPr>
          <p:nvPr/>
        </p:nvGrpSpPr>
        <p:grpSpPr bwMode="auto">
          <a:xfrm>
            <a:off x="9357695" y="2928138"/>
            <a:ext cx="942975" cy="971550"/>
            <a:chOff x="0" y="0"/>
            <a:chExt cx="9429" cy="9715"/>
          </a:xfrm>
        </p:grpSpPr>
        <p:sp>
          <p:nvSpPr>
            <p:cNvPr id="10" name="Ovál 15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ál 16"/>
            <p:cNvSpPr>
              <a:spLocks noChangeArrowheads="1"/>
            </p:cNvSpPr>
            <p:nvPr/>
          </p:nvSpPr>
          <p:spPr bwMode="auto">
            <a:xfrm>
              <a:off x="952" y="4286"/>
              <a:ext cx="1143" cy="1714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40A7C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" name="Skupina 18"/>
          <p:cNvGrpSpPr>
            <a:grpSpLocks/>
          </p:cNvGrpSpPr>
          <p:nvPr/>
        </p:nvGrpSpPr>
        <p:grpSpPr bwMode="auto">
          <a:xfrm>
            <a:off x="5040209" y="3833013"/>
            <a:ext cx="942975" cy="971550"/>
            <a:chOff x="0" y="0"/>
            <a:chExt cx="9429" cy="9715"/>
          </a:xfrm>
        </p:grpSpPr>
        <p:sp>
          <p:nvSpPr>
            <p:cNvPr id="13" name="Ovál 15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Ovál 16"/>
            <p:cNvSpPr>
              <a:spLocks noChangeArrowheads="1"/>
            </p:cNvSpPr>
            <p:nvPr/>
          </p:nvSpPr>
          <p:spPr bwMode="auto">
            <a:xfrm>
              <a:off x="952" y="4286"/>
              <a:ext cx="1143" cy="1714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40A7C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5" name="Skupina 18"/>
          <p:cNvGrpSpPr>
            <a:grpSpLocks/>
          </p:cNvGrpSpPr>
          <p:nvPr/>
        </p:nvGrpSpPr>
        <p:grpSpPr bwMode="auto">
          <a:xfrm>
            <a:off x="1321649" y="1536562"/>
            <a:ext cx="942975" cy="971550"/>
            <a:chOff x="0" y="0"/>
            <a:chExt cx="9429" cy="9715"/>
          </a:xfrm>
        </p:grpSpPr>
        <p:sp>
          <p:nvSpPr>
            <p:cNvPr id="16" name="Ovál 15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solidFill>
              <a:srgbClr val="FFFF00"/>
            </a:soli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Ovál 16"/>
            <p:cNvSpPr>
              <a:spLocks noChangeArrowheads="1"/>
            </p:cNvSpPr>
            <p:nvPr/>
          </p:nvSpPr>
          <p:spPr bwMode="auto">
            <a:xfrm>
              <a:off x="952" y="4286"/>
              <a:ext cx="1143" cy="1714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40A7C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8" name="Skupina 20"/>
          <p:cNvGrpSpPr>
            <a:grpSpLocks/>
          </p:cNvGrpSpPr>
          <p:nvPr/>
        </p:nvGrpSpPr>
        <p:grpSpPr bwMode="auto">
          <a:xfrm>
            <a:off x="8755685" y="2499466"/>
            <a:ext cx="942975" cy="971550"/>
            <a:chOff x="0" y="0"/>
            <a:chExt cx="9429" cy="9715"/>
          </a:xfrm>
        </p:grpSpPr>
        <p:sp>
          <p:nvSpPr>
            <p:cNvPr id="19" name="Ovál 1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Ovál 2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solidFill>
                <a:srgbClr val="0070C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1" name="Skupina 20"/>
          <p:cNvGrpSpPr>
            <a:grpSpLocks/>
          </p:cNvGrpSpPr>
          <p:nvPr/>
        </p:nvGrpSpPr>
        <p:grpSpPr bwMode="auto">
          <a:xfrm>
            <a:off x="4124473" y="3626945"/>
            <a:ext cx="942975" cy="971550"/>
            <a:chOff x="0" y="0"/>
            <a:chExt cx="9429" cy="9715"/>
          </a:xfrm>
        </p:grpSpPr>
        <p:sp>
          <p:nvSpPr>
            <p:cNvPr id="22" name="Ovál 1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Ovál 2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solidFill>
                <a:srgbClr val="0070C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4" name="Skupina 20"/>
          <p:cNvGrpSpPr>
            <a:grpSpLocks/>
          </p:cNvGrpSpPr>
          <p:nvPr/>
        </p:nvGrpSpPr>
        <p:grpSpPr bwMode="auto">
          <a:xfrm>
            <a:off x="1888344" y="2050888"/>
            <a:ext cx="942975" cy="971550"/>
            <a:chOff x="0" y="0"/>
            <a:chExt cx="9429" cy="9715"/>
          </a:xfrm>
        </p:grpSpPr>
        <p:sp>
          <p:nvSpPr>
            <p:cNvPr id="25" name="Ovál 1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Ovál 2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2787A0"/>
                </a:gs>
                <a:gs pos="80000">
                  <a:srgbClr val="36B1D2"/>
                </a:gs>
                <a:gs pos="100000">
                  <a:srgbClr val="34B3D6"/>
                </a:gs>
              </a:gsLst>
              <a:lin ang="16200000"/>
            </a:gradFill>
            <a:ln w="9525">
              <a:solidFill>
                <a:srgbClr val="0070C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7" name="Skupina 21"/>
          <p:cNvGrpSpPr>
            <a:grpSpLocks/>
          </p:cNvGrpSpPr>
          <p:nvPr/>
        </p:nvGrpSpPr>
        <p:grpSpPr bwMode="auto">
          <a:xfrm>
            <a:off x="2516101" y="2748854"/>
            <a:ext cx="942975" cy="971550"/>
            <a:chOff x="0" y="0"/>
            <a:chExt cx="9429" cy="9715"/>
          </a:xfrm>
        </p:grpSpPr>
        <p:sp>
          <p:nvSpPr>
            <p:cNvPr id="28" name="Ovál 9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Ovál 10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solidFill>
                <a:srgbClr val="00B05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0" name="Skupina 21"/>
          <p:cNvGrpSpPr>
            <a:grpSpLocks/>
          </p:cNvGrpSpPr>
          <p:nvPr/>
        </p:nvGrpSpPr>
        <p:grpSpPr bwMode="auto">
          <a:xfrm>
            <a:off x="8011282" y="2215491"/>
            <a:ext cx="942975" cy="971550"/>
            <a:chOff x="0" y="0"/>
            <a:chExt cx="9429" cy="9715"/>
          </a:xfrm>
        </p:grpSpPr>
        <p:sp>
          <p:nvSpPr>
            <p:cNvPr id="31" name="Ovál 9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Ovál 10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solidFill>
                <a:srgbClr val="00B05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3" name="Skupina 21"/>
          <p:cNvGrpSpPr>
            <a:grpSpLocks/>
          </p:cNvGrpSpPr>
          <p:nvPr/>
        </p:nvGrpSpPr>
        <p:grpSpPr bwMode="auto">
          <a:xfrm>
            <a:off x="5395282" y="2385210"/>
            <a:ext cx="942975" cy="971550"/>
            <a:chOff x="0" y="0"/>
            <a:chExt cx="9429" cy="9715"/>
          </a:xfrm>
        </p:grpSpPr>
        <p:sp>
          <p:nvSpPr>
            <p:cNvPr id="34" name="Ovál 9"/>
            <p:cNvSpPr>
              <a:spLocks noChangeArrowheads="1"/>
            </p:cNvSpPr>
            <p:nvPr/>
          </p:nvSpPr>
          <p:spPr bwMode="auto">
            <a:xfrm>
              <a:off x="0" y="0"/>
              <a:ext cx="9429" cy="9715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ál 10"/>
            <p:cNvSpPr>
              <a:spLocks noChangeArrowheads="1"/>
            </p:cNvSpPr>
            <p:nvPr/>
          </p:nvSpPr>
          <p:spPr bwMode="auto">
            <a:xfrm>
              <a:off x="1428" y="4286"/>
              <a:ext cx="1143" cy="1714"/>
            </a:xfrm>
            <a:prstGeom prst="ellipse">
              <a:avLst/>
            </a:prstGeom>
            <a:gradFill rotWithShape="1">
              <a:gsLst>
                <a:gs pos="0">
                  <a:srgbClr val="769535"/>
                </a:gs>
                <a:gs pos="80000">
                  <a:srgbClr val="9BC348"/>
                </a:gs>
                <a:gs pos="100000">
                  <a:srgbClr val="9CC746"/>
                </a:gs>
              </a:gsLst>
              <a:lin ang="16200000"/>
            </a:gradFill>
            <a:ln w="9525">
              <a:solidFill>
                <a:srgbClr val="00B05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6" name="Skupina 19"/>
          <p:cNvGrpSpPr>
            <a:grpSpLocks/>
          </p:cNvGrpSpPr>
          <p:nvPr/>
        </p:nvGrpSpPr>
        <p:grpSpPr bwMode="auto">
          <a:xfrm>
            <a:off x="5707369" y="3235084"/>
            <a:ext cx="942975" cy="971550"/>
            <a:chOff x="0" y="0"/>
            <a:chExt cx="9432" cy="9720"/>
          </a:xfrm>
        </p:grpSpPr>
        <p:sp>
          <p:nvSpPr>
            <p:cNvPr id="37" name="Ovál 3"/>
            <p:cNvSpPr>
              <a:spLocks noChangeArrowheads="1"/>
            </p:cNvSpPr>
            <p:nvPr/>
          </p:nvSpPr>
          <p:spPr bwMode="auto">
            <a:xfrm>
              <a:off x="0" y="0"/>
              <a:ext cx="9432" cy="9720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ál 4"/>
            <p:cNvSpPr>
              <a:spLocks noChangeArrowheads="1"/>
            </p:cNvSpPr>
            <p:nvPr/>
          </p:nvSpPr>
          <p:spPr bwMode="auto">
            <a:xfrm>
              <a:off x="1143" y="4381"/>
              <a:ext cx="1091" cy="1697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solidFill>
                <a:srgbClr val="974706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9" name="Skupina 19"/>
          <p:cNvGrpSpPr>
            <a:grpSpLocks/>
          </p:cNvGrpSpPr>
          <p:nvPr/>
        </p:nvGrpSpPr>
        <p:grpSpPr bwMode="auto">
          <a:xfrm>
            <a:off x="7293052" y="1843972"/>
            <a:ext cx="942975" cy="971550"/>
            <a:chOff x="0" y="0"/>
            <a:chExt cx="9432" cy="9720"/>
          </a:xfrm>
        </p:grpSpPr>
        <p:sp>
          <p:nvSpPr>
            <p:cNvPr id="40" name="Ovál 3"/>
            <p:cNvSpPr>
              <a:spLocks noChangeArrowheads="1"/>
            </p:cNvSpPr>
            <p:nvPr/>
          </p:nvSpPr>
          <p:spPr bwMode="auto">
            <a:xfrm>
              <a:off x="0" y="0"/>
              <a:ext cx="9432" cy="9720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ál 4"/>
            <p:cNvSpPr>
              <a:spLocks noChangeArrowheads="1"/>
            </p:cNvSpPr>
            <p:nvPr/>
          </p:nvSpPr>
          <p:spPr bwMode="auto">
            <a:xfrm>
              <a:off x="1143" y="4381"/>
              <a:ext cx="1091" cy="1697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solidFill>
                <a:srgbClr val="974706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2" name="Skupina 19"/>
          <p:cNvGrpSpPr>
            <a:grpSpLocks/>
          </p:cNvGrpSpPr>
          <p:nvPr/>
        </p:nvGrpSpPr>
        <p:grpSpPr bwMode="auto">
          <a:xfrm>
            <a:off x="6532399" y="1444974"/>
            <a:ext cx="942975" cy="971550"/>
            <a:chOff x="0" y="0"/>
            <a:chExt cx="9432" cy="9720"/>
          </a:xfrm>
        </p:grpSpPr>
        <p:sp>
          <p:nvSpPr>
            <p:cNvPr id="43" name="Ovál 3"/>
            <p:cNvSpPr>
              <a:spLocks noChangeArrowheads="1"/>
            </p:cNvSpPr>
            <p:nvPr/>
          </p:nvSpPr>
          <p:spPr bwMode="auto">
            <a:xfrm>
              <a:off x="0" y="0"/>
              <a:ext cx="9432" cy="9720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Ovál 4"/>
            <p:cNvSpPr>
              <a:spLocks noChangeArrowheads="1"/>
            </p:cNvSpPr>
            <p:nvPr/>
          </p:nvSpPr>
          <p:spPr bwMode="auto">
            <a:xfrm>
              <a:off x="1143" y="4381"/>
              <a:ext cx="1091" cy="1697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solidFill>
                <a:srgbClr val="974706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5" name="Skupina 19"/>
          <p:cNvGrpSpPr>
            <a:grpSpLocks/>
          </p:cNvGrpSpPr>
          <p:nvPr/>
        </p:nvGrpSpPr>
        <p:grpSpPr bwMode="auto">
          <a:xfrm>
            <a:off x="5680301" y="1462457"/>
            <a:ext cx="942975" cy="971550"/>
            <a:chOff x="0" y="0"/>
            <a:chExt cx="9432" cy="9720"/>
          </a:xfrm>
        </p:grpSpPr>
        <p:sp>
          <p:nvSpPr>
            <p:cNvPr id="46" name="Ovál 3"/>
            <p:cNvSpPr>
              <a:spLocks noChangeArrowheads="1"/>
            </p:cNvSpPr>
            <p:nvPr/>
          </p:nvSpPr>
          <p:spPr bwMode="auto">
            <a:xfrm>
              <a:off x="0" y="0"/>
              <a:ext cx="9432" cy="9720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Ovál 4"/>
            <p:cNvSpPr>
              <a:spLocks noChangeArrowheads="1"/>
            </p:cNvSpPr>
            <p:nvPr/>
          </p:nvSpPr>
          <p:spPr bwMode="auto">
            <a:xfrm>
              <a:off x="1143" y="4381"/>
              <a:ext cx="1091" cy="1697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solidFill>
                <a:srgbClr val="974706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8" name="Skupina 19"/>
          <p:cNvGrpSpPr>
            <a:grpSpLocks/>
          </p:cNvGrpSpPr>
          <p:nvPr/>
        </p:nvGrpSpPr>
        <p:grpSpPr bwMode="auto">
          <a:xfrm>
            <a:off x="3259667" y="3194845"/>
            <a:ext cx="942975" cy="971550"/>
            <a:chOff x="0" y="0"/>
            <a:chExt cx="9432" cy="9720"/>
          </a:xfrm>
        </p:grpSpPr>
        <p:sp>
          <p:nvSpPr>
            <p:cNvPr id="49" name="Ovál 3"/>
            <p:cNvSpPr>
              <a:spLocks noChangeArrowheads="1"/>
            </p:cNvSpPr>
            <p:nvPr/>
          </p:nvSpPr>
          <p:spPr bwMode="auto">
            <a:xfrm>
              <a:off x="0" y="0"/>
              <a:ext cx="9432" cy="9720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noFill/>
              <a:round/>
              <a:headEnd/>
              <a:tailEnd/>
            </a:ln>
            <a:effectLst>
              <a:outerShdw dist="23000" dir="5400000" rotWithShape="0">
                <a:srgbClr val="000000">
                  <a:alpha val="34999"/>
                </a:srgbClr>
              </a:outerShdw>
            </a:effec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Ovál 4"/>
            <p:cNvSpPr>
              <a:spLocks noChangeArrowheads="1"/>
            </p:cNvSpPr>
            <p:nvPr/>
          </p:nvSpPr>
          <p:spPr bwMode="auto">
            <a:xfrm>
              <a:off x="1143" y="4381"/>
              <a:ext cx="1091" cy="1697"/>
            </a:xfrm>
            <a:prstGeom prst="ellipse">
              <a:avLst/>
            </a:prstGeom>
            <a:gradFill rotWithShape="1">
              <a:gsLst>
                <a:gs pos="0">
                  <a:srgbClr val="9B2D2A"/>
                </a:gs>
                <a:gs pos="80000">
                  <a:srgbClr val="CB3D3A"/>
                </a:gs>
                <a:gs pos="100000">
                  <a:srgbClr val="CE3B37"/>
                </a:gs>
              </a:gsLst>
              <a:lin ang="16200000"/>
            </a:gradFill>
            <a:ln w="9525">
              <a:solidFill>
                <a:srgbClr val="974706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6966" y="1635208"/>
            <a:ext cx="9509760" cy="3524813"/>
          </a:xfrm>
        </p:spPr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Dle vzoru navlékají děti korálky.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Děti se naučí rozdělit celek na jednotlivé prvky (korálky) a řadit je dle určeného vzoru.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Dle vzoru navlékají děti skutečné korálky. Jejich úkolem je zachovávat pořadí jednotlivých barev. Umožňuje procvičování jednoduchých počtů.</a:t>
            </a:r>
          </a:p>
          <a:p>
            <a:r>
              <a:rPr lang="cs-CZ" dirty="0"/>
              <a:t>Materiál slouží jako vzor pro práci se skutečnými korálky.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Děti určují počet korálků dané barvy a zapisují ho na magnetické tabulky.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charset="0"/>
                <a:cs typeface="Times New Roman" charset="0"/>
              </a:rPr>
              <a:t>Pracovat se stavebnicemi, skládankami (stavět z kostek, navlékat korálky, skládat mozaiky, zavázat kličku)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288</Words>
  <Application>Microsoft Office PowerPoint</Application>
  <PresentationFormat>Širokoúhlá obrazovka</PresentationFormat>
  <Paragraphs>59</Paragraphs>
  <Slides>11</Slides>
  <Notes>11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Times New Roman</vt:lpstr>
      <vt:lpstr>Sheer Green 16x9</vt:lpstr>
      <vt:lpstr>Navlékání korálků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Množství, symbol 0 - 10</dc:title>
  <dc:creator/>
  <cp:lastModifiedBy/>
  <cp:revision>5</cp:revision>
  <dcterms:created xsi:type="dcterms:W3CDTF">2014-08-05T12:38:58Z</dcterms:created>
  <dcterms:modified xsi:type="dcterms:W3CDTF">2015-04-29T06:26:55Z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