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4" r:id="rId4"/>
    <p:sldId id="282" r:id="rId5"/>
    <p:sldId id="283" r:id="rId6"/>
    <p:sldId id="276" r:id="rId7"/>
    <p:sldId id="285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A"/>
    <a:srgbClr val="FFFFFF"/>
    <a:srgbClr val="FEF8E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-726" y="-78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26.5.2015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753306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000245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99027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Najdi cestu bludištěm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Jemná motorika, koordinace ruky a oka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276522" y="0"/>
            <a:ext cx="2796208" cy="1285461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44417" y="4890052"/>
            <a:ext cx="6374296" cy="16204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41120" y="0"/>
            <a:ext cx="1009703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931411" y="6255496"/>
            <a:ext cx="57184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Pomoz </a:t>
            </a:r>
            <a:r>
              <a:rPr lang="cs-CZ" b="1" dirty="0" smtClean="0"/>
              <a:t>panu doktorovi najít cestu k jeho sanitce.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5018235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276522" y="0"/>
            <a:ext cx="2796208" cy="1285461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544417" y="4890052"/>
            <a:ext cx="6374296" cy="162047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81826" y="0"/>
            <a:ext cx="10663706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2565779" y="5759355"/>
            <a:ext cx="36985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Kudy se policisté dostanou ke svému vozu? Pomůžeš jim najít cestu?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01003" y="-1"/>
            <a:ext cx="10085696" cy="68580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193576" y="5950424"/>
            <a:ext cx="2866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Kudy se hasič dostane k hasicímu autu?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1128" y="532539"/>
            <a:ext cx="8324748" cy="1088136"/>
          </a:xfrm>
        </p:spPr>
        <p:txBody>
          <a:bodyPr>
            <a:normAutofit/>
          </a:bodyPr>
          <a:lstStyle/>
          <a:p>
            <a:r>
              <a:rPr lang="cs-CZ" b="1" dirty="0" smtClean="0"/>
              <a:t>Zdroje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www.</a:t>
            </a:r>
            <a:r>
              <a:rPr lang="cs-CZ" b="1" dirty="0" err="1" smtClean="0"/>
              <a:t>pixabay.com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6116" y="532539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povolání, zdraví a záchranný systém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Úkolem dětí je najít cestu bludištěm</a:t>
            </a:r>
            <a:endParaRPr lang="cs-CZ" b="1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Děti si zopakují znalosti o záchranném systému a telefonní čísla jednotlivých složek, práce s interaktivní tabulí procvičuje koordinaci ruka-oko, orientaci v ploše a jemnou motoriku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Úkolem dětí je najít cestu bludištěm, </a:t>
            </a:r>
            <a:r>
              <a:rPr lang="cs-CZ" b="1" dirty="0" smtClean="0"/>
              <a:t> </a:t>
            </a:r>
            <a:r>
              <a:rPr lang="cs-CZ" dirty="0" smtClean="0"/>
              <a:t>pouze </a:t>
            </a:r>
            <a:r>
              <a:rPr lang="cs-CZ" dirty="0" smtClean="0"/>
              <a:t>jedna vede k cíli, pro hledání cesty je třeba nastavit v prezentaci možnost kreslení tužkou, je možné hledat cestu také pouze očima, odhadnout správnou možnost a následně kontrolovat správnost odhadu kreslením na tabuli.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mohou pracovat s tabulkami, napsat svůj tip na správnou cestu bludištěm a následně kontrolovat dle tabule.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Ovládat koordinaci ruky a oka, zvládnout jemnou motoriku</a:t>
            </a:r>
          </a:p>
          <a:p>
            <a:r>
              <a:rPr lang="cs-CZ" dirty="0"/>
              <a:t>Vést stopu tužky při </a:t>
            </a:r>
            <a:r>
              <a:rPr lang="cs-CZ" dirty="0" smtClean="0"/>
              <a:t>kresbě</a:t>
            </a:r>
          </a:p>
          <a:p>
            <a:r>
              <a:rPr lang="cs-CZ" dirty="0"/>
              <a:t>Sledovat očima zleva doprava a dle potřeby i zprava doleva, případně v dalších směrech, jmenovat objekty zleva </a:t>
            </a:r>
            <a:r>
              <a:rPr lang="cs-CZ" dirty="0" smtClean="0"/>
              <a:t>doprava</a:t>
            </a:r>
          </a:p>
          <a:p>
            <a:r>
              <a:rPr lang="cs-CZ" dirty="0"/>
              <a:t>Samostatně se rozhodnout v některých činnostech</a:t>
            </a:r>
          </a:p>
          <a:p>
            <a:r>
              <a:rPr lang="cs-CZ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359</Words>
  <Application>Microsoft Office PowerPoint</Application>
  <PresentationFormat>Vlastní</PresentationFormat>
  <Paragraphs>60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Najdi cestu bludištěm</vt:lpstr>
      <vt:lpstr>Snímek 2</vt:lpstr>
      <vt:lpstr>Snímek 3</vt:lpstr>
      <vt:lpstr>Snímek 4</vt:lpstr>
      <vt:lpstr>Zdroje</vt:lpstr>
      <vt:lpstr>Metodický pokyn Integrovaný blok: povolání, zdraví a záchranný systém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Množství, symbol 0 - 10</dc:title>
  <dc:creator/>
  <cp:lastModifiedBy/>
  <cp:revision>4</cp:revision>
  <dcterms:created xsi:type="dcterms:W3CDTF">2014-08-05T12:38:58Z</dcterms:created>
  <dcterms:modified xsi:type="dcterms:W3CDTF">2015-05-26T17:58:38Z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