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comments/comment8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comments/comment6.xml" ContentType="application/vnd.openxmlformats-officedocument.presentationml.comment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s/comment4.xml" ContentType="application/vnd.openxmlformats-officedocument.presentationml.comments+xml"/>
  <Override PartName="/ppt/comments/comment11.xml" ContentType="application/vnd.openxmlformats-officedocument.presentationml.comment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2.xml" ContentType="application/vnd.openxmlformats-officedocument.presentationml.comment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omments/comment9.xml" ContentType="application/vnd.openxmlformats-officedocument.presentationml.comment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comments/comment5.xml" ContentType="application/vnd.openxmlformats-officedocument.presentationml.comment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comments/comment3.xml" ContentType="application/vnd.openxmlformats-officedocument.presentationml.comments+xml"/>
  <Override PartName="/ppt/notesSlides/notesSlide13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omments/comment10.xml" ContentType="application/vnd.openxmlformats-officedocument.presentationml.comment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  <p:sldMasterId id="2147483661" r:id="rId3"/>
  </p:sldMasterIdLst>
  <p:notesMasterIdLst>
    <p:notesMasterId r:id="rId23"/>
  </p:notesMasterIdLst>
  <p:handoutMasterIdLst>
    <p:handoutMasterId r:id="rId24"/>
  </p:handoutMasterIdLst>
  <p:sldIdLst>
    <p:sldId id="292" r:id="rId4"/>
    <p:sldId id="282" r:id="rId5"/>
    <p:sldId id="287" r:id="rId6"/>
    <p:sldId id="284" r:id="rId7"/>
    <p:sldId id="286" r:id="rId8"/>
    <p:sldId id="285" r:id="rId9"/>
    <p:sldId id="288" r:id="rId10"/>
    <p:sldId id="294" r:id="rId11"/>
    <p:sldId id="289" r:id="rId12"/>
    <p:sldId id="291" r:id="rId13"/>
    <p:sldId id="283" r:id="rId14"/>
    <p:sldId id="290" r:id="rId15"/>
    <p:sldId id="275" r:id="rId16"/>
    <p:sldId id="276" r:id="rId17"/>
    <p:sldId id="277" r:id="rId18"/>
    <p:sldId id="278" r:id="rId19"/>
    <p:sldId id="279" r:id="rId20"/>
    <p:sldId id="280" r:id="rId21"/>
    <p:sldId id="28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8E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89858" autoAdjust="0"/>
  </p:normalViewPr>
  <p:slideViewPr>
    <p:cSldViewPr snapToGrid="0">
      <p:cViewPr varScale="1">
        <p:scale>
          <a:sx n="86" d="100"/>
          <a:sy n="86" d="100"/>
        </p:scale>
        <p:origin x="-84" y="-1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29.4.2015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29.4.2015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>
                <a:solidFill>
                  <a:srgbClr val="404040"/>
                </a:solidFill>
              </a:rPr>
              <a:pPr/>
              <a:t>1</a:t>
            </a:fld>
            <a:endParaRPr lang="cs-CZ" dirty="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085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Spravedlivě rozděl květiny.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00002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Spravedlivě rozděl</a:t>
            </a:r>
            <a:r>
              <a:rPr lang="cs-CZ" baseline="0" smtClean="0"/>
              <a:t> míče.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79166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Spravedlivě</a:t>
            </a:r>
            <a:r>
              <a:rPr lang="cs-CZ" baseline="0" dirty="0" smtClean="0"/>
              <a:t> rozděl kostky.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21834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Spravedlivě rozděl jahody.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9732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Spravedlivě rozděl bonbóny.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098856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Spravedlivě</a:t>
            </a:r>
            <a:r>
              <a:rPr lang="cs-CZ" baseline="0" dirty="0" smtClean="0"/>
              <a:t> rozděl hráškové lusky.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98704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Rozkrájej</a:t>
            </a:r>
            <a:r>
              <a:rPr lang="cs-CZ" baseline="0" dirty="0" smtClean="0"/>
              <a:t> pizzu, tak aby </a:t>
            </a:r>
            <a:r>
              <a:rPr lang="cs-CZ" baseline="0" dirty="0" smtClean="0"/>
              <a:t>měly </a:t>
            </a:r>
            <a:r>
              <a:rPr lang="cs-CZ" baseline="0" dirty="0" smtClean="0"/>
              <a:t>obě děti stejně.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18274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Rozkrájej</a:t>
            </a:r>
            <a:r>
              <a:rPr lang="cs-CZ" baseline="0" dirty="0" smtClean="0"/>
              <a:t> pizzu tak, aby měly všechny děti stejný kousek.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9523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Rozkrájej</a:t>
            </a:r>
            <a:r>
              <a:rPr lang="cs-CZ" baseline="0" dirty="0" smtClean="0"/>
              <a:t> pizzu tak, aby měly všechny děti stejný kousek.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082092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Spravedlivě</a:t>
            </a:r>
            <a:r>
              <a:rPr lang="cs-CZ" baseline="0" dirty="0" smtClean="0"/>
              <a:t> rozděl</a:t>
            </a:r>
            <a:r>
              <a:rPr lang="cs-CZ" dirty="0" smtClean="0"/>
              <a:t> </a:t>
            </a:r>
            <a:r>
              <a:rPr lang="cs-CZ" dirty="0" err="1" smtClean="0"/>
              <a:t>minipizzy</a:t>
            </a:r>
            <a:r>
              <a:rPr lang="cs-CZ" dirty="0" smtClean="0"/>
              <a:t>, tak aby měl každý stejně.</a:t>
            </a:r>
            <a:r>
              <a:rPr lang="cs-CZ" baseline="0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199027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Jedna</a:t>
            </a:r>
            <a:r>
              <a:rPr lang="cs-CZ" baseline="0" dirty="0" smtClean="0"/>
              <a:t> pizza zbyla. Co s ní uděláme?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316593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1514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1592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715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7006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722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705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4243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755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4660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056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NUL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NUL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6153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microsoft.com/office/2007/relationships/hdphoto" Target="../media/hdphoto5.wdp"/><Relationship Id="rId11" Type="http://schemas.openxmlformats.org/officeDocument/2006/relationships/comments" Target="../comments/comment2.xml"/><Relationship Id="rId5" Type="http://schemas.openxmlformats.org/officeDocument/2006/relationships/image" Target="../media/image8.png"/><Relationship Id="rId10" Type="http://schemas.microsoft.com/office/2007/relationships/hdphoto" Target="../media/hdphoto7.wdp"/><Relationship Id="rId4" Type="http://schemas.microsoft.com/office/2007/relationships/hdphoto" Target="../media/hdphoto4.wdp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13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12" Type="http://schemas.microsoft.com/office/2007/relationships/hdphoto" Target="../media/hdphoto6.wdp"/><Relationship Id="rId17" Type="http://schemas.openxmlformats.org/officeDocument/2006/relationships/comments" Target="../comments/comment3.xml"/><Relationship Id="rId2" Type="http://schemas.openxmlformats.org/officeDocument/2006/relationships/notesSlide" Target="../notesSlides/notesSlide4.xml"/><Relationship Id="rId16" Type="http://schemas.microsoft.com/office/2007/relationships/hdphoto" Target="../media/hdphoto13.wdp"/><Relationship Id="rId1" Type="http://schemas.openxmlformats.org/officeDocument/2006/relationships/slideLayout" Target="../slideLayouts/slideLayout6.xml"/><Relationship Id="rId6" Type="http://schemas.microsoft.com/office/2007/relationships/hdphoto" Target="../media/hdphoto9.wdp"/><Relationship Id="rId11" Type="http://schemas.openxmlformats.org/officeDocument/2006/relationships/image" Target="../media/image15.png"/><Relationship Id="rId5" Type="http://schemas.openxmlformats.org/officeDocument/2006/relationships/image" Target="../media/image12.png"/><Relationship Id="rId15" Type="http://schemas.openxmlformats.org/officeDocument/2006/relationships/image" Target="../media/image17.png"/><Relationship Id="rId10" Type="http://schemas.microsoft.com/office/2007/relationships/hdphoto" Target="../media/hdphoto11.wdp"/><Relationship Id="rId4" Type="http://schemas.microsoft.com/office/2007/relationships/hdphoto" Target="../media/hdphoto8.wdp"/><Relationship Id="rId9" Type="http://schemas.openxmlformats.org/officeDocument/2006/relationships/image" Target="../media/image14.png"/><Relationship Id="rId14" Type="http://schemas.microsoft.com/office/2007/relationships/hdphoto" Target="../media/hdphoto12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6.wdp"/><Relationship Id="rId13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12" Type="http://schemas.microsoft.com/office/2007/relationships/hdphoto" Target="../media/hdphoto10.wdp"/><Relationship Id="rId2" Type="http://schemas.openxmlformats.org/officeDocument/2006/relationships/notesSlide" Target="../notesSlides/notesSlide5.xml"/><Relationship Id="rId16" Type="http://schemas.openxmlformats.org/officeDocument/2006/relationships/comments" Target="../comments/comment4.xml"/><Relationship Id="rId1" Type="http://schemas.openxmlformats.org/officeDocument/2006/relationships/slideLayout" Target="../slideLayouts/slideLayout6.xml"/><Relationship Id="rId6" Type="http://schemas.microsoft.com/office/2007/relationships/hdphoto" Target="../media/hdphoto15.wdp"/><Relationship Id="rId11" Type="http://schemas.openxmlformats.org/officeDocument/2006/relationships/image" Target="../media/image13.png"/><Relationship Id="rId5" Type="http://schemas.openxmlformats.org/officeDocument/2006/relationships/image" Target="../media/image19.png"/><Relationship Id="rId15" Type="http://schemas.openxmlformats.org/officeDocument/2006/relationships/image" Target="../media/image23.png"/><Relationship Id="rId10" Type="http://schemas.microsoft.com/office/2007/relationships/hdphoto" Target="../media/hdphoto17.wdp"/><Relationship Id="rId4" Type="http://schemas.microsoft.com/office/2007/relationships/hdphoto" Target="../media/hdphoto14.wdp"/><Relationship Id="rId9" Type="http://schemas.openxmlformats.org/officeDocument/2006/relationships/image" Target="../media/image21.png"/><Relationship Id="rId14" Type="http://schemas.microsoft.com/office/2007/relationships/hdphoto" Target="../media/hdphoto8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26.png"/><Relationship Id="rId3" Type="http://schemas.openxmlformats.org/officeDocument/2006/relationships/image" Target="../media/image24.png"/><Relationship Id="rId7" Type="http://schemas.openxmlformats.org/officeDocument/2006/relationships/image" Target="../media/image7.png"/><Relationship Id="rId12" Type="http://schemas.microsoft.com/office/2007/relationships/hdphoto" Target="../media/hdphoto19.wdp"/><Relationship Id="rId2" Type="http://schemas.openxmlformats.org/officeDocument/2006/relationships/notesSlide" Target="../notesSlides/notesSlide6.xml"/><Relationship Id="rId16" Type="http://schemas.openxmlformats.org/officeDocument/2006/relationships/comments" Target="../comments/comment5.xml"/><Relationship Id="rId1" Type="http://schemas.openxmlformats.org/officeDocument/2006/relationships/slideLayout" Target="../slideLayouts/slideLayout6.xml"/><Relationship Id="rId6" Type="http://schemas.microsoft.com/office/2007/relationships/hdphoto" Target="../media/hdphoto17.wdp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5" Type="http://schemas.openxmlformats.org/officeDocument/2006/relationships/image" Target="../media/image27.png"/><Relationship Id="rId10" Type="http://schemas.microsoft.com/office/2007/relationships/hdphoto" Target="../media/hdphoto5.wdp"/><Relationship Id="rId4" Type="http://schemas.microsoft.com/office/2007/relationships/hdphoto" Target="../media/hdphoto18.wdp"/><Relationship Id="rId9" Type="http://schemas.openxmlformats.org/officeDocument/2006/relationships/image" Target="../media/image8.png"/><Relationship Id="rId14" Type="http://schemas.microsoft.com/office/2007/relationships/hdphoto" Target="../media/hdphoto20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28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12" Type="http://schemas.microsoft.com/office/2007/relationships/hdphoto" Target="../media/hdphoto8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microsoft.com/office/2007/relationships/hdphoto" Target="../media/hdphoto11.wdp"/><Relationship Id="rId11" Type="http://schemas.openxmlformats.org/officeDocument/2006/relationships/image" Target="../media/image11.png"/><Relationship Id="rId5" Type="http://schemas.openxmlformats.org/officeDocument/2006/relationships/image" Target="../media/image14.png"/><Relationship Id="rId10" Type="http://schemas.microsoft.com/office/2007/relationships/hdphoto" Target="../media/hdphoto12.wdp"/><Relationship Id="rId4" Type="http://schemas.microsoft.com/office/2007/relationships/hdphoto" Target="../media/hdphoto10.wdp"/><Relationship Id="rId9" Type="http://schemas.openxmlformats.org/officeDocument/2006/relationships/image" Target="../media/image16.png"/><Relationship Id="rId14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1.wdp"/><Relationship Id="rId3" Type="http://schemas.openxmlformats.org/officeDocument/2006/relationships/image" Target="../media/image13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microsoft.com/office/2007/relationships/hdphoto" Target="../media/hdphoto6.wdp"/><Relationship Id="rId5" Type="http://schemas.openxmlformats.org/officeDocument/2006/relationships/image" Target="../media/image15.png"/><Relationship Id="rId4" Type="http://schemas.microsoft.com/office/2007/relationships/hdphoto" Target="../media/hdphoto10.wdp"/><Relationship Id="rId9" Type="http://schemas.openxmlformats.org/officeDocument/2006/relationships/comments" Target="../comments/comment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4.wdp"/><Relationship Id="rId13" Type="http://schemas.openxmlformats.org/officeDocument/2006/relationships/comments" Target="../comments/comment8.xml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12" Type="http://schemas.microsoft.com/office/2007/relationships/hdphoto" Target="../media/hdphoto11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3.wdp"/><Relationship Id="rId11" Type="http://schemas.openxmlformats.org/officeDocument/2006/relationships/image" Target="../media/image14.png"/><Relationship Id="rId5" Type="http://schemas.openxmlformats.org/officeDocument/2006/relationships/image" Target="../media/image31.png"/><Relationship Id="rId10" Type="http://schemas.microsoft.com/office/2007/relationships/hdphoto" Target="../media/hdphoto25.wdp"/><Relationship Id="rId4" Type="http://schemas.microsoft.com/office/2007/relationships/hdphoto" Target="../media/hdphoto22.wdp"/><Relationship Id="rId9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8.wdp"/><Relationship Id="rId13" Type="http://schemas.openxmlformats.org/officeDocument/2006/relationships/image" Target="../media/image39.png"/><Relationship Id="rId18" Type="http://schemas.microsoft.com/office/2007/relationships/hdphoto" Target="../media/hdphoto33.wdp"/><Relationship Id="rId3" Type="http://schemas.openxmlformats.org/officeDocument/2006/relationships/image" Target="../media/image34.png"/><Relationship Id="rId21" Type="http://schemas.openxmlformats.org/officeDocument/2006/relationships/comments" Target="../comments/comment9.xml"/><Relationship Id="rId7" Type="http://schemas.openxmlformats.org/officeDocument/2006/relationships/image" Target="../media/image36.png"/><Relationship Id="rId12" Type="http://schemas.microsoft.com/office/2007/relationships/hdphoto" Target="../media/hdphoto30.wdp"/><Relationship Id="rId17" Type="http://schemas.openxmlformats.org/officeDocument/2006/relationships/image" Target="../media/image41.png"/><Relationship Id="rId2" Type="http://schemas.openxmlformats.org/officeDocument/2006/relationships/notesSlide" Target="../notesSlides/notesSlide10.xml"/><Relationship Id="rId16" Type="http://schemas.microsoft.com/office/2007/relationships/hdphoto" Target="../media/hdphoto32.wdp"/><Relationship Id="rId20" Type="http://schemas.microsoft.com/office/2007/relationships/hdphoto" Target="../media/hdphoto34.wdp"/><Relationship Id="rId1" Type="http://schemas.openxmlformats.org/officeDocument/2006/relationships/slideLayout" Target="../slideLayouts/slideLayout6.xml"/><Relationship Id="rId6" Type="http://schemas.microsoft.com/office/2007/relationships/hdphoto" Target="../media/hdphoto27.wdp"/><Relationship Id="rId11" Type="http://schemas.openxmlformats.org/officeDocument/2006/relationships/image" Target="../media/image38.png"/><Relationship Id="rId5" Type="http://schemas.openxmlformats.org/officeDocument/2006/relationships/image" Target="../media/image35.png"/><Relationship Id="rId15" Type="http://schemas.openxmlformats.org/officeDocument/2006/relationships/image" Target="../media/image40.png"/><Relationship Id="rId10" Type="http://schemas.microsoft.com/office/2007/relationships/hdphoto" Target="../media/hdphoto29.wdp"/><Relationship Id="rId19" Type="http://schemas.openxmlformats.org/officeDocument/2006/relationships/image" Target="../media/image42.png"/><Relationship Id="rId4" Type="http://schemas.microsoft.com/office/2007/relationships/hdphoto" Target="../media/hdphoto26.wdp"/><Relationship Id="rId9" Type="http://schemas.openxmlformats.org/officeDocument/2006/relationships/image" Target="../media/image37.png"/><Relationship Id="rId14" Type="http://schemas.microsoft.com/office/2007/relationships/hdphoto" Target="../media/hdphoto31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37.wdp"/><Relationship Id="rId13" Type="http://schemas.openxmlformats.org/officeDocument/2006/relationships/image" Target="../media/image48.png"/><Relationship Id="rId18" Type="http://schemas.microsoft.com/office/2007/relationships/hdphoto" Target="../media/hdphoto42.wdp"/><Relationship Id="rId26" Type="http://schemas.microsoft.com/office/2007/relationships/hdphoto" Target="../media/hdphoto46.wdp"/><Relationship Id="rId3" Type="http://schemas.openxmlformats.org/officeDocument/2006/relationships/image" Target="../media/image43.png"/><Relationship Id="rId21" Type="http://schemas.openxmlformats.org/officeDocument/2006/relationships/image" Target="../media/image52.png"/><Relationship Id="rId7" Type="http://schemas.openxmlformats.org/officeDocument/2006/relationships/image" Target="../media/image45.png"/><Relationship Id="rId12" Type="http://schemas.microsoft.com/office/2007/relationships/hdphoto" Target="../media/hdphoto39.wdp"/><Relationship Id="rId17" Type="http://schemas.openxmlformats.org/officeDocument/2006/relationships/image" Target="../media/image50.png"/><Relationship Id="rId25" Type="http://schemas.openxmlformats.org/officeDocument/2006/relationships/image" Target="../media/image54.png"/><Relationship Id="rId2" Type="http://schemas.openxmlformats.org/officeDocument/2006/relationships/notesSlide" Target="../notesSlides/notesSlide11.xml"/><Relationship Id="rId16" Type="http://schemas.microsoft.com/office/2007/relationships/hdphoto" Target="../media/hdphoto41.wdp"/><Relationship Id="rId20" Type="http://schemas.microsoft.com/office/2007/relationships/hdphoto" Target="../media/hdphoto43.wdp"/><Relationship Id="rId29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6" Type="http://schemas.microsoft.com/office/2007/relationships/hdphoto" Target="../media/hdphoto36.wdp"/><Relationship Id="rId11" Type="http://schemas.openxmlformats.org/officeDocument/2006/relationships/image" Target="../media/image47.png"/><Relationship Id="rId24" Type="http://schemas.microsoft.com/office/2007/relationships/hdphoto" Target="../media/hdphoto45.wdp"/><Relationship Id="rId5" Type="http://schemas.openxmlformats.org/officeDocument/2006/relationships/image" Target="../media/image44.png"/><Relationship Id="rId15" Type="http://schemas.openxmlformats.org/officeDocument/2006/relationships/image" Target="../media/image49.png"/><Relationship Id="rId23" Type="http://schemas.openxmlformats.org/officeDocument/2006/relationships/image" Target="../media/image53.png"/><Relationship Id="rId28" Type="http://schemas.microsoft.com/office/2007/relationships/hdphoto" Target="../media/hdphoto47.wdp"/><Relationship Id="rId10" Type="http://schemas.microsoft.com/office/2007/relationships/hdphoto" Target="../media/hdphoto38.wdp"/><Relationship Id="rId19" Type="http://schemas.openxmlformats.org/officeDocument/2006/relationships/image" Target="../media/image51.png"/><Relationship Id="rId31" Type="http://schemas.openxmlformats.org/officeDocument/2006/relationships/comments" Target="../comments/comment10.xml"/><Relationship Id="rId4" Type="http://schemas.microsoft.com/office/2007/relationships/hdphoto" Target="../media/hdphoto35.wdp"/><Relationship Id="rId9" Type="http://schemas.openxmlformats.org/officeDocument/2006/relationships/image" Target="../media/image46.png"/><Relationship Id="rId14" Type="http://schemas.microsoft.com/office/2007/relationships/hdphoto" Target="../media/hdphoto40.wdp"/><Relationship Id="rId22" Type="http://schemas.microsoft.com/office/2007/relationships/hdphoto" Target="../media/hdphoto44.wdp"/><Relationship Id="rId27" Type="http://schemas.openxmlformats.org/officeDocument/2006/relationships/image" Target="../media/image55.png"/><Relationship Id="rId30" Type="http://schemas.microsoft.com/office/2007/relationships/hdphoto" Target="../media/hdphoto48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11.xml"/><Relationship Id="rId4" Type="http://schemas.microsoft.com/office/2007/relationships/hdphoto" Target="../media/hdphoto49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Umíme se rozdělit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sociabilita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1287199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46127" y="5141757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822" b="86598" l="19726" r="59863">
                        <a14:foregroundMark x1="45369" y1="6853" x2="45369" y2="6853"/>
                        <a14:foregroundMark x1="42967" y1="5822" x2="42967" y2="5822"/>
                        <a14:foregroundMark x1="59863" y1="41783" x2="59863" y2="41783"/>
                        <a14:foregroundMark x1="57461" y1="51364" x2="57461" y2="51364"/>
                        <a14:foregroundMark x1="56003" y1="55488" x2="56003" y2="55488"/>
                        <a14:foregroundMark x1="53087" y1="59612" x2="53087" y2="59612"/>
                        <a14:foregroundMark x1="53602" y1="82535" x2="53602" y2="82535"/>
                        <a14:foregroundMark x1="39537" y1="86598" x2="39537" y2="86598"/>
                        <a14:foregroundMark x1="30360" y1="37356" x2="30360" y2="37356"/>
                        <a14:foregroundMark x1="27959" y1="53062" x2="27959" y2="53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23" t="4325" r="39635" b="13033"/>
          <a:stretch/>
        </p:blipFill>
        <p:spPr>
          <a:xfrm>
            <a:off x="784835" y="650383"/>
            <a:ext cx="2400545" cy="405342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606" b="89994" l="9949" r="89966">
                        <a14:foregroundMark x1="47084" y1="2790" x2="47084" y2="2790"/>
                        <a14:foregroundMark x1="46913" y1="1334" x2="46913" y2="1334"/>
                        <a14:foregroundMark x1="46055" y1="1092" x2="46055" y2="1092"/>
                        <a14:foregroundMark x1="46226" y1="606" x2="46226" y2="606"/>
                        <a14:foregroundMark x1="48628" y1="2426" x2="48628" y2="24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652" r="36863" b="22282"/>
          <a:stretch/>
        </p:blipFill>
        <p:spPr>
          <a:xfrm>
            <a:off x="8357569" y="791591"/>
            <a:ext cx="2242563" cy="405342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>
                        <a14:foregroundMark x1="59005" y1="32323" x2="59005" y2="32323"/>
                        <a14:foregroundMark x1="70583" y1="57186" x2="70583" y2="57186"/>
                        <a14:foregroundMark x1="68525" y1="57429" x2="68525" y2="57429"/>
                        <a14:foregroundMark x1="72298" y1="57550" x2="72298" y2="57550"/>
                        <a14:foregroundMark x1="57976" y1="58399" x2="57976" y2="58399"/>
                        <a14:foregroundMark x1="58491" y1="55367" x2="58491" y2="55367"/>
                        <a14:foregroundMark x1="53431" y1="37113" x2="53431" y2="371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364" t="22102" r="15336" b="25285"/>
          <a:stretch/>
        </p:blipFill>
        <p:spPr>
          <a:xfrm>
            <a:off x="4133093" y="4152412"/>
            <a:ext cx="1011840" cy="126987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>
                        <a14:foregroundMark x1="59005" y1="32323" x2="59005" y2="32323"/>
                        <a14:foregroundMark x1="70583" y1="57186" x2="70583" y2="57186"/>
                        <a14:foregroundMark x1="68525" y1="57429" x2="68525" y2="57429"/>
                        <a14:foregroundMark x1="72298" y1="57550" x2="72298" y2="57550"/>
                        <a14:foregroundMark x1="57976" y1="58399" x2="57976" y2="58399"/>
                        <a14:foregroundMark x1="58491" y1="55367" x2="58491" y2="55367"/>
                        <a14:foregroundMark x1="53431" y1="37113" x2="53431" y2="371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364" t="22102" r="15336" b="25285"/>
          <a:stretch/>
        </p:blipFill>
        <p:spPr>
          <a:xfrm>
            <a:off x="6398016" y="4152413"/>
            <a:ext cx="1011840" cy="126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6.66667E-6 L 2.70833E-6 -6.66667E-6 C 0.00052 -0.00579 0.00065 -0.01181 0.00156 -0.0176 C 0.00169 -0.01899 0.00247 -0.02014 0.00299 -0.02153 C 0.00377 -0.02338 0.00442 -0.02524 0.00533 -0.02686 C 0.00963 -0.03542 0.01132 -0.03866 0.01744 -0.04306 C 0.0194 -0.04445 0.02148 -0.04491 0.02343 -0.04584 C 0.0263 -0.04538 0.02916 -0.04607 0.03177 -0.04445 C 0.03463 -0.0426 0.04661 -0.02223 0.047 -0.02153 C 0.04895 -0.01112 0.04674 -0.02038 0.05533 -0.00394 C 0.05586 -0.00278 0.05625 -0.00116 0.05677 -6.66667E-6 C 0.05924 0.00601 0.06198 0.01157 0.06432 0.01759 C 0.06497 0.01921 0.06523 0.02129 0.06588 0.02291 C 0.09088 0.08078 0.07135 0.03194 0.08489 0.06597 C 0.0875 0.08009 0.08502 0.06874 0.09622 0.0956 C 0.09817 0.10069 0.1 0.10601 0.10221 0.11041 L 0.11666 0.13888 C 0.12239 0.14999 0.12369 0.15393 0.13033 0.16296 C 0.13502 0.16967 0.14166 0.17685 0.147 0.18194 C 0.14765 0.18263 0.14843 0.18287 0.14921 0.18333 C 0.15182 0.18495 0.15429 0.18703 0.15677 0.18865 C 0.15755 0.18912 0.15833 0.18981 0.15911 0.19004 C 0.16185 0.19097 0.16458 0.19189 0.16744 0.19282 C 0.17578 0.19236 0.18411 0.19212 0.19244 0.19143 C 0.19323 0.1912 0.19388 0.1905 0.19466 0.19004 C 0.19843 0.18819 0.20234 0.18657 0.20599 0.18472 C 0.20729 0.18402 0.20859 0.18287 0.20976 0.18194 C 0.21367 0.17893 0.21731 0.17546 0.22122 0.17245 C 0.22617 0.16874 0.23112 0.16481 0.23632 0.1618 C 0.23711 0.16134 0.23789 0.16111 0.23867 0.16041 C 0.24349 0.15601 0.24817 0.15115 0.25299 0.14699 C 0.25377 0.14629 0.25455 0.14629 0.25533 0.1456 C 0.25911 0.14166 0.26289 0.13773 0.26666 0.13333 C 0.2677 0.13217 0.26862 0.13055 0.26966 0.12939 C 0.27604 0.12199 0.27591 0.1243 0.27955 0.11736 C 0.28242 0.11157 0.2875 0.10092 0.28932 0.09444 C 0.29088 0.08888 0.29244 0.08356 0.29388 0.07824 C 0.29427 0.07685 0.29427 0.07546 0.29466 0.07407 C 0.29583 0.06967 0.29726 0.06527 0.29843 0.06064 C 0.29882 0.05925 0.29895 0.05787 0.29921 0.05671 C 0.3 0.05208 0.30078 0.04768 0.30143 0.04305 C 0.30338 0.01527 0.30468 0.00694 0.30221 -0.02686 C 0.30156 -0.03588 0.30065 -0.04538 0.29765 -0.05255 C 0.2888 -0.07362 0.30859 -0.0257 0.29088 -0.07547 C 0.2875 -0.08496 0.27955 -0.10232 0.27955 -0.10232 C 0.27734 -0.11413 0.27864 -0.1088 0.26966 -0.12663 C 0.26653 -0.13288 0.26315 -0.1382 0.25976 -0.14422 C 0.25182 -0.15834 0.25078 -0.16112 0.24166 -0.17385 C 0.23919 -0.17709 0.23658 -0.17987 0.23411 -0.18311 C 0.22838 -0.19051 0.22539 -0.1963 0.21888 -0.20209 C 0.21744 -0.20348 0.21588 -0.20487 0.21432 -0.20602 C 0.21367 -0.20672 0.21276 -0.20695 0.21211 -0.20741 C 0.20468 -0.21413 0.21224 -0.20973 0.20221 -0.2169 C 0.2 -0.21852 0.19765 -0.21968 0.19544 -0.22084 C 0.1914 -0.22338 0.1927 -0.22269 0.18632 -0.22501 C 0.18229 -0.22639 0.17825 -0.22755 0.17421 -0.22894 C 0.17317 -0.2294 0.17226 -0.2301 0.17122 -0.23033 C 0.16692 -0.23102 0.16263 -0.23126 0.15833 -0.23172 C 0.14518 -0.23635 0.15182 -0.2345 0.12421 -0.2345 C 0.1108 -0.2345 0.09739 -0.23357 0.08411 -0.23311 C 0.08177 -0.23264 0.07955 -0.23241 0.07721 -0.23172 C 0.07617 -0.23149 0.07526 -0.23079 0.07421 -0.23033 C 0.07174 -0.2294 0.06914 -0.22871 0.06666 -0.22778 C 0.06588 -0.22732 0.0651 -0.22663 0.06432 -0.22639 C 0.06132 -0.22501 0.0582 -0.22408 0.05533 -0.22223 C 0.04726 -0.2176 0.05078 -0.21899 0.04466 -0.2169 C 0.04231 -0.21505 0.03971 -0.21274 0.03711 -0.21158 C 0.03333 -0.20973 0.02942 -0.20834 0.02578 -0.20602 C 0.02343 -0.20487 0.02122 -0.20371 0.01888 -0.20209 C 0.01783 -0.20139 0.01692 -0.20001 0.01588 -0.19931 C 0.01341 -0.19792 0.0108 -0.19676 0.00833 -0.19538 C 0.00364 -0.19283 0.00872 -0.19514 0.00299 -0.1926 C -0.00821 -0.18264 0.00364 -0.19237 -0.00456 -0.18727 C -0.00717 -0.18565 -0.00964 -0.18357 -0.01211 -0.18195 C -0.01823 -0.17778 -0.00925 -0.18565 -0.02201 -0.17524 C -0.02279 -0.17454 -0.02344 -0.17315 -0.02422 -0.17246 C -0.02618 -0.17084 -0.02826 -0.16968 -0.03034 -0.16829 C -0.03334 -0.16644 -0.03633 -0.16482 -0.03946 -0.16297 C -0.04011 -0.16251 -0.04089 -0.16204 -0.04167 -0.16158 C -0.04401 -0.16065 -0.04623 -0.15996 -0.04844 -0.15903 C -0.05105 -0.15788 -0.05352 -0.15602 -0.05612 -0.15487 C -0.06315 -0.15186 -0.06654 -0.15186 -0.07422 -0.14954 C -0.0823 -0.14723 -0.07539 -0.14908 -0.0849 -0.14676 C -0.09193 -0.14514 -0.08802 -0.14561 -0.09388 -0.14561 " pathEditMode="relative" ptsTypes="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125E-6 -1.11111E-6 L -8.125E-6 -1.11111E-6 C -0.00222 -0.00046 -0.00456 -0.00139 -0.00678 -0.00139 C -0.01251 -0.00139 -0.01641 0.00208 -0.02188 0.00532 C -0.02266 0.00579 -0.02344 0.00602 -0.02422 0.00671 C -0.0267 0.00833 -0.02917 0.01042 -0.03178 0.01204 C -0.03529 0.01412 -0.03881 0.01551 -0.04245 0.01736 C -0.0431 0.01782 -0.04389 0.01829 -0.04467 0.01875 L -0.05521 0.02407 C -0.05626 0.02454 -0.0573 0.025 -0.05834 0.02546 C -0.06185 0.02755 -0.06524 0.03055 -0.06889 0.03218 L -0.07722 0.03634 C -0.0806 0.03796 -0.08386 0.03981 -0.08712 0.04167 C -0.0879 0.04213 -0.08855 0.04259 -0.08933 0.04305 C -0.09141 0.04398 -0.09337 0.04468 -0.09545 0.0456 C -0.09727 0.04653 -0.09896 0.04768 -0.10079 0.04838 C -0.10756 0.05139 -0.10157 0.04768 -0.10834 0.05255 C -0.11563 0.05208 -0.12292 0.05185 -0.13034 0.05116 C -0.13113 0.05093 -0.13178 0.05 -0.13256 0.04977 C -0.16029 0.0375 -0.12982 0.05278 -0.15977 0.03495 C -0.16107 0.03426 -0.16238 0.03426 -0.16368 0.03356 C -0.16719 0.03148 -0.17071 0.02917 -0.17422 0.02685 C -0.17553 0.02593 -0.1767 0.025 -0.178 0.02407 C -0.18047 0.02268 -0.18308 0.02153 -0.18555 0.02014 C -0.18633 0.01968 -0.18712 0.01944 -0.1879 0.01875 C -0.19063 0.0162 -0.19337 0.01319 -0.19623 0.01065 C -0.19688 0.00995 -0.19779 0.00995 -0.19844 0.00926 C -0.20105 0.00694 -0.20365 0.00417 -0.206 0.00116 C -0.20691 0.00023 -0.20756 -0.00162 -0.20834 -0.00278 C -0.21055 -0.00602 -0.2129 -0.00903 -0.21511 -0.01227 C -0.21967 -0.01829 -0.21693 -0.01204 -0.22422 -0.02431 C -0.23438 -0.04144 -0.22787 -0.03681 -0.23412 -0.04051 C -0.23659 -0.04491 -0.23972 -0.04861 -0.24167 -0.05394 C -0.24519 -0.06343 -0.2431 -0.06019 -0.24701 -0.06482 C -0.24792 -0.06782 -0.24909 -0.07083 -0.25001 -0.07407 C -0.2504 -0.07546 -0.2504 -0.07685 -0.25079 -0.07824 C -0.25209 -0.08241 -0.25378 -0.08634 -0.25534 -0.09028 C -0.256 -0.09213 -0.25704 -0.09375 -0.25756 -0.0956 C -0.25873 -0.1 -0.25964 -0.10463 -0.26055 -0.10926 C -0.26185 -0.11551 -0.26316 -0.12176 -0.26433 -0.12801 C -0.26459 -0.1294 -0.26498 -0.13056 -0.26511 -0.13195 C -0.26732 -0.14769 -0.26628 -0.13912 -0.2681 -0.15764 C -0.26797 -0.17245 -0.26784 -0.18727 -0.26745 -0.20208 C -0.26732 -0.20648 -0.2668 -0.21019 -0.26589 -0.21412 C -0.26198 -0.23287 -0.26654 -0.21204 -0.2629 -0.225 C -0.25912 -0.23843 -0.26459 -0.22546 -0.25678 -0.24375 C -0.25613 -0.24537 -0.25521 -0.2463 -0.25456 -0.24792 C -0.25313 -0.25093 -0.25222 -0.2544 -0.25079 -0.25718 C -0.24141 -0.27639 -0.24792 -0.26296 -0.24245 -0.27083 C -0.24063 -0.27338 -0.23907 -0.27639 -0.23712 -0.2787 C -0.22331 -0.29607 -0.23386 -0.28287 -0.22722 -0.2882 C -0.22527 -0.28982 -0.22318 -0.29167 -0.22123 -0.29352 C -0.22045 -0.29445 -0.2198 -0.2956 -0.21889 -0.2963 C -0.21667 -0.29838 -0.21446 -0.3 -0.21212 -0.30162 C -0.21133 -0.30232 -0.21055 -0.30255 -0.20977 -0.30301 C -0.20704 -0.3044 -0.2043 -0.30579 -0.20144 -0.30718 C -0.20079 -0.30741 -0.20001 -0.3081 -0.19922 -0.30833 C -0.19545 -0.31019 -0.19167 -0.31204 -0.1879 -0.31389 C -0.18659 -0.31435 -0.18529 -0.31482 -0.18412 -0.31528 C -0.16277 -0.32199 -0.17904 -0.3169 -0.15378 -0.32315 C -0.15248 -0.32361 -0.15131 -0.32431 -0.15001 -0.32454 C -0.14545 -0.32523 -0.14089 -0.32546 -0.13633 -0.32593 C -0.13503 -0.32639 -0.13386 -0.32708 -0.13256 -0.32732 C -0.1224 -0.32847 -0.10222 -0.32986 -0.10222 -0.32986 L -0.06745 -0.3287 C -0.06589 -0.32847 -0.06433 -0.32801 -0.0629 -0.32732 C -0.04988 -0.31991 -0.05678 -0.32315 -0.04766 -0.31528 C -0.03803 -0.30648 -0.06003 -0.33009 -0.04011 -0.30833 C -0.03738 -0.30532 -0.03451 -0.30208 -0.03178 -0.29907 C -0.031 -0.29815 -0.03034 -0.29699 -0.02956 -0.2963 C -0.02605 -0.29329 -0.02227 -0.29051 -0.01889 -0.28681 C -0.01212 -0.2794 -0.01511 -0.28148 -0.01055 -0.2787 C -0.0086 -0.27616 -0.00665 -0.27315 -0.00456 -0.27083 C -0.00378 -0.26991 -0.00287 -0.27014 -0.00222 -0.26945 C -0.0004 -0.26736 0.0013 -0.26482 0.00312 -0.26273 C 0.00585 -0.25949 0.00872 -0.25671 0.01145 -0.25324 C 0.01236 -0.25185 0.01328 -0.25023 0.01445 -0.24907 C 0.01588 -0.24769 0.01744 -0.24653 0.019 -0.24514 C 0.0207 -0.24352 0.02265 -0.24028 0.02421 -0.23843 C 0.02721 -0.23472 0.03033 -0.23125 0.03333 -0.22755 C 0.03958 -0.22037 0.03046 -0.23125 0.03945 -0.21968 C 0.04192 -0.21644 0.04453 -0.21343 0.047 -0.21019 C 0.04804 -0.2088 0.04895 -0.20741 0.04999 -0.20602 C 0.05156 -0.20417 0.05455 -0.2007 0.05455 -0.2007 C 0.05507 -0.19931 0.05546 -0.19769 0.05611 -0.19676 C 0.06536 -0.18241 0.05559 -0.20301 0.06744 -0.18195 C 0.06979 -0.17778 0.07174 -0.17315 0.07421 -0.16968 C 0.07721 -0.16574 0.08059 -0.16181 0.08255 -0.15625 C 0.08619 -0.14676 0.0815 -0.15833 0.0871 -0.14815 C 0.08802 -0.14653 0.08867 -0.14445 0.08945 -0.14282 C 0.09127 -0.13889 0.09231 -0.13796 0.09479 -0.13472 C 0.097 -0.1287 0.0983 -0.12477 0.10234 -0.11991 L 0.11145 -0.10926 C 0.1121 -0.10833 0.11302 -0.10764 0.11367 -0.10648 C 0.12044 -0.09445 0.11731 -0.09861 0.122 -0.09306 L 0.12734 -0.09445 C 0.12929 -0.09491 0.13137 -0.09514 0.13333 -0.0956 C 0.13984 -0.09745 0.13437 -0.09699 0.14101 -0.09699 " pathEditMode="relative" ptsTypes="AAAAAAAAAAAAAAAAAAAAAAAAA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64156" y="5148997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578" b="89994" l="9949" r="89966">
                        <a14:foregroundMark x1="45455" y1="4427" x2="45455" y2="4427"/>
                        <a14:foregroundMark x1="45883" y1="3578" x2="45883" y2="3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101" t="2643" r="38956" b="21562"/>
          <a:stretch/>
        </p:blipFill>
        <p:spPr>
          <a:xfrm>
            <a:off x="734020" y="449707"/>
            <a:ext cx="969481" cy="279949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485" b="89994" l="9949" r="89966">
                        <a14:foregroundMark x1="47256" y1="485" x2="47256" y2="485"/>
                        <a14:foregroundMark x1="46398" y1="1698" x2="46398" y2="16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101" r="38446" b="22523"/>
          <a:stretch/>
        </p:blipFill>
        <p:spPr>
          <a:xfrm>
            <a:off x="9061739" y="449707"/>
            <a:ext cx="766120" cy="279949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3699" b="89994" l="9949" r="89966">
                        <a14:foregroundMark x1="47084" y1="3699" x2="47084" y2="3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10" t="3483" r="38276" b="22884"/>
          <a:stretch/>
        </p:blipFill>
        <p:spPr>
          <a:xfrm>
            <a:off x="4743379" y="479160"/>
            <a:ext cx="1278482" cy="277004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57" t="26066" r="21285" b="29249"/>
          <a:stretch/>
        </p:blipFill>
        <p:spPr>
          <a:xfrm>
            <a:off x="2702855" y="3542270"/>
            <a:ext cx="1122603" cy="116977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57" t="26066" r="21285" b="29249"/>
          <a:stretch/>
        </p:blipFill>
        <p:spPr>
          <a:xfrm>
            <a:off x="3332317" y="4712041"/>
            <a:ext cx="1122603" cy="116977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57" t="26066" r="21285" b="29249"/>
          <a:stretch/>
        </p:blipFill>
        <p:spPr>
          <a:xfrm>
            <a:off x="1414653" y="4456671"/>
            <a:ext cx="1122603" cy="116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223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69 -0.09143 L 0.00169 -0.09143 C 0.00013 -0.09861 -0.00156 -0.10509 -0.00221 -0.11296 C -0.00247 -0.11597 -0.00247 -0.11921 -0.00287 -0.12222 C -0.00352 -0.12592 -0.00443 -0.12939 -0.00521 -0.1331 C -0.00573 -0.13796 -0.00664 -0.14282 -0.00664 -0.14791 C -0.0069 -0.16018 -0.00716 -0.17939 -0.00521 -0.19375 C -0.00482 -0.19606 -0.00404 -0.2 -0.00287 -0.20185 C -0.00234 -0.20254 -0.00143 -0.20277 -0.00065 -0.20301 C 0.0013 -0.20416 0.00547 -0.20578 0.00547 -0.20578 L 0.07812 -0.20301 C 0.07995 -0.20301 0.08164 -0.20231 0.08346 -0.20185 C 0.0849 -0.20115 0.09167 -0.19768 0.09323 -0.19629 C 0.0974 -0.19328 0.1013 -0.18958 0.10547 -0.18703 C 0.1082 -0.18518 0.11107 -0.18379 0.1138 -0.18148 C 0.11914 -0.17708 0.12435 -0.17152 0.12969 -0.16666 C 0.13268 -0.16389 0.13568 -0.16134 0.1388 -0.15856 C 0.1418 -0.15601 0.14466 -0.15254 0.14779 -0.15069 C 0.15156 -0.14838 0.15338 -0.14745 0.15768 -0.14375 C 0.15846 -0.14328 0.15911 -0.14189 0.1599 -0.1412 C 0.16341 -0.13865 0.16706 -0.1368 0.17057 -0.13449 C 0.17682 -0.12986 0.18294 -0.12453 0.18945 -0.12106 C 0.19349 -0.11875 0.19753 -0.11597 0.20156 -0.11435 C 0.2026 -0.11389 0.20365 -0.11342 0.20469 -0.11296 C 0.2082 -0.11088 0.21172 -0.10879 0.21523 -0.10625 C 0.21615 -0.10555 0.21667 -0.10393 0.21758 -0.10347 C 0.22226 -0.10069 0.22721 -0.09953 0.2319 -0.09676 C 0.23893 -0.09259 0.23463 -0.09514 0.24935 -0.08865 C 0.25365 -0.0868 0.25807 -0.08611 0.26224 -0.08333 C 0.27096 -0.07708 0.26471 -0.08101 0.2819 -0.07523 L 0.29401 -0.07106 C 0.29531 -0.07083 0.29661 -0.07014 0.29779 -0.0699 C 0.30208 -0.06851 0.30638 -0.06736 0.31068 -0.06574 C 0.31146 -0.06551 0.31224 -0.06458 0.31302 -0.06435 C 0.31771 -0.06296 0.32253 -0.0618 0.32734 -0.06041 C 0.32865 -0.05995 0.32982 -0.05926 0.33112 -0.05902 C 0.3349 -0.05833 0.33867 -0.0581 0.34258 -0.05764 C 0.34779 -0.05578 0.35052 -0.05463 0.3569 -0.0537 C 0.36146 -0.05301 0.36601 -0.05277 0.37057 -0.05231 C 0.37135 -0.05185 0.372 -0.05115 0.37279 -0.05092 C 0.3849 -0.04861 0.41823 -0.04838 0.42135 -0.04814 L 0.50911 -0.05092 C 0.51615 -0.05139 0.54193 -0.05787 0.54857 -0.0618 C 0.54935 -0.06226 0.55 -0.06273 0.55078 -0.06296 C 0.5681 -0.07083 0.5681 -0.0699 0.58346 -0.07777 C 0.58828 -0.08032 0.59297 -0.08379 0.59779 -0.08588 C 0.59883 -0.08634 0.59987 -0.08657 0.60078 -0.08726 C 0.60443 -0.08981 0.60794 -0.09259 0.61146 -0.09537 C 0.61224 -0.09606 0.61289 -0.09722 0.61367 -0.09814 C 0.62187 -0.10578 0.61992 -0.10439 0.62513 -0.1074 C 0.64049 -0.12662 0.62513 -0.10717 0.63945 -0.12639 C 0.64362 -0.13194 0.64062 -0.12615 0.64622 -0.13588 C 0.64987 -0.14189 0.65299 -0.14884 0.6569 -0.15463 C 0.66432 -0.16574 0.65898 -0.15648 0.66445 -0.16944 C 0.66719 -0.17569 0.67122 -0.18356 0.67357 -0.19097 C 0.67513 -0.19606 0.67552 -0.20185 0.67656 -0.20717 C 0.67695 -0.20949 0.6776 -0.21157 0.67812 -0.21389 C 0.6793 -0.23009 0.6793 -0.22546 0.67812 -0.24745 C 0.67799 -0.2493 0.67773 -0.25115 0.67734 -0.25301 C 0.67617 -0.25833 0.67539 -0.25902 0.67357 -0.26365 C 0.67305 -0.26504 0.67266 -0.26666 0.672 -0.26782 C 0.67148 -0.26875 0.66732 -0.27453 0.66601 -0.27569 C 0.66523 -0.27639 0.66445 -0.27662 0.66367 -0.27708 C 0.66289 -0.27801 0.66224 -0.27916 0.66146 -0.27986 C 0.66042 -0.28055 0.6595 -0.28101 0.65846 -0.28125 C 0.65234 -0.28148 0.64622 -0.28125 0.64023 -0.28125 " pathEditMode="relative" ptsTypes="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4.44444E-6 L -2.91667E-6 -4.44444E-6 C 0.00195 0.00139 0.00417 0.00209 0.00599 0.00394 C 0.00677 0.00487 0.0069 0.00672 0.00755 0.00811 C 0.0082 0.0095 0.00912 0.01065 0.00977 0.01204 C 0.01094 0.01459 0.01172 0.0176 0.01276 0.02014 C 0.01445 0.02385 0.01654 0.02709 0.0181 0.03102 C 0.02031 0.03612 0.02175 0.04213 0.02422 0.047 C 0.02995 0.0588 0.03633 0.06945 0.04232 0.08079 C 0.0431 0.08218 0.04375 0.08357 0.04466 0.08473 C 0.0474 0.08889 0.05013 0.09306 0.053 0.097 C 0.05365 0.09792 0.05456 0.09862 0.05521 0.09954 C 0.05807 0.10348 0.06081 0.10764 0.06354 0.11181 C 0.06445 0.11297 0.06498 0.11459 0.06589 0.11575 C 0.0737 0.12663 0.07123 0.12477 0.07643 0.12778 L 0.08555 0.14005 C 0.0888 0.14422 0.09779 0.15278 0.09844 0.15348 C 0.09935 0.15417 0.10039 0.1544 0.10143 0.15487 L 0.11055 0.16413 C 0.11133 0.16505 0.11198 0.16621 0.11276 0.1669 C 0.13112 0.18311 0.12526 0.1801 0.13477 0.1845 C 0.13542 0.18496 0.15156 0.19954 0.15378 0.2007 C 0.16133 0.20394 0.15248 0.19977 0.16732 0.20996 C 0.16836 0.21065 0.1694 0.21088 0.17044 0.21135 L 0.18099 0.21667 C 0.18177 0.21713 0.18255 0.21783 0.18333 0.21806 C 0.18776 0.21991 0.19245 0.22153 0.19688 0.22338 C 0.19766 0.22385 0.19844 0.22454 0.19922 0.22477 C 0.21276 0.22825 0.21498 0.22755 0.22956 0.22894 L 0.24232 0.23033 C 0.24844 0.22987 0.25456 0.22987 0.26055 0.22894 C 0.2638 0.22825 0.26732 0.22686 0.27044 0.22477 C 0.2724 0.22362 0.27448 0.222 0.27643 0.22084 C 0.27969 0.21875 0.28307 0.21737 0.28633 0.21551 C 0.28711 0.21505 0.28789 0.21459 0.28854 0.21413 C 0.29037 0.21274 0.29206 0.21135 0.29388 0.20996 C 0.29466 0.2095 0.29544 0.20926 0.29623 0.20857 C 0.29792 0.20741 0.29974 0.20579 0.30143 0.20463 C 0.30221 0.20417 0.303 0.20394 0.30378 0.20325 C 0.30534 0.20209 0.30677 0.20047 0.30833 0.19931 C 0.30899 0.19862 0.3099 0.19862 0.31055 0.19792 C 0.31185 0.19676 0.31315 0.19514 0.31432 0.19375 C 0.31511 0.19306 0.31576 0.1919 0.31667 0.19121 C 0.3194 0.18866 0.32227 0.18727 0.325 0.1845 C 0.32656 0.18288 0.32787 0.18056 0.32956 0.17894 C 0.33021 0.17825 0.33112 0.17825 0.33177 0.17778 C 0.33412 0.1757 0.33633 0.17338 0.33854 0.17107 C 0.33932 0.17014 0.34011 0.16899 0.34089 0.16829 C 0.34154 0.1676 0.34245 0.1676 0.3431 0.1669 C 0.34401 0.16621 0.34466 0.16505 0.34544 0.16413 C 0.34636 0.1632 0.34753 0.1625 0.34844 0.16158 C 0.35052 0.1595 0.35248 0.15695 0.35456 0.15487 C 0.35677 0.15255 0.35912 0.15047 0.36133 0.14815 C 0.36458 0.14468 0.3655 0.14213 0.36888 0.13727 C 0.36966 0.13635 0.37044 0.13565 0.37123 0.1345 C 0.3737 0.13102 0.3763 0.12755 0.37878 0.12385 C 0.37982 0.12223 0.38073 0.12014 0.38177 0.11852 C 0.38542 0.1125 0.39375 0.1007 0.39623 0.09422 C 0.39662 0.09283 0.39714 0.09144 0.39766 0.09028 C 0.39961 0.08635 0.40195 0.08334 0.40378 0.0794 C 0.40547 0.0757 0.40677 0.0713 0.40833 0.06737 C 0.40951 0.06413 0.4112 0.05973 0.41211 0.05649 C 0.4125 0.05533 0.4125 0.05371 0.41289 0.05255 C 0.41563 0.04075 0.41328 0.05255 0.41511 0.04306 C 0.41537 0.04028 0.4155 0.03774 0.41589 0.03496 C 0.41602 0.03357 0.41641 0.03241 0.41667 0.03102 C 0.41693 0.02778 0.41719 0.02454 0.41745 0.02153 C 0.41719 0.01389 0.41706 0.00625 0.41667 -0.00138 C 0.41654 -0.00277 0.41615 -0.00416 0.41589 -0.00555 C 0.41498 -0.00902 0.4138 -0.0125 0.41289 -0.0162 C 0.41042 -0.02546 0.41511 -0.01597 0.40755 -0.03101 C 0.4069 -0.03217 0.40599 -0.03263 0.40521 -0.03379 C 0.40261 -0.03773 0.40013 -0.04166 0.39766 -0.04583 C 0.39466 -0.05138 0.39792 -0.04884 0.39388 -0.05393 C 0.39154 -0.05694 0.38867 -0.05902 0.38633 -0.06203 C 0.38516 -0.06342 0.38438 -0.06597 0.38333 -0.06736 C 0.38333 -0.06736 0.37331 -0.07916 0.36966 -0.08356 L 0.36289 -0.09166 C 0.36211 -0.09259 0.36146 -0.09375 0.36055 -0.09421 C 0.35469 -0.09791 0.3625 -0.09282 0.35143 -0.1037 C 0.35143 -0.1037 0.33425 -0.11898 0.33177 -0.12129 C 0.3293 -0.12337 0.32682 -0.12638 0.32422 -0.128 L 0.31289 -0.13472 L 0.31055 -0.13611 C 0.30899 -0.13703 0.30755 -0.13819 0.30599 -0.13865 C 0.30456 -0.13912 0.303 -0.13958 0.30143 -0.14004 C 0.30065 -0.1405 0.3 -0.1412 0.29922 -0.14143 C 0.29792 -0.14189 0.29662 -0.14236 0.29544 -0.14282 C 0.29336 -0.14351 0.28932 -0.14537 0.28932 -0.14537 L 0.20065 -0.14421 C 0.19987 -0.14421 0.19922 -0.14305 0.19844 -0.14282 C 0.19701 -0.14212 0.19076 -0.13935 0.18854 -0.13865 C 0.18789 -0.13865 0.18711 -0.13865 0.18633 -0.13865 " pathEditMode="relative" ptsTypes="AAAAAAAAAAAAAAAAAAAA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961 0.04908 L 0.04961 0.04908 C 0.05013 0.04097 0.05052 0.03287 0.05104 0.025 C 0.0513 0.0213 0.05143 0.01759 0.05182 0.01412 C 0.05326 0.00278 0.05599 -0.00995 0.05794 -0.02083 C 0.05899 -0.02662 0.05964 -0.03264 0.06094 -0.03842 C 0.06289 -0.04745 0.06484 -0.05648 0.06706 -0.06528 C 0.06992 -0.07708 0.07383 -0.08819 0.07604 -0.10023 C 0.0793 -0.11759 0.07813 -0.11134 0.0875 -0.14467 C 0.09102 -0.15764 0.10182 -0.1919 0.10716 -0.20139 C 0.11484 -0.21504 0.09883 -0.18634 0.11706 -0.22153 C 0.11992 -0.22708 0.1237 -0.23125 0.12604 -0.23773 C 0.12656 -0.23912 0.12695 -0.24051 0.12761 -0.24166 C 0.13333 -0.25185 0.13294 -0.25092 0.13815 -0.25648 C 0.14336 -0.25347 0.13971 -0.25694 0.14271 -0.24028 C 0.1431 -0.23842 0.14388 -0.2368 0.14427 -0.23495 C 0.14844 -0.21643 0.14544 -0.22523 0.14883 -0.2162 C 0.14987 -0.21041 0.15078 -0.2044 0.15182 -0.19861 C 0.15274 -0.19375 0.15417 -0.18889 0.15495 -0.18379 C 0.15508 -0.18194 0.15534 -0.18009 0.1556 -0.17847 C 0.15664 -0.17338 0.15781 -0.16875 0.15872 -0.16366 C 0.15912 -0.16134 0.15899 -0.15903 0.15938 -0.15694 C 0.16081 -0.14907 0.1625 -0.14166 0.16393 -0.13403 C 0.16432 -0.13217 0.16445 -0.13032 0.16471 -0.1287 C 0.16589 -0.12176 0.16732 -0.11528 0.16849 -0.10833 C 0.16862 -0.1081 0.17227 -0.08842 0.17305 -0.08148 C 0.17513 -0.06366 0.17318 -0.07153 0.17604 -0.06134 C 0.17682 -0.05509 0.17761 -0.04861 0.17839 -0.04236 C 0.17917 -0.03565 0.18125 -0.0243 0.18216 -0.01944 C 0.18255 -0.01759 0.1832 -0.01597 0.18372 -0.01412 C 0.18451 -0.01065 0.18529 -0.00694 0.18594 -0.00347 C 0.18633 -0.00162 0.18633 0.00023 0.18672 0.00209 C 0.18737 0.00533 0.18828 0.00834 0.18893 0.01134 C 0.19115 0.02107 0.18737 0.00857 0.19271 0.02361 C 0.1957 0.03172 0.19349 0.0294 0.19727 0.03172 C 0.19831 0.0294 0.19935 0.02732 0.20039 0.025 C 0.20234 0.02014 0.20456 0.01204 0.2056 0.00741 C 0.20768 -0.00139 0.20859 -0.01111 0.21094 -0.01944 C 0.21146 -0.02129 0.21185 -0.02315 0.2125 -0.025 C 0.21289 -0.02639 0.21367 -0.02754 0.21393 -0.02893 C 0.21563 -0.03565 0.21693 -0.04236 0.21849 -0.04907 C 0.22357 -0.0706 0.2168 -0.04097 0.22162 -0.05856 C 0.2237 -0.06666 0.22565 -0.07477 0.22761 -0.08287 C 0.22956 -0.09074 0.22695 -0.0831 0.22995 -0.09097 C 0.23177 -0.10463 0.22956 -0.08866 0.23438 -0.11643 C 0.23477 -0.11828 0.2349 -0.12014 0.23516 -0.12199 C 0.23568 -0.12407 0.23633 -0.12639 0.23672 -0.1287 C 0.23815 -0.13796 0.23906 -0.14745 0.2405 -0.15694 C 0.24089 -0.15926 0.24154 -0.16134 0.24206 -0.16366 C 0.24232 -0.16528 0.24258 -0.16713 0.24271 -0.16898 C 0.24401 -0.17893 0.24518 -0.18889 0.24662 -0.19861 C 0.24688 -0.20092 0.24766 -0.20301 0.24805 -0.20532 C 0.25521 -0.24213 0.25117 -0.22708 0.2556 -0.24305 C 0.25586 -0.24537 0.25599 -0.24768 0.25638 -0.24977 C 0.25781 -0.25671 0.25938 -0.26342 0.26094 -0.26991 C 0.26146 -0.27176 0.26198 -0.27361 0.2625 -0.27546 C 0.2655 -0.28773 0.25807 -0.26898 0.26849 -0.29699 C 0.26901 -0.29838 0.27005 -0.29884 0.27083 -0.29953 C 0.27227 -0.30324 0.27331 -0.30764 0.27539 -0.31041 C 0.27695 -0.3125 0.27891 -0.30555 0.27917 -0.30509 C 0.28346 -0.28981 0.28711 -0.27384 0.29206 -0.25926 C 0.29401 -0.25347 0.29492 -0.25092 0.29662 -0.24444 C 0.29948 -0.23287 0.30208 -0.22106 0.30495 -0.20949 C 0.31068 -0.18588 0.30677 -0.21713 0.31706 -0.16227 C 0.31784 -0.15833 0.31836 -0.15416 0.31927 -0.15023 C 0.32214 -0.13866 0.32617 -0.12824 0.32839 -0.11643 C 0.32891 -0.11389 0.3306 -0.1044 0.33138 -0.10162 C 0.33203 -0.09977 0.3332 -0.09838 0.33372 -0.09629 C 0.33594 -0.0875 0.33789 -0.07847 0.33971 -0.06944 C 0.34037 -0.0662 0.34076 -0.06319 0.34128 -0.05995 C 0.34154 -0.0581 0.34167 -0.05625 0.34206 -0.05463 C 0.34245 -0.05301 0.3431 -0.05185 0.34349 -0.05046 C 0.34505 -0.0419 0.34662 -0.03356 0.34805 -0.025 C 0.3487 -0.02129 0.3487 -0.01736 0.34961 -0.01412 C 0.35013 -0.01227 0.35078 -0.01065 0.35117 -0.00879 C 0.35313 0.00324 0.35469 0.01551 0.35638 0.02755 C 0.3569 0.03125 0.35742 0.03472 0.35794 0.03843 C 0.35899 0.04514 0.36003 0.05185 0.36094 0.05857 C 0.36146 0.06227 0.36198 0.06574 0.3625 0.06945 C 0.36276 0.07107 0.36289 0.07292 0.36328 0.07477 C 0.36419 0.08102 0.36537 0.08727 0.36628 0.09352 C 0.36654 0.09584 0.36667 0.09815 0.36706 0.10023 C 0.36797 0.10718 0.36901 0.11389 0.37005 0.1206 C 0.37057 0.12408 0.37253 0.13241 0.37305 0.13403 C 0.37357 0.13542 0.37461 0.13588 0.37539 0.13681 C 0.37565 0.13542 0.37578 0.13403 0.37617 0.13264 C 0.37656 0.13033 0.37721 0.12824 0.37761 0.12593 C 0.3793 0.1169 0.38073 0.1081 0.38216 0.09908 C 0.38255 0.09676 0.38255 0.09445 0.38294 0.09236 C 0.38333 0.09028 0.38412 0.08866 0.38451 0.08681 C 0.38685 0.0757 0.38906 0.06435 0.39128 0.05324 C 0.3944 0.03773 0.39128 0.04259 0.40182 0.01412 C 0.40234 0.01273 0.403 0.01158 0.40339 0.01019 C 0.40703 -0.00278 0.41406 -0.02893 0.41406 -0.02893 C 0.41628 -0.0493 0.41367 -0.0294 0.42461 -0.0706 C 0.42526 -0.07338 0.42552 -0.07616 0.42617 -0.0787 C 0.42956 -0.09328 0.43216 -0.10833 0.43672 -0.12199 C 0.43958 -0.13032 0.45078 -0.16342 0.45117 -0.16504 C 0.45208 -0.16944 0.45352 -0.17592 0.45495 -0.17986 C 0.45807 -0.18819 0.46159 -0.19583 0.46471 -0.20393 C 0.46537 -0.20578 0.46576 -0.20764 0.46628 -0.20949 C 0.46706 -0.2118 0.46771 -0.21389 0.46849 -0.2162 C 0.47175 -0.2243 0.47539 -0.23194 0.47839 -0.24028 C 0.48073 -0.24676 0.48281 -0.25324 0.48529 -0.25926 C 0.48581 -0.26088 0.48685 -0.2618 0.4875 -0.26319 C 0.48932 -0.26759 0.49284 -0.27685 0.49284 -0.27685 C 0.49453 -0.27222 0.49518 -0.27106 0.49583 -0.26458 C 0.49609 -0.26203 0.49609 -0.25903 0.49662 -0.25648 C 0.50417 -0.21643 0.50091 -0.24699 0.50716 -0.19722 C 0.50872 -0.18518 0.51029 -0.17315 0.51172 -0.16088 C 0.51315 -0.1493 0.51419 -0.1375 0.5155 -0.12592 C 0.51771 -0.10787 0.52031 -0.09004 0.5224 -0.07199 C 0.52305 -0.06528 0.52396 -0.05856 0.52461 -0.05185 C 0.52917 -0.00301 0.52565 -0.03009 0.52917 -0.00463 C 0.53854 -0.01574 0.53346 -0.00879 0.54206 -0.05046 C 0.54805 -0.08009 0.55625 -0.10856 0.56029 -0.13935 L 0.57005 -0.2162 C 0.57057 -0.23194 0.57201 -0.24745 0.57162 -0.26319 C 0.5707 -0.29583 0.57031 -0.34467 0.56029 -0.37778 C 0.5569 -0.38866 0.54961 -0.40185 0.54362 -0.40879 C 0.54024 -0.4125 0.53672 -0.41296 0.53294 -0.41412 C 0.52943 -0.41134 0.52565 -0.40972 0.5224 -0.40602 C 0.51901 -0.40231 0.51602 -0.39768 0.51328 -0.39259 C 0.50234 -0.37291 0.4918 -0.35254 0.48138 -0.33194 C 0.47435 -0.31805 0.46771 -0.30324 0.46094 -0.28889 C 0.43932 -0.24305 0.43815 -0.24051 0.41784 -0.19467 C 0.40886 -0.17453 0.40013 -0.15416 0.39128 -0.13403 C 0.39024 -0.13171 0.38932 -0.1294 0.38828 -0.12731 C 0.38646 -0.12361 0.38438 -0.12037 0.38294 -0.11643 L 0.38138 -0.1125 C 0.38112 -0.11551 0.38112 -0.11875 0.38073 -0.12199 C 0.37552 -0.15856 0.37266 -0.17014 0.36393 -0.20949 C 0.35521 -0.24907 0.34714 -0.27662 0.33594 -0.31852 C 0.33294 -0.32963 0.33034 -0.34143 0.32682 -0.35208 C 0.32487 -0.35856 0.30938 -0.4169 0.29883 -0.42616 L 0.29427 -0.43032 C 0.28099 -0.41389 0.2862 -0.42245 0.27305 -0.38588 C 0.24857 -0.31759 0.25899 -0.34629 0.24206 -0.29953 C 0.23594 -0.28287 0.22526 -0.25231 0.21771 -0.23912 L 0.2155 -0.23495 C 0.21354 -0.24838 0.21641 -0.22986 0.2125 -0.24977 C 0.20534 -0.28611 0.21458 -0.25139 0.20039 -0.31041 C 0.19766 -0.32153 0.19427 -0.33194 0.19128 -0.34282 C 0.18216 -0.37592 0.18555 -0.36759 0.17383 -0.3993 C 0.1707 -0.40764 0.16419 -0.42338 0.16016 -0.43171 C 0.15599 -0.44028 0.15729 -0.43866 0.15339 -0.44097 C 0.13633 -0.42083 0.15794 -0.44838 0.1306 -0.39653 C 0.12578 -0.3875 0.08854 -0.31481 0.07604 -0.29699 C 0.06224 -0.27708 0.04961 -0.25393 0.03438 -0.23773 L 0.02682 -0.22963 C 0.01953 -0.23403 0.02344 -0.23055 0.01771 -0.25787 C 0.01445 -0.27361 0.01172 -0.28981 0.00794 -0.30509 C 0.0056 -0.31412 0.003 -0.32268 0.00104 -0.33194 C -0.00104 -0.34213 -0.00221 -0.35278 -0.00417 -0.36296 C -0.00625 -0.37338 -0.00885 -0.38356 -0.01107 -0.39398 C -0.01289 -0.40278 -0.01445 -0.41203 -0.01641 -0.42083 C -0.02161 -0.44537 -0.02083 -0.43796 -0.02474 -0.45856 C -0.02669 -0.46944 -0.02435 -0.4669 -0.02851 -0.46921 L -0.03984 -0.43842 C -0.04232 -0.43148 -0.04492 -0.425 -0.04739 -0.41805 C -0.05026 -0.41065 -0.05247 -0.40231 -0.05573 -0.39537 C -0.06159 -0.38264 -0.06732 -0.36991 -0.07318 -0.35764 C -0.07565 -0.35254 -0.07825 -0.34768 -0.08073 -0.34282 C -0.08633 -0.33148 -0.0832 -0.33588 -0.08763 -0.33055 C -0.08828 -0.33102 -0.08945 -0.33078 -0.08984 -0.33194 C -0.09075 -0.33472 -0.09062 -0.33842 -0.09141 -0.34143 C -0.09219 -0.34514 -0.09349 -0.34838 -0.0944 -0.35208 C -0.09557 -0.35741 -0.09622 -0.36296 -0.09739 -0.36828 C -0.09844 -0.37291 -0.1 -0.37731 -0.10117 -0.38171 C -0.10234 -0.38611 -0.10299 -0.39097 -0.1043 -0.39537 C -0.10508 -0.39815 -0.10638 -0.40046 -0.10729 -0.40324 C -0.10781 -0.40509 -0.10833 -0.40694 -0.10872 -0.40879 C -0.11719 -0.40578 -0.1082 -0.41018 -0.1194 -0.39537 C -0.12878 -0.38264 -0.11224 -0.40509 -0.12851 -0.38055 C -0.12982 -0.37824 -0.13151 -0.37708 -0.13307 -0.375 C -0.13463 -0.37291 -0.13607 -0.37037 -0.13763 -0.36828 C -0.13828 -0.36736 -0.13906 -0.36666 -0.13984 -0.36574 C -0.14088 -0.36435 -0.1418 -0.36273 -0.14284 -0.36157 C -0.14453 -0.35972 -0.14622 -0.35856 -0.14818 -0.35764 C -0.14922 -0.35694 -0.15026 -0.35671 -0.15117 -0.35625 C -0.15221 -0.35532 -0.15325 -0.3544 -0.1543 -0.35347 C -0.15911 -0.34977 -0.16172 -0.35278 -0.16862 -0.35347 C -0.17344 -0.35532 -0.17109 -0.35486 -0.17539 -0.35486 " pathEditMode="relative" ptsTypes="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6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457" b="89994" l="9949" r="89966">
                        <a14:foregroundMark x1="46569" y1="3457" x2="46569" y2="34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90" t="2882" r="38706" b="23358"/>
          <a:stretch/>
        </p:blipFill>
        <p:spPr>
          <a:xfrm>
            <a:off x="8572538" y="527222"/>
            <a:ext cx="777524" cy="192765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3097983" y="5108015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38" t="20420" r="37086" b="45345"/>
          <a:stretch/>
        </p:blipFill>
        <p:spPr>
          <a:xfrm>
            <a:off x="6854134" y="4448067"/>
            <a:ext cx="1076410" cy="109563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5276" b="89994" l="9949" r="89966">
                        <a14:foregroundMark x1="43568" y1="5276" x2="43568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363" t="4564" r="39635" b="12673"/>
          <a:stretch/>
        </p:blipFill>
        <p:spPr>
          <a:xfrm>
            <a:off x="1588468" y="543717"/>
            <a:ext cx="954560" cy="192765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5276" b="89994" l="9949" r="89966">
                        <a14:foregroundMark x1="43568" y1="5276" x2="43568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83" t="4325" r="39295" b="11952"/>
          <a:stretch/>
        </p:blipFill>
        <p:spPr>
          <a:xfrm>
            <a:off x="3277394" y="527222"/>
            <a:ext cx="1153298" cy="192765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3699" b="89994" l="9949" r="89966">
                        <a14:foregroundMark x1="47084" y1="3699" x2="47084" y2="3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10" t="3483" r="38276" b="22884"/>
          <a:stretch/>
        </p:blipFill>
        <p:spPr>
          <a:xfrm>
            <a:off x="5278837" y="527222"/>
            <a:ext cx="889686" cy="192765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3699" b="89994" l="9949" r="89966">
                        <a14:foregroundMark x1="45712" y1="3699" x2="45712" y2="3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271" t="3003" r="38616" b="22402"/>
          <a:stretch/>
        </p:blipFill>
        <p:spPr>
          <a:xfrm>
            <a:off x="6959316" y="527222"/>
            <a:ext cx="817931" cy="192765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38" t="20420" r="37086" b="45345"/>
          <a:stretch/>
        </p:blipFill>
        <p:spPr>
          <a:xfrm>
            <a:off x="8811857" y="4560199"/>
            <a:ext cx="1076410" cy="10956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38" t="20420" r="37086" b="45345"/>
          <a:stretch/>
        </p:blipFill>
        <p:spPr>
          <a:xfrm>
            <a:off x="4086387" y="4065790"/>
            <a:ext cx="1076410" cy="109563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38" t="20420" r="37086" b="45345"/>
          <a:stretch/>
        </p:blipFill>
        <p:spPr>
          <a:xfrm>
            <a:off x="989338" y="4893044"/>
            <a:ext cx="1076410" cy="1095632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38" t="20420" r="37086" b="45345"/>
          <a:stretch/>
        </p:blipFill>
        <p:spPr>
          <a:xfrm>
            <a:off x="2777633" y="4681937"/>
            <a:ext cx="1076410" cy="10956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88" t="20061" r="35557" b="45945"/>
          <a:stretch/>
        </p:blipFill>
        <p:spPr>
          <a:xfrm>
            <a:off x="5101901" y="4659160"/>
            <a:ext cx="1145219" cy="1141186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88" t="20061" r="35557" b="45945"/>
          <a:stretch/>
        </p:blipFill>
        <p:spPr>
          <a:xfrm>
            <a:off x="9470578" y="3560741"/>
            <a:ext cx="1145219" cy="114118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88" t="20061" r="35557" b="45945"/>
          <a:stretch/>
        </p:blipFill>
        <p:spPr>
          <a:xfrm>
            <a:off x="10615796" y="4701927"/>
            <a:ext cx="1145219" cy="114118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88" t="20061" r="35557" b="45945"/>
          <a:stretch/>
        </p:blipFill>
        <p:spPr>
          <a:xfrm>
            <a:off x="448386" y="3540751"/>
            <a:ext cx="1145219" cy="114118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88" t="20061" r="35557" b="45945"/>
          <a:stretch/>
        </p:blipFill>
        <p:spPr>
          <a:xfrm>
            <a:off x="1772682" y="3495197"/>
            <a:ext cx="1145219" cy="1141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3195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-0.08403 L 0.07787 -0.208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2" y="-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72 -0.06644 L -0.6194 -0.2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91" y="-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73 -0.08379 L 0.12682 -0.2115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48" y="-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89 0.01829 C 0.04114 0.01528 0.0414 0.00857 0.04557 0.00116 C 0.05117 -0.02013 0.04336 0.00764 0.05039 -0.01087 C 0.05247 -0.01643 0.05195 -0.025 0.05325 -0.03125 C 0.05221 -0.06018 0.05026 -0.08981 0.04739 -0.11851 C 0.047 -0.13101 0.04739 -0.14513 0.04557 -0.15787 C 0.04323 -0.17453 0.03463 -0.19097 0.02916 -0.20578 C 0.02656 -0.22476 0.0194 -0.23194 0.01289 -0.24675 C 0.00677 -0.26041 -0.00143 -0.27037 -0.00834 -0.28263 C -0.01641 -0.29722 -0.00703 -0.28587 -0.01797 -0.29976 C -0.02175 -0.30462 -0.02565 -0.30879 -0.02943 -0.31342 C -0.03034 -0.31458 -0.03112 -0.31643 -0.03229 -0.31689 C -0.03646 -0.31851 -0.04063 -0.3199 -0.04479 -0.32199 C -0.05938 -0.32106 -0.07057 -0.32824 -0.08138 -0.31504 C -0.08321 -0.30902 -0.08568 -0.30138 -0.08815 -0.29629 C -0.08972 -0.29282 -0.09219 -0.29097 -0.09388 -0.28773 C -0.09518 -0.28495 -0.0961 -0.28125 -0.09779 -0.27916 C -0.09909 -0.27754 -0.10104 -0.278 -0.10261 -0.27754 C -0.11016 -0.26736 -0.10209 -0.27708 -0.11211 -0.26898 C -0.11823 -0.26412 -0.12305 -0.25532 -0.12943 -0.25185 C -0.13854 -0.24004 -0.14935 -0.23263 -0.16029 -0.228 C -0.16615 -0.22268 -0.16862 -0.22291 -0.17461 -0.21597 C -0.1763 -0.21388 -0.17852 -0.21365 -0.18047 -0.2125 C -0.18138 -0.21203 -0.18334 -0.21087 -0.18334 -0.21064 C -0.18893 -0.20393 -0.19597 -0.20254 -0.20261 -0.20046 C -0.21068 -0.19814 -0.21862 -0.19375 -0.22656 -0.19027 C -0.22722 -0.18865 -0.22748 -0.18611 -0.22852 -0.18518 C -0.23138 -0.18263 -0.24297 -0.17939 -0.24675 -0.17824 C -0.25274 -0.17314 -0.25912 -0.16412 -0.26602 -0.16296 C -0.27175 -0.16203 -0.27761 -0.1618 -0.28334 -0.16134 C -0.29388 -0.15601 -0.30339 -0.14375 -0.31406 -0.13912 C -0.32005 -0.1324 -0.32682 -0.12824 -0.33334 -0.12361 C -0.34284 -0.10671 -0.34102 -0.10439 -0.35352 -0.09976 C -0.35716 -0.0868 -0.35313 -0.09675 -0.36315 -0.08935 C -0.36784 -0.08587 -0.37084 -0.08009 -0.37656 -0.07754 C -0.38607 -0.06527 -0.39753 -0.06111 -0.40834 -0.05347 C -0.42253 -0.04351 -0.43685 -0.03333 -0.45156 -0.02615 C -0.48438 -0.03194 -0.50274 -0.03194 -0.54388 -0.0331 C -0.54649 -0.03356 -0.54909 -0.03356 -0.55156 -0.03472 C -0.55365 -0.03564 -0.55821 -0.04583 -0.56029 -0.04837 C -0.56172 -0.05925 -0.56315 -0.06967 -0.56406 -0.08078 C -0.56315 -0.10046 -0.56146 -0.11828 -0.55925 -0.13726 C -0.55912 -0.13796 -0.55755 -0.15023 -0.55729 -0.15092 C -0.55417 -0.15902 -0.55443 -0.15115 -0.55443 -0.15601 " pathEditMode="relative" rAng="0" ptsTypes="fffffffffffffffffffffffffffffffffffffffffffA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36" y="-1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1 -0.07524 L 0.08164 -0.3141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-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26 -0.09074 C 0.02291 -0.11505 0.02278 -0.15324 0.02799 -0.17616 C 0.02929 -0.18218 0.03072 -0.18102 0.03281 -0.18634 C 0.03606 -0.19468 0.03333 -0.19144 0.03658 -0.19838 C 0.04036 -0.20625 0.04661 -0.21019 0.05104 -0.21713 C 0.05546 -0.22407 0.05781 -0.23449 0.06354 -0.23773 C 0.07291 -0.24954 0.07161 -0.24769 0.08476 -0.24977 C 0.09609 -0.25625 0.1069 -0.26759 0.11835 -0.27199 C 0.12187 -0.275 0.12526 -0.27662 0.1289 -0.2787 C 0.1388 -0.29167 0.14987 -0.28634 0.16263 -0.28727 C 0.16653 -0.28843 0.16796 -0.28819 0.17122 -0.29074 C 0.17382 -0.29282 0.1789 -0.29745 0.1789 -0.29745 C 0.17929 -0.29931 0.17942 -0.30116 0.17994 -0.30278 C 0.18046 -0.30463 0.18177 -0.30579 0.1819 -0.30787 C 0.18203 -0.30972 0.18164 -0.31181 0.18085 -0.31296 C 0.18007 -0.31412 0.17799 -0.31458 0.17799 -0.31458 " pathEditMode="relative" ptsTypes="fffffffffffffffA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92 -0.08241 L 0.12696 -0.4152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2" y="-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01 -0.08727 C 0.02122 -0.1 0.02917 -0.10996 0.03633 -0.11297 C 0.05404 -0.12871 0.06875 -0.15093 0.08724 -0.16598 C 0.09961 -0.18797 0.11523 -0.19537 0.13151 -0.20695 C 0.18151 -0.2426 0.22917 -0.23241 0.28333 -0.23426 C 0.30078 -0.24005 0.31745 -0.25047 0.33425 -0.25996 C 0.33737 -0.26158 0.33984 -0.26551 0.34297 -0.2669 C 0.36497 -0.27662 0.41224 -0.27153 0.42383 -0.27199 C 0.43021 -0.2713 0.43659 -0.27153 0.44297 -0.27014 C 0.4457 -0.26945 0.44974 -0.26343 0.4526 -0.26158 C 0.46367 -0.26459 0.47344 -0.27269 0.48438 -0.27709 C 0.48776 -0.28172 0.49063 -0.28426 0.49297 -0.29074 C 0.49544 -0.30695 0.48945 -0.32778 0.48047 -0.33357 C 0.475 -0.33148 0.47565 -0.33473 0.47565 -0.32824 L 0.48047 -0.33681 " pathEditMode="relative" ptsTypes="fffffffffffffAA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54 -0.08217 L 0.11354 -0.3756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4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022E-16 C -0.00039 -0.00671 -0.00039 -0.01343 -0.00091 -0.02014 C -0.00182 -0.03125 -0.00873 -0.05949 -0.01094 -0.06944 C -0.01393 -0.08241 -0.01432 -0.10185 -0.01602 -0.11667 C -0.01771 -0.13148 -0.02214 -0.13981 -0.02448 -0.15347 C -0.02708 -0.17037 -0.03086 -0.18542 -0.03438 -0.20069 C -0.0362 -0.20903 -0.04102 -0.22292 -0.04102 -0.22245 C -0.04232 -0.23264 -0.04414 -0.23704 -0.04701 -0.24259 C -0.05091 -0.25995 -0.0457 -0.23889 -0.05195 -0.25741 C -0.05495 -0.26644 -0.05729 -0.27824 -0.06029 -0.28727 C -0.06159 -0.29097 -0.06328 -0.29352 -0.06445 -0.29722 C -0.07083 -0.31597 -0.07552 -0.3419 -0.08281 -0.35648 C -0.08542 -0.36782 -0.08972 -0.37731 -0.09375 -0.38356 C -0.09597 -0.39699 -0.09948 -0.40185 -0.10378 -0.40833 C -0.1099 -0.40532 -0.11628 -0.40301 -0.12227 -0.39838 C -0.12474 -0.39375 -0.12695 -0.39144 -0.12982 -0.38866 C -0.13412 -0.37986 -0.13815 -0.37153 -0.1431 -0.3662 C -0.14375 -0.36389 -0.14401 -0.36065 -0.14479 -0.3588 C -0.14544 -0.35718 -0.14675 -0.3581 -0.14727 -0.35648 C -0.15182 -0.34306 -0.14701 -0.35093 -0.14987 -0.33912 C -0.15065 -0.33542 -0.15208 -0.33264 -0.15326 -0.3294 C -0.15417 -0.31898 -0.15573 -0.31806 -0.15899 -0.31435 C -0.16094 -0.31042 -0.16289 -0.30602 -0.16485 -0.30185 C -0.1655 -0.30023 -0.1655 -0.29722 -0.16576 -0.29444 C -0.16823 -0.26806 -0.16602 -0.28241 -0.16901 -0.26505 C -0.17031 -0.27037 -0.17083 -0.27824 -0.1724 -0.28218 " pathEditMode="relative" rAng="0" ptsTypes="AAAAAAAAAAAAAAAAAAAAAAAAAA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20" y="-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69286" y="511604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822" b="86598" l="19726" r="59863">
                        <a14:foregroundMark x1="45369" y1="6853" x2="45369" y2="6853"/>
                        <a14:foregroundMark x1="42967" y1="5822" x2="42967" y2="5822"/>
                        <a14:foregroundMark x1="59863" y1="41783" x2="59863" y2="41783"/>
                        <a14:foregroundMark x1="57461" y1="51364" x2="57461" y2="51364"/>
                        <a14:foregroundMark x1="56003" y1="55488" x2="56003" y2="55488"/>
                        <a14:foregroundMark x1="53087" y1="59612" x2="53087" y2="59612"/>
                        <a14:foregroundMark x1="53602" y1="82535" x2="53602" y2="82535"/>
                        <a14:foregroundMark x1="39537" y1="86598" x2="39537" y2="86598"/>
                        <a14:foregroundMark x1="30360" y1="37356" x2="30360" y2="37356"/>
                        <a14:foregroundMark x1="27959" y1="53062" x2="27959" y2="53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23" t="4325" r="39635" b="13033"/>
          <a:stretch/>
        </p:blipFill>
        <p:spPr>
          <a:xfrm>
            <a:off x="784835" y="535532"/>
            <a:ext cx="829781" cy="270153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3578" b="89994" l="9949" r="89966">
                        <a14:foregroundMark x1="45455" y1="4427" x2="45455" y2="4427"/>
                        <a14:foregroundMark x1="45883" y1="3578" x2="45883" y2="3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101" t="2643" r="38956" b="21562"/>
          <a:stretch/>
        </p:blipFill>
        <p:spPr>
          <a:xfrm>
            <a:off x="2347784" y="1309408"/>
            <a:ext cx="821502" cy="190212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606" b="89994" l="9949" r="89966">
                        <a14:foregroundMark x1="47084" y1="2790" x2="47084" y2="2790"/>
                        <a14:foregroundMark x1="46913" y1="1334" x2="46913" y2="1334"/>
                        <a14:foregroundMark x1="46055" y1="1092" x2="46055" y2="1092"/>
                        <a14:foregroundMark x1="46226" y1="606" x2="46226" y2="606"/>
                        <a14:foregroundMark x1="48628" y1="2426" x2="48628" y2="24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652" r="36863" b="22282"/>
          <a:stretch/>
        </p:blipFill>
        <p:spPr>
          <a:xfrm>
            <a:off x="3949536" y="535531"/>
            <a:ext cx="1277721" cy="270153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5518" b="89994" l="9949" r="89966">
                        <a14:foregroundMark x1="41852" y1="6731" x2="41852" y2="6731"/>
                        <a14:foregroundMark x1="45455" y1="5518" x2="45455" y2="55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83" t="5045" r="39635" b="12552"/>
          <a:stretch/>
        </p:blipFill>
        <p:spPr>
          <a:xfrm>
            <a:off x="5633145" y="403799"/>
            <a:ext cx="1260389" cy="279949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5276" b="89994" l="9949" r="89966">
                        <a14:foregroundMark x1="43568" y1="5276" x2="43568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363" t="4564" r="39635" b="12673"/>
          <a:stretch/>
        </p:blipFill>
        <p:spPr>
          <a:xfrm>
            <a:off x="7500599" y="1253166"/>
            <a:ext cx="954560" cy="192765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3457" b="89994" l="9949" r="89966">
                        <a14:foregroundMark x1="46569" y1="3457" x2="46569" y2="34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90" t="2882" r="38706" b="23358"/>
          <a:stretch/>
        </p:blipFill>
        <p:spPr>
          <a:xfrm>
            <a:off x="9245786" y="403799"/>
            <a:ext cx="777524" cy="277397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1451865" y="5121326"/>
            <a:ext cx="974233" cy="94735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2577327" y="5141571"/>
            <a:ext cx="974233" cy="94735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5227257" y="5116046"/>
            <a:ext cx="974233" cy="94735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3874681" y="5141571"/>
            <a:ext cx="974233" cy="94735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6713633" y="5141571"/>
            <a:ext cx="974233" cy="947352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8063105" y="5141571"/>
            <a:ext cx="974233" cy="94735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1533189" y="4029463"/>
            <a:ext cx="974233" cy="947352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2485073" y="4259193"/>
            <a:ext cx="974233" cy="947352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7951583" y="4176178"/>
            <a:ext cx="974233" cy="94735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6485611" y="4185576"/>
            <a:ext cx="974233" cy="947352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4929162" y="4202457"/>
            <a:ext cx="974233" cy="947352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15" t="16599" r="43570" b="31859"/>
          <a:stretch/>
        </p:blipFill>
        <p:spPr>
          <a:xfrm>
            <a:off x="3622383" y="4298642"/>
            <a:ext cx="974233" cy="94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475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-1.66667E-6 3.33333E-6 C 0.00235 -0.00047 0.00469 -0.0007 0.00704 -0.00139 C 0.0112 -0.00301 0.0125 -0.00533 0.01641 -0.00834 C 0.01706 -0.00903 0.01797 -0.00926 0.01875 -0.00973 C 0.02006 -0.01065 0.02123 -0.01181 0.02266 -0.0125 C 0.02331 -0.0132 0.02422 -0.01343 0.025 -0.01389 C 0.02683 -0.01528 0.02852 -0.0169 0.03047 -0.01806 C 0.03138 -0.01875 0.03256 -0.01898 0.0336 -0.01945 C 0.03594 -0.02084 0.03829 -0.02223 0.04063 -0.02361 C 0.04167 -0.02454 0.04258 -0.0257 0.04375 -0.02639 C 0.04545 -0.02755 0.0474 -0.02824 0.04922 -0.02917 C 0.05026 -0.0301 0.05118 -0.03125 0.05235 -0.03195 C 0.05352 -0.03311 0.05482 -0.03403 0.05625 -0.03473 C 0.0569 -0.03542 0.05782 -0.03565 0.0586 -0.03611 C 0.06042 -0.0375 0.06211 -0.03912 0.06407 -0.04028 C 0.06472 -0.04098 0.06563 -0.04121 0.06641 -0.04167 C 0.0724 -0.04723 0.06511 -0.04236 0.0711 -0.04584 C 0.07188 -0.04723 0.07253 -0.04885 0.07344 -0.05 C 0.075 -0.05255 0.07696 -0.05394 0.07891 -0.05556 C 0.07943 -0.05695 0.07969 -0.05857 0.08047 -0.05973 C 0.08386 -0.06598 0.08607 -0.06574 0.08907 -0.07361 C 0.08959 -0.075 0.08998 -0.07662 0.09063 -0.07778 C 0.09206 -0.08079 0.09427 -0.08264 0.09532 -0.08611 C 0.09766 -0.09468 0.09623 -0.09005 0.1 -0.1 C 0.10026 -0.10232 0.10039 -0.10486 0.10079 -0.10695 C 0.10092 -0.10857 0.10157 -0.10973 0.10157 -0.11111 C 0.10157 -0.11968 0.10118 -0.12801 0.10079 -0.13611 C 0.10065 -0.13773 0.10039 -0.13912 0.1 -0.14028 C 0.09935 -0.14236 0.09844 -0.14398 0.09766 -0.14584 C 0.09649 -0.15209 0.09701 -0.1507 0.09375 -0.15695 C 0.08685 -0.17037 0.0892 -0.16482 0.08047 -0.17639 C 0.07774 -0.1801 0.07526 -0.18403 0.07266 -0.1875 C 0.07032 -0.19051 0.06797 -0.19352 0.06563 -0.19584 C 0.06485 -0.19676 0.06394 -0.19653 0.06329 -0.19723 C 0.06081 -0.19977 0.05886 -0.20417 0.05625 -0.20556 C 0.05547 -0.20602 0.05456 -0.20648 0.05391 -0.20695 C 0.05144 -0.20926 0.04922 -0.21181 0.04688 -0.21389 C 0.04427 -0.21644 0.03842 -0.2213 0.03672 -0.22223 C 0.02748 -0.22824 0.02461 -0.22848 0.01485 -0.23195 C 0.01355 -0.23241 0.01224 -0.23334 0.01094 -0.23334 L 0.00235 -0.23473 C -0.0207 -0.24514 -0.00247 -0.2375 -0.0625 -0.23473 C -0.06341 -0.23473 -0.06406 -0.2338 -0.06484 -0.23334 C -0.06744 -0.23241 -0.07005 -0.23148 -0.07265 -0.23056 C -0.07708 -0.22917 -0.08164 -0.22824 -0.08593 -0.22639 C -0.10351 -0.21968 -0.09218 -0.22223 -0.11015 -0.21389 C -0.11406 -0.21227 -0.1181 -0.21135 -0.12187 -0.20973 C -0.12304 -0.20949 -0.12408 -0.20903 -0.125 -0.20834 C -0.12591 -0.20811 -0.12656 -0.20741 -0.12734 -0.20695 C -0.13099 -0.20602 -0.13463 -0.2051 -0.13828 -0.20417 C -0.14765 -0.19769 -0.14544 -0.19861 -0.1625 -0.19445 L -0.17968 -0.19028 C -0.18086 -0.19005 -0.18177 -0.18936 -0.18281 -0.18889 C -0.18932 -0.1875 -0.19596 -0.18658 -0.20234 -0.18473 C -0.20507 -0.18426 -0.20755 -0.18241 -0.21015 -0.18195 L -0.2289 -0.17917 C -0.23112 -0.17894 -0.23307 -0.17824 -0.23515 -0.17778 C -0.2427 -0.17639 -0.25026 -0.17477 -0.25781 -0.17361 C -0.26666 -0.17246 -0.27565 -0.17223 -0.28437 -0.17084 C -0.29283 -0.16991 -0.30104 -0.16783 -0.30937 -0.16667 C -0.33203 -0.16389 -0.34153 -0.16366 -0.36406 -0.1625 L -0.39062 -0.15973 L -0.43593 -0.15695 L -0.45468 -0.15556 L -0.54375 -0.15695 C -0.54557 -0.15718 -0.54895 -0.15834 -0.55078 -0.15973 C -0.55195 -0.16065 -0.55299 -0.16135 -0.5539 -0.1625 C -0.56588 -0.17778 -0.54362 -0.15324 -0.56015 -0.17084 C -0.56119 -0.17361 -0.56224 -0.17662 -0.56328 -0.17917 C -0.56718 -0.1882 -0.57161 -0.1963 -0.575 -0.20556 C -0.57656 -0.20973 -0.57812 -0.21412 -0.57968 -0.21806 C -0.58099 -0.22153 -0.58242 -0.22454 -0.58359 -0.22778 C -0.58619 -0.23519 -0.58828 -0.24352 -0.5914 -0.25 C -0.5927 -0.25278 -0.59427 -0.25556 -0.59531 -0.25834 C -0.59635 -0.26111 -0.59674 -0.26412 -0.59765 -0.26667 C -0.59882 -0.26968 -0.60312 -0.27824 -0.60468 -0.28334 C -0.60533 -0.28519 -0.60586 -0.28704 -0.60625 -0.28889 C -0.60664 -0.29028 -0.6069 -0.29167 -0.60703 -0.29306 C -0.60768 -0.29676 -0.60859 -0.30417 -0.60859 -0.30417 C -0.60781 -0.32408 -0.60781 -0.31713 -0.60781 -0.325 " pathEditMode="relative" ptsTypes="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7.40741E-7 L 7.5E-6 -7.40741E-7 C 0.00118 -0.00625 0.00313 -0.01273 0.00313 -0.01944 C 0.00313 -0.0243 0.00274 -0.02893 0.00235 -0.03333 C 0.00222 -0.03495 0.00183 -0.03634 0.00157 -0.0375 C 0.00053 -0.04143 0.00027 -0.04653 -0.00155 -0.04861 C -0.00312 -0.05046 -0.00455 -0.05324 -0.00624 -0.05416 C -0.01458 -0.05926 0.00261 -0.04884 -0.01484 -0.06111 C -0.01614 -0.06203 -0.01757 -0.06296 -0.01874 -0.06389 C -0.02603 -0.07014 -0.02799 -0.07338 -0.03515 -0.07639 C -0.04037 -0.0787 -0.04571 -0.08009 -0.05078 -0.08194 C -0.05547 -0.08379 -0.06029 -0.08565 -0.06485 -0.0875 L -0.0711 -0.09028 C -0.07292 -0.0912 -0.07474 -0.09236 -0.07656 -0.09305 C -0.08828 -0.09815 -0.08099 -0.09398 -0.08672 -0.09722 C -0.09284 -0.11342 -0.08828 -0.09977 -0.08828 -0.14444 " pathEditMode="relative" ptsTypes="AAAAAAAAAAAAAA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5.92593E-6 L 2.08333E-7 -5.92593E-6 C 0.01029 -0.02617 0.0013 -0.00255 0.00937 -0.02501 C 0.01094 -0.02941 0.01289 -0.03311 0.01406 -0.03751 C 0.01914 -0.05556 0.0168 -0.04677 0.02109 -0.0639 C 0.02187 -0.07107 0.02344 -0.08681 0.02344 -0.09445 C 0.02344 -0.09978 0.0237 -0.1176 0.02109 -0.12501 C 0.01419 -0.14584 0.01862 -0.13265 0.0125 -0.14029 C 0.01172 -0.14144 0.01107 -0.14329 0.01016 -0.14445 C 0.0082 -0.14746 0.00599 -0.15001 0.00391 -0.15279 L 0.00078 -0.15695 C -0.00026 -0.15834 -0.00156 -0.15927 -0.00234 -0.16112 C -0.00286 -0.16251 -0.00313 -0.16436 -0.00391 -0.16529 C -0.00781 -0.17107 -0.00508 -0.16274 -0.0069 -0.16945 " pathEditMode="relative" ptsTypes="AAAAAAAAAAAAAA">
                                      <p:cBhvr>
                                        <p:cTn id="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2.59259E-6 L 1.25E-6 -2.59259E-6 C 0.0026 -0.00046 0.00521 -0.00046 0.00781 -0.00139 C 0.00872 -0.00185 0.00924 -0.0037 0.01015 -0.00417 C 0.02552 -0.01644 0.00794 -0.00046 0.01719 -0.00972 C 0.02005 -0.01273 0.02292 -0.01551 0.02578 -0.01806 C 0.02656 -0.01875 0.02747 -0.01875 0.02812 -0.01945 C 0.0319 -0.02338 0.03529 -0.02824 0.03906 -0.03195 L 0.05234 -0.04583 C 0.05312 -0.04676 0.0539 -0.04792 0.05469 -0.04861 C 0.05885 -0.05301 0.06302 -0.05695 0.06719 -0.06111 C 0.06797 -0.06204 0.06875 -0.0632 0.06953 -0.06389 C 0.075 -0.06968 0.08047 -0.075 0.08594 -0.08056 C 0.08672 -0.08148 0.0875 -0.08264 0.08828 -0.08333 C 0.09245 -0.08773 0.09661 -0.09167 0.10078 -0.09583 C 0.10156 -0.09676 0.10234 -0.09769 0.10312 -0.09861 C 0.10703 -0.10417 0.11107 -0.10972 0.11484 -0.11528 C 0.11732 -0.11898 0.11953 -0.12292 0.12187 -0.12639 C 0.12265 -0.12755 0.12357 -0.12801 0.12422 -0.12917 C 0.12786 -0.13634 0.13047 -0.14445 0.13281 -0.15278 C 0.1332 -0.15417 0.13333 -0.15556 0.13359 -0.15695 C 0.13476 -0.17199 0.13542 -0.17315 0.13203 -0.19306 C 0.13164 -0.1956 0.12982 -0.19676 0.1289 -0.19861 C 0.12825 -0.2 0.12812 -0.20185 0.12734 -0.20278 C 0.1237 -0.2088 0.12344 -0.2081 0.11953 -0.20972 C 0.11667 -0.2125 0.11393 -0.21597 0.11094 -0.21806 C 0.1082 -0.22014 0.10521 -0.2206 0.10234 -0.22222 C 0.1013 -0.22292 0.10039 -0.22454 0.09922 -0.225 C 0.09635 -0.22639 0.09349 -0.22685 0.09062 -0.22778 C 0.08984 -0.22824 0.08906 -0.22917 0.08828 -0.22917 C 0.07617 -0.23264 0.07279 -0.23218 0.06015 -0.23333 C 0.05807 -0.2338 0.05599 -0.23449 0.0539 -0.23472 C 0.03815 -0.23704 0.02083 -0.23704 0.00547 -0.2375 C -0.00886 -0.23889 -0.01576 -0.23912 -0.03047 -0.24167 C -0.0599 -0.24722 -0.0207 -0.24236 -0.05469 -0.24583 C -0.06732 -0.24977 -0.04805 -0.24421 -0.06953 -0.24861 C -0.07057 -0.24884 -0.07162 -0.24977 -0.07266 -0.25 C -0.07682 -0.25116 -0.08099 -0.25232 -0.08516 -0.25278 C -0.09115 -0.2537 -0.09714 -0.2537 -0.10313 -0.25417 C -0.11289 -0.25718 -0.1043 -0.25486 -0.1211 -0.25695 C -0.13425 -0.2588 -0.12591 -0.25857 -0.14141 -0.25972 C -0.14896 -0.26042 -0.15651 -0.26065 -0.16406 -0.26111 C -0.16563 -0.26158 -0.16719 -0.26227 -0.16875 -0.2625 C -0.17865 -0.26458 -0.18854 -0.26574 -0.19844 -0.26806 C -0.20339 -0.26945 -0.20833 -0.27153 -0.21328 -0.27361 C -0.21914 -0.27639 -0.22357 -0.27755 -0.22891 -0.28195 C -0.23255 -0.28495 -0.23672 -0.29028 -0.23985 -0.29445 C -0.24636 -0.30347 -0.24284 -0.29861 -0.24766 -0.30833 C -0.24844 -0.30995 -0.24935 -0.31111 -0.25 -0.3125 C -0.25052 -0.31412 -0.25221 -0.32014 -0.25235 -0.32222 C -0.25248 -0.32408 -0.25235 -0.32593 -0.25235 -0.32778 " pathEditMode="relative" ptsTypes="AA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22222E-6 L -1.875E-6 2.22222E-6 C 0.00404 -0.02199 0.0013 -0.0037 0.00313 -0.03333 C 0.00586 -0.07893 0.00365 -0.02407 0.00547 -0.06944 C 0.00638 -0.09537 0.00482 -0.08565 0.00703 -0.09722 C 0.00755 -0.11157 0.00781 -0.12616 0.0086 -0.14028 C 0.00886 -0.14537 0.00912 -0.15046 0.00938 -0.15555 C 0.00964 -0.16157 0.00977 -0.16782 0.01016 -0.17361 C 0.01042 -0.1787 0.01107 -0.18796 0.01172 -0.19305 C 0.01185 -0.19514 0.0125 -0.19861 0.0125 -0.19861 " pathEditMode="relative" ptsTypes="AAAAAAAAAA">
                                      <p:cBhvr>
                                        <p:cTn id="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1.11111E-6 L 3.75E-6 -1.11111E-6 C -0.00143 -0.01065 -0.00143 -0.0125 -0.00312 -0.02222 C -0.0039 -0.02662 -0.00547 -0.03472 -0.00547 -0.03472 C -0.00638 -0.0456 -0.00703 -0.04884 -0.00547 -0.06111 C -0.00404 -0.07292 -0.0039 -0.0669 -0.00078 -0.07222 C 0.00065 -0.075 0.00156 -0.07824 0.00313 -0.08055 C 0.00703 -0.0868 0.01185 -0.09074 0.01563 -0.09722 C 0.01641 -0.09861 0.01693 -0.10046 0.01797 -0.10139 C 0.02201 -0.10602 0.0263 -0.10972 0.03047 -0.11389 C 0.03125 -0.11481 0.0319 -0.11597 0.03281 -0.11667 C 0.03346 -0.11736 0.03438 -0.11759 0.03516 -0.11805 C 0.03932 -0.12176 0.04323 -0.12616 0.04766 -0.12917 C 0.04961 -0.13079 0.05182 -0.13079 0.05391 -0.13194 C 0.05807 -0.13472 0.06224 -0.1375 0.06641 -0.14028 C 0.06745 -0.1412 0.06836 -0.14259 0.06953 -0.14305 C 0.07487 -0.1463 0.08034 -0.14884 0.08594 -0.15139 C 0.08685 -0.15208 0.08802 -0.15231 0.08906 -0.15278 C 0.08985 -0.15324 0.0905 -0.15393 0.09141 -0.15417 C 0.09544 -0.15625 0.09961 -0.1581 0.10391 -0.15972 C 0.10508 -0.16042 0.10651 -0.16065 0.10781 -0.16111 C 0.1086 -0.16157 0.10925 -0.16227 0.11016 -0.1625 C 0.11628 -0.16505 0.12279 -0.16597 0.12891 -0.16944 C 0.13555 -0.17361 0.13685 -0.17454 0.14766 -0.17778 C 0.15794 -0.18125 0.16849 -0.18264 0.17891 -0.18611 C 0.18945 -0.19005 0.18555 -0.18866 0.20547 -0.19305 C 0.2082 -0.19375 0.21107 -0.19421 0.21406 -0.19444 L 0.23828 -0.19722 C 0.24063 -0.19768 0.24284 -0.19838 0.24531 -0.19861 C 0.25456 -0.19977 0.26406 -0.20046 0.27344 -0.20139 C 0.27604 -0.20185 0.27852 -0.20255 0.28125 -0.20278 C 0.31211 -0.20694 0.30833 -0.20648 0.33203 -0.20833 C 0.35065 -0.21574 0.32253 -0.20509 0.35938 -0.21528 C 0.36094 -0.21574 0.36237 -0.21736 0.36406 -0.21805 C 0.36524 -0.21875 0.36667 -0.21898 0.36797 -0.21944 C 0.37214 -0.2213 0.38047 -0.225 0.38047 -0.225 C 0.38281 -0.22778 0.3849 -0.23125 0.3875 -0.23333 C 0.38854 -0.23426 0.38958 -0.23495 0.39063 -0.23611 C 0.39206 -0.23819 0.3931 -0.24097 0.39453 -0.24305 C 0.40026 -0.25231 0.39258 -0.23657 0.4 -0.25278 C 0.40026 -0.25417 0.40039 -0.25579 0.40078 -0.25694 C 0.40182 -0.26157 0.40326 -0.26481 0.40391 -0.26944 C 0.40573 -0.28426 0.40365 -0.27268 0.40547 -0.28194 C 0.40521 -0.28889 0.40508 -0.29606 0.40469 -0.30278 C 0.40443 -0.30648 0.40339 -0.30833 0.40235 -0.31111 C 0.40143 -0.31342 0.40078 -0.31597 0.4 -0.31805 C 0.39948 -0.31967 0.39896 -0.32106 0.39844 -0.32222 C 0.39766 -0.32384 0.39688 -0.32523 0.3961 -0.32639 C 0.39037 -0.33495 0.38555 -0.34606 0.37891 -0.35139 C 0.37656 -0.35324 0.37409 -0.35509 0.37188 -0.35694 C 0.36758 -0.36065 0.36354 -0.36458 0.35938 -0.36805 C 0.35807 -0.36921 0.35677 -0.37014 0.35547 -0.37083 L 0.33594 -0.38333 C 0.33333 -0.38495 0.33073 -0.3868 0.32813 -0.3875 C 0.32188 -0.38958 0.3155 -0.39005 0.30938 -0.39167 C 0.3069 -0.39236 0.30469 -0.39398 0.30235 -0.39444 C 0.29479 -0.39606 0.27682 -0.39768 0.26797 -0.39861 C 0.23529 -0.39768 0.22735 -0.40092 0.20156 -0.39305 C 0.19089 -0.39005 0.20378 -0.39398 0.1875 -0.3875 C 0.18594 -0.38704 0.18425 -0.38704 0.18281 -0.38611 C 0.17695 -0.38333 0.16563 -0.37639 0.16563 -0.37639 C 0.16068 -0.37083 0.16263 -0.37292 0.15391 -0.36528 C 0.15039 -0.3625 0.14831 -0.36157 0.14531 -0.35833 C 0.14258 -0.35579 0.13998 -0.35301 0.1375 -0.35 C 0.13555 -0.34792 0.13399 -0.34514 0.13203 -0.34305 C 0.13047 -0.3419 0.12878 -0.34167 0.12735 -0.34028 C 0.10925 -0.3243 0.12643 -0.33704 0.11563 -0.32917 C 0.11055 -0.32037 0.11485 -0.32708 0.10391 -0.31667 C 0.10248 -0.31551 0.1013 -0.31389 0.1 -0.3125 C 0.09896 -0.31157 0.09779 -0.31088 0.09688 -0.30972 C 0.0944 -0.30764 0.09219 -0.30509 0.08985 -0.30278 C 0.08854 -0.30185 0.08711 -0.30116 0.08594 -0.3 C 0.08503 -0.2993 0.08438 -0.29792 0.0836 -0.29722 C 0.07969 -0.29421 0.07552 -0.29236 0.07188 -0.28889 C 0.06875 -0.28634 0.06667 -0.28426 0.06328 -0.28194 C 0.06224 -0.28148 0.06107 -0.28125 0.06016 -0.28055 C 0.05638 -0.27847 0.05274 -0.27639 0.04922 -0.27361 C 0.04792 -0.27268 0.04662 -0.27153 0.04531 -0.27083 C 0.04115 -0.26875 0.03698 -0.26713 0.03281 -0.26528 C 0.02682 -0.25833 0.02826 -0.25949 0.01641 -0.25417 L 0.00391 -0.24861 C 0.00182 -0.24768 -0.00026 -0.24676 -0.00234 -0.24583 C -0.00364 -0.24537 -0.00508 -0.24514 -0.00625 -0.24444 C -0.02083 -0.23727 -0.01159 -0.24005 -0.02265 -0.2375 C -0.0237 -0.23657 -0.02474 -0.23542 -0.02578 -0.23472 C -0.03529 -0.23009 -0.03476 -0.23148 -0.04219 -0.22917 C -0.04363 -0.22893 -0.04479 -0.22824 -0.04609 -0.22778 C -0.04974 -0.22685 -0.05351 -0.22616 -0.05703 -0.225 C -0.06081 -0.22384 -0.06432 -0.22176 -0.06798 -0.22083 C -0.07422 -0.21944 -0.08074 -0.21944 -0.08673 -0.21667 C -0.08776 -0.2162 -0.08881 -0.21551 -0.08984 -0.21528 C -0.09401 -0.21458 -0.09818 -0.21435 -0.10234 -0.21389 C -0.1211 -0.21435 -0.13998 -0.21412 -0.1586 -0.21528 C -0.1603 -0.21551 -0.16173 -0.21736 -0.16329 -0.21805 C -0.16485 -0.21875 -0.16655 -0.21875 -0.16798 -0.21944 C -0.17253 -0.22153 -0.17683 -0.22454 -0.18126 -0.22639 C -0.18608 -0.2287 -0.18516 -0.22801 -0.19141 -0.23194 C -0.20561 -0.24097 -0.18803 -0.22963 -0.19766 -0.2375 C -0.19975 -0.23935 -0.20196 -0.24028 -0.20391 -0.24167 C -0.21173 -0.24745 -0.20326 -0.24236 -0.20938 -0.24583 C -0.21069 -0.24768 -0.21186 -0.25 -0.21329 -0.25139 C -0.21433 -0.25255 -0.2155 -0.25208 -0.21641 -0.25278 C -0.21837 -0.2544 -0.22019 -0.25648 -0.22188 -0.25833 C -0.22983 -0.2669 -0.21446 -0.25393 -0.23516 -0.27222 C -0.24207 -0.27847 -0.23503 -0.2713 -0.24063 -0.27917 C -0.2422 -0.28125 -0.24376 -0.28287 -0.24532 -0.28472 L -0.24766 -0.2875 C -0.24949 -0.29699 -0.24701 -0.28634 -0.25157 -0.29583 C -0.25235 -0.29745 -0.25261 -0.29977 -0.25313 -0.30139 C -0.25561 -0.30833 -0.25587 -0.30602 -0.25782 -0.31389 C -0.2586 -0.31667 -0.25873 -0.31967 -0.25938 -0.32222 L -0.26016 -0.325 " pathEditMode="relative" ptsTypes="AAAAAAAAAAAAAAAAAAAAAAAAAAAAAAAAAAAAAAAAAAAAAAAAAAAAAAAAAAAAAAAAAAAAAAAAAAAAAAAAAAAAAAAAAAAAAAAAAAAAAAAAAAAAAAAA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3.7037E-7 L -4.16667E-7 -3.7037E-7 C -0.00182 -0.00277 -0.00312 -0.0081 -0.00547 -0.00833 C -0.01328 -0.00995 -0.02122 -0.00694 -0.0289 -0.00555 C -0.02982 -0.00555 -0.03047 -0.00463 -0.03125 -0.00416 C -0.03411 -0.00277 -0.03711 -0.00162 -0.03984 -3.7037E-7 C -0.04075 0.00023 -0.0414 0.00093 -0.04219 0.00139 C -0.04479 0.00232 -0.04739 0.00324 -0.05 0.00417 C -0.05078 0.0051 -0.05156 0.00602 -0.05234 0.00695 C -0.05677 0.01042 -0.06185 0.0125 -0.06562 0.01806 C -0.06797 0.0213 -0.06979 0.02547 -0.07187 0.02917 C -0.07265 0.0301 -0.0737 0.03056 -0.07422 0.03195 C -0.0763 0.03565 -0.07786 0.04028 -0.07969 0.04445 C -0.08047 0.04584 -0.08138 0.04699 -0.08203 0.04861 C -0.08529 0.05533 -0.08815 0.06273 -0.0914 0.06945 C -0.09531 0.07732 -0.09935 0.08496 -0.10312 0.09306 C -0.1043 0.09514 -0.10521 0.09769 -0.10625 0.1 C -0.13672 0.15857 -0.11224 0.11297 -0.125 0.13334 C -0.1306 0.1419 -0.13594 0.15093 -0.1414 0.15973 C -0.14271 0.16158 -0.14401 0.16343 -0.14531 0.16528 C -0.15078 0.17223 -0.15599 0.17986 -0.16172 0.18611 C -0.16888 0.19375 -0.17591 0.20186 -0.18359 0.20695 L -0.20937 0.22361 C -0.21094 0.22454 -0.2125 0.2257 -0.21406 0.22639 C -0.22057 0.22917 -0.22708 0.23218 -0.23359 0.23473 C -0.24036 0.23727 -0.24713 0.23982 -0.2539 0.24167 C -0.25573 0.24213 -0.25755 0.2426 -0.25937 0.24306 C -0.28268 0.24792 -0.27279 0.24468 -0.28359 0.24861 C -0.29583 0.24815 -0.3082 0.24885 -0.32031 0.24723 C -0.32461 0.24653 -0.32864 0.24352 -0.33281 0.24167 C -0.3431 0.23704 -0.32422 0.24561 -0.34297 0.23611 C -0.34427 0.23542 -0.34557 0.23519 -0.34687 0.23473 C -0.3487 0.23287 -0.35052 0.23079 -0.35234 0.22917 C -0.35312 0.22848 -0.3539 0.22824 -0.35469 0.22778 C -0.35677 0.22616 -0.36055 0.22385 -0.3625 0.22084 C -0.36445 0.2176 -0.36614 0.21436 -0.36797 0.21111 C -0.36927 0.2088 -0.37096 0.20672 -0.37187 0.20417 C -0.37422 0.19815 -0.375 0.19561 -0.37812 0.18889 C -0.3789 0.18727 -0.37982 0.18611 -0.38047 0.18473 C -0.38216 0.18056 -0.38359 0.17616 -0.38515 0.17223 C -0.38945 0.16135 -0.38672 0.17084 -0.39219 0.15278 C -0.39258 0.15139 -0.39258 0.14977 -0.39297 0.14861 C -0.39466 0.14283 -0.39687 0.1375 -0.39844 0.13195 C -0.40078 0.12408 -0.40351 0.11667 -0.40469 0.10834 C -0.40807 0.08588 -0.4056 0.09329 -0.40937 0.08334 C -0.41042 0.07593 -0.41211 0.06852 -0.4125 0.06111 C -0.41276 0.05648 -0.41289 0.05162 -0.41328 0.04723 C -0.41367 0.04422 -0.41484 0.03889 -0.41484 0.03889 C -0.4151 0.03426 -0.41523 0.0294 -0.41562 0.025 C -0.41575 0.02338 -0.41627 0.02223 -0.4164 0.02084 C -0.4168 0.01574 -0.41693 0.01065 -0.41719 0.00556 C -0.41693 -0.01041 -0.4181 -0.03032 -0.41562 -0.04722 C -0.41549 -0.04884 -0.41523 -0.05023 -0.41484 -0.05139 C -0.41393 -0.05532 -0.41302 -0.05926 -0.41172 -0.0625 C -0.4112 -0.06389 -0.41068 -0.06527 -0.41015 -0.06666 C -0.40859 -0.07268 -0.41055 -0.06944 -0.40781 -0.075 C -0.4069 -0.07708 -0.40573 -0.0787 -0.40469 -0.08055 C -0.40417 -0.08194 -0.40377 -0.08356 -0.40312 -0.08472 C -0.40195 -0.08727 -0.40039 -0.08912 -0.39922 -0.09166 C -0.39088 -0.11088 -0.39648 -0.10949 -0.37969 -0.12916 C -0.37656 -0.13287 -0.37396 -0.13819 -0.37031 -0.14027 C -0.36953 -0.14074 -0.36875 -0.1412 -0.36797 -0.14166 C -0.36719 -0.14259 -0.36654 -0.14398 -0.36562 -0.14444 C -0.36211 -0.14722 -0.35833 -0.1493 -0.35469 -0.15139 C -0.35091 -0.15393 -0.34362 -0.1574 -0.3414 -0.15833 C -0.33971 -0.15926 -0.33776 -0.15926 -0.33594 -0.15972 C -0.33515 -0.16018 -0.32383 -0.16481 -0.32031 -0.16527 C -0.31198 -0.16689 -0.29726 -0.16759 -0.28984 -0.16805 L -0.24531 -0.16666 C -0.24427 -0.16666 -0.24323 -0.16574 -0.24219 -0.16527 C -0.23984 -0.16435 -0.2375 -0.16365 -0.23515 -0.1625 C -0.23437 -0.16227 -0.23359 -0.16157 -0.23281 -0.16111 C -0.23099 -0.16018 -0.22917 -0.15949 -0.22734 -0.15833 C -0.22656 -0.1581 -0.22578 -0.1574 -0.225 -0.15694 C -0.22318 -0.15602 -0.22135 -0.15532 -0.21953 -0.15416 C -0.21068 -0.1493 -0.21927 -0.15347 -0.20937 -0.14861 C -0.20833 -0.14814 -0.20729 -0.14768 -0.20625 -0.14722 C -0.2039 -0.14629 -0.20156 -0.14583 -0.19922 -0.14444 C -0.19687 -0.14328 -0.19049 -0.13889 -0.18672 -0.1375 C -0.18502 -0.13703 -0.18307 -0.13657 -0.18125 -0.13611 C -0.18047 -0.13564 -0.17982 -0.13518 -0.1789 -0.13472 C -0.17695 -0.13379 -0.17474 -0.13333 -0.17265 -0.13194 C -0.17187 -0.13148 -0.17122 -0.12986 -0.17031 -0.12916 C -0.1681 -0.12754 -0.16575 -0.12639 -0.16328 -0.125 C -0.16211 -0.12453 -0.16068 -0.1243 -0.15937 -0.12361 C -0.15729 -0.12291 -0.15521 -0.12199 -0.15312 -0.12083 C -0.15234 -0.1206 -0.15169 -0.1199 -0.15078 -0.11944 C -0.14961 -0.11898 -0.14818 -0.11875 -0.14687 -0.11805 C -0.14453 -0.11736 -0.14219 -0.11643 -0.13984 -0.11527 C -0.13828 -0.11458 -0.13685 -0.11319 -0.13515 -0.1125 C -0.13073 -0.11111 -0.12617 -0.11088 -0.12187 -0.10833 C -0.12109 -0.10787 -0.12044 -0.1074 -0.11953 -0.10694 C -0.11732 -0.10648 -0.11484 -0.10602 -0.1125 -0.10555 C -0.11055 -0.10439 -0.10937 -0.1037 -0.10703 -0.10277 C -0.10404 -0.10185 -0.10078 -0.10092 -0.09765 -0.1 C -0.09049 -0.09814 -0.09101 -0.09861 -0.08203 -0.09722 C -0.07526 -0.09421 -0.07969 -0.09583 -0.06719 -0.09444 L -0.05312 -0.09305 C -0.04531 -0.09352 -0.0375 -0.09375 -0.02969 -0.09444 C -0.02864 -0.09467 -0.02773 -0.0956 -0.02656 -0.09583 C -0.02435 -0.09652 -0.02187 -0.09676 -0.01953 -0.09722 C -0.01419 -0.10046 -0.0207 -0.09699 -0.01094 -0.1 C -0.01015 -0.10046 -0.0095 -0.10115 -0.00859 -0.10139 C -0.00742 -0.10208 -0.00599 -0.10231 -0.00469 -0.10277 C -0.0039 -0.10324 -0.00325 -0.10393 -0.00234 -0.10416 C -0.00117 -0.10486 0.00026 -0.10509 0.00156 -0.10555 C 0.00443 -0.10694 0.00378 -0.1074 0.00703 -0.10972 C 0.00768 -0.11041 0.0086 -0.11064 0.00938 -0.11111 C 0.01537 -0.11666 0.00807 -0.1118 0.01406 -0.11527 C 0.01511 -0.11666 0.01602 -0.11828 0.01719 -0.11944 C 0.01784 -0.1206 0.01875 -0.12129 0.01953 -0.12222 C 0.02162 -0.125 0.02422 -0.12685 0.02578 -0.13055 C 0.0263 -0.13194 0.02656 -0.13379 0.02735 -0.13472 C 0.02865 -0.13703 0.03203 -0.14027 0.03203 -0.14027 C 0.03255 -0.14166 0.03281 -0.14328 0.0336 -0.14444 C 0.03425 -0.14583 0.03529 -0.14606 0.03594 -0.14722 C 0.03724 -0.15069 0.03776 -0.15486 0.03906 -0.15833 C 0.03985 -0.16064 0.04076 -0.16296 0.04141 -0.16527 L 0.04375 -0.17777 L 0.04453 -0.18194 C 0.04427 -0.18472 0.04401 -0.18773 0.04375 -0.19027 C 0.04284 -0.19676 0.04297 -0.19282 0.04141 -0.19861 C 0.04102 -0.2 0.04089 -0.20162 0.04063 -0.20277 C 0.04037 -0.20393 0.04011 -0.20463 0.03985 -0.20555 " pathEditMode="relative" ptsTypes="AAAAAAAAAAAAAAAAAAAAAAAAAAAAAAAAAAAAAAAAAAAAAAAAAAAAAAAAAAAAAAAAAAAAAAAAAAAAAAAAAAAAAAAAAAAAAAAAAAAAAAAAAAAAAAAAAAAAAAAAAAAA">
                                      <p:cBhvr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L -1.25E-6 -7.40741E-7 C 0.00286 0.00185 0.0056 0.00417 0.00859 0.00556 C 0.01107 0.00648 0.0138 0.00602 0.01641 0.00694 C 0.01719 0.00694 0.01797 0.00787 0.01875 0.00833 L 0.07969 0.00694 C 0.09674 0.00602 0.10195 0.00347 0.11875 -0.00278 C 0.12448 -0.00509 0.13021 -0.00741 0.13594 -0.00972 C 0.13698 -0.01019 0.13802 -0.01065 0.13906 -0.01111 C 0.14219 -0.01343 0.1457 -0.01458 0.14844 -0.01806 C 0.15156 -0.02222 0.15482 -0.02616 0.15781 -0.03056 C 0.16055 -0.03495 0.16328 -0.03958 0.16562 -0.04444 C 0.16927 -0.05255 0.17331 -0.06019 0.17578 -0.06944 C 0.17786 -0.07778 0.18008 -0.08611 0.18203 -0.09444 C 0.18242 -0.0963 0.18255 -0.09815 0.18281 -0.1 C 0.18359 -0.10926 0.18437 -0.11852 0.18516 -0.12778 C 0.18489 -0.14907 0.18516 -0.1706 0.18437 -0.19167 C 0.18411 -0.19653 0.18242 -0.20093 0.18203 -0.20556 C 0.18138 -0.21065 0.18151 -0.21597 0.18125 -0.22083 C 0.18021 -0.23403 0.17917 -0.24699 0.17812 -0.25972 C 0.17786 -0.26273 0.1776 -0.26551 0.17734 -0.26806 C 0.175 -0.2875 0.17669 -0.27153 0.17422 -0.2875 C 0.17148 -0.30463 0.16901 -0.32199 0.16641 -0.33889 C 0.16562 -0.34421 0.1651 -0.34931 0.16406 -0.35417 C 0.16354 -0.35648 0.16289 -0.3588 0.1625 -0.36111 C 0.16211 -0.3625 0.16198 -0.36412 0.16172 -0.36528 C 0.16068 -0.36968 0.15963 -0.37384 0.15859 -0.37778 C 0.15807 -0.3794 0.15742 -0.38056 0.15703 -0.38194 C 0.15534 -0.38704 0.15377 -0.39213 0.15234 -0.39722 C 0.15195 -0.39861 0.15195 -0.40023 0.15156 -0.40139 C 0.14987 -0.40625 0.14779 -0.41065 0.14609 -0.41528 C 0.14375 -0.4213 0.14049 -0.43125 0.13828 -0.43472 C 0.12669 -0.45324 0.13151 -0.44606 0.11562 -0.46806 C 0.11354 -0.47106 0.11146 -0.47384 0.10937 -0.47639 C 0.10859 -0.47731 0.10781 -0.47847 0.10703 -0.47917 C 0.10625 -0.47986 0.10534 -0.48009 0.10469 -0.48056 C 0.10195 -0.48333 0.09935 -0.48611 0.09687 -0.48889 C 0.0944 -0.49167 0.09219 -0.49491 0.08984 -0.49722 C 0.08906 -0.49815 0.08815 -0.49815 0.0875 -0.49861 C 0.07461 -0.50926 0.07956 -0.50856 0.06016 -0.51806 C 0.05364 -0.5213 0.04713 -0.52546 0.04062 -0.52778 C 0.03164 -0.53102 0.04232 -0.52731 0.02656 -0.53194 C 0.02513 -0.53241 0.02396 -0.5331 0.02266 -0.53333 C 0.01901 -0.53403 0.01536 -0.53426 0.01172 -0.53472 C 0.00078 -0.53426 -0.01029 -0.53449 -0.02109 -0.53333 C -0.02891 -0.53264 -0.03412 -0.52986 -0.04141 -0.52639 C -0.04427 -0.52361 -0.04714 -0.5206 -0.05 -0.51806 C -0.05261 -0.51597 -0.05534 -0.51505 -0.05781 -0.5125 C -0.0599 -0.51065 -0.06146 -0.50787 -0.06328 -0.50556 C -0.06432 -0.50463 -0.0655 -0.50394 -0.06641 -0.50278 C -0.07839 -0.49005 -0.07162 -0.49769 -0.08047 -0.48472 C -0.08125 -0.4838 -0.08216 -0.4831 -0.08281 -0.48194 C -0.09024 -0.47037 -0.08542 -0.47801 -0.08906 -0.46944 C -0.09037 -0.46667 -0.09167 -0.46389 -0.09297 -0.46111 C -0.09375 -0.45972 -0.09466 -0.45856 -0.09531 -0.45694 C -0.10221 -0.4412 -0.09649 -0.45463 -0.09922 -0.44444 C -0.10026 -0.4412 -0.1013 -0.43796 -0.10234 -0.43472 C -0.10287 -0.43333 -0.10352 -0.43218 -0.10391 -0.43056 C -0.10534 -0.42569 -0.10651 -0.42037 -0.10781 -0.41528 C -0.10886 -0.40694 -0.1099 -0.39861 -0.11094 -0.39028 C -0.1112 -0.38889 -0.11159 -0.38773 -0.11172 -0.38611 C -0.11445 -0.36898 -0.11237 -0.38056 -0.11406 -0.37083 C -0.11432 -0.36667 -0.11484 -0.36273 -0.11484 -0.35833 C -0.11484 -0.28819 -0.11563 -0.30347 -0.11328 -0.26667 C -0.1138 -0.23472 -0.11367 -0.20278 -0.11484 -0.17083 C -0.11524 -0.16389 -0.12096 -0.15278 -0.12266 -0.14861 C -0.12396 -0.14583 -0.125 -0.14259 -0.12656 -0.14028 C -0.13047 -0.13495 -0.13294 -0.13102 -0.1375 -0.12639 C -0.13984 -0.12407 -0.14232 -0.12199 -0.14453 -0.11944 C -0.14544 -0.11875 -0.14609 -0.11736 -0.14688 -0.11667 C -0.14896 -0.11551 -0.15117 -0.11505 -0.15313 -0.11389 C -0.16498 -0.10787 -0.15599 -0.11134 -0.16406 -0.10833 C -0.16589 -0.1088 -0.16797 -0.10833 -0.16953 -0.10972 C -0.17031 -0.11042 -0.17005 -0.11273 -0.17031 -0.11389 C -0.17083 -0.11597 -0.17149 -0.11759 -0.17188 -0.11944 C -0.17253 -0.12176 -0.17305 -0.12407 -0.17344 -0.12639 C -0.17383 -0.12778 -0.17396 -0.1294 -0.17422 -0.13056 C -0.17474 -0.13218 -0.17539 -0.13333 -0.17578 -0.13472 C -0.17617 -0.13611 -0.1763 -0.13773 -0.17656 -0.13889 C -0.17708 -0.14051 -0.17774 -0.14167 -0.17813 -0.14306 C -0.17956 -0.14792 -0.17839 -0.14815 -0.18047 -0.15278 C -0.18086 -0.1537 -0.18151 -0.1537 -0.18203 -0.15417 " pathEditMode="relative" ptsTypes="AAAAAAAAAAAAAAAAAAAAAAAAAAAAAAAAAAAAAAAAAAAAAAAAAAAAAAAAAAAAAAAAAAAAAAAAAAAAAAAAAA">
                                      <p:cBhvr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875E-6 2.96296E-6 L 6.875E-6 2.96296E-6 C 0.00118 -0.00417 0.00261 -0.00834 0.00378 -0.0125 C 0.00496 -0.01667 0.00483 -0.02084 0.00535 -0.025 C 0.00587 -0.02801 0.00652 -0.03056 0.00691 -0.03334 C 0.00834 -0.04213 0.00795 -0.05139 0.00925 -0.05972 C 0.00977 -0.06297 0.01042 -0.06621 0.01081 -0.06945 C 0.01121 -0.07222 0.01134 -0.07523 0.0116 -0.07778 C 0.01264 -0.08519 0.01368 -0.09074 0.0155 -0.09722 C 0.0168 -0.10162 0.01798 -0.10579 0.01941 -0.10972 C 0.02058 -0.11273 0.02175 -0.11597 0.02331 -0.11806 C 0.03217 -0.12986 0.03256 -0.12871 0.04128 -0.13195 C 0.04467 -0.13148 0.04818 -0.13172 0.05144 -0.13056 C 0.05378 -0.12986 0.05652 -0.12523 0.05769 -0.12222 C 0.06186 -0.1125 0.06134 -0.10857 0.06394 -0.09584 C 0.06693 -0.08195 0.07071 -0.06852 0.07331 -0.05417 C 0.07384 -0.05139 0.07423 -0.04861 0.07488 -0.04584 C 0.07865 -0.03195 0.08152 -0.0169 0.0866 -0.00417 C 0.09428 0.01458 0.10665 0.04629 0.1155 0.05972 C 0.12514 0.07407 0.13308 0.09305 0.14441 0.10278 C 0.14884 0.10648 0.15326 0.11018 0.15769 0.11389 C 0.15808 0.11412 0.17123 0.12407 0.17331 0.125 C 0.17566 0.12592 0.178 0.12592 0.18035 0.12639 C 0.18399 0.12592 0.18777 0.12662 0.19128 0.125 C 0.19454 0.12338 0.19714 0.11967 0.19988 0.11666 C 0.20795 0.10764 0.21511 0.10116 0.22097 0.08889 C 0.2254 0.07963 0.23022 0.0706 0.23425 0.06111 C 0.23647 0.05578 0.23777 0.04977 0.23972 0.04444 C 0.24063 0.0419 0.24193 0.03981 0.24285 0.0375 C 0.2435 0.03565 0.24389 0.03356 0.24441 0.03194 C 0.24858 0.01828 0.25274 0.00486 0.25691 -0.00834 C 0.25795 -0.01181 0.25925 -0.01482 0.26003 -0.01806 C 0.26055 -0.02037 0.26108 -0.02292 0.2616 -0.025 C 0.2668 -0.04375 0.26993 -0.05533 0.27722 -0.07084 C 0.27983 -0.07639 0.28165 -0.08357 0.28503 -0.0875 C 0.28881 -0.09213 0.28686 -0.09028 0.29285 -0.09306 C 0.29493 -0.09422 0.2991 -0.09584 0.2991 -0.09584 C 0.30326 -0.09445 0.30782 -0.09491 0.3116 -0.09167 C 0.31368 -0.09005 0.31446 -0.08542 0.3155 -0.08195 C 0.31706 -0.07778 0.32136 -0.05996 0.32331 -0.05556 C 0.32436 -0.05324 0.32553 -0.05116 0.32644 -0.04861 C 0.32709 -0.04699 0.32735 -0.04491 0.328 -0.04306 C 0.32891 -0.04097 0.33022 -0.03959 0.33113 -0.0375 C 0.33178 -0.03634 0.33217 -0.03472 0.33269 -0.03334 C 0.33608 -0.02547 0.33868 -0.01644 0.34285 -0.00972 C 0.34493 -0.00648 0.34714 -0.00371 0.3491 2.96296E-6 C 0.35483 0.00995 0.35339 0.01111 0.36003 0.02083 C 0.37579 0.04305 0.35639 0.01574 0.36628 0.02916 C 0.36772 0.03078 0.36889 0.03287 0.37019 0.03472 C 0.37227 0.03703 0.37436 0.03935 0.37644 0.04166 L 0.38269 0.04861 C 0.38438 0.05023 0.38568 0.05301 0.38738 0.05416 C 0.39076 0.05602 0.39037 0.05555 0.39441 0.05972 C 0.39532 0.06041 0.39597 0.0618 0.39675 0.0625 C 0.39831 0.06366 0.40001 0.06389 0.40144 0.06528 C 0.40235 0.06574 0.403 0.06713 0.40378 0.06805 C 0.41068 0.07407 0.40717 0.07037 0.4116 0.07361 C 0.41433 0.07523 0.4168 0.07731 0.41941 0.07916 C 0.43022 0.08611 0.42917 0.08449 0.44128 0.09028 C 0.44311 0.09097 0.44493 0.09236 0.44675 0.09305 C 0.4491 0.09375 0.45157 0.09375 0.45378 0.09444 C 0.47488 0.10023 0.45795 0.09745 0.47644 0.1 C 0.47722 0.10046 0.478 0.10092 0.47878 0.10139 C 0.48386 0.10301 0.4905 0.10347 0.49519 0.10416 L 0.54988 0.10139 C 0.55574 0.10069 0.56147 0.09838 0.56706 0.09583 C 0.56785 0.09537 0.56863 0.09467 0.56941 0.09444 C 0.57227 0.09282 0.57514 0.09143 0.578 0.09028 C 0.5849 0.08703 0.581 0.09074 0.59128 0.08472 L 0.603 0.07778 C 0.60456 0.07685 0.60613 0.07569 0.60769 0.075 C 0.60873 0.07453 0.6099 0.0743 0.61081 0.07361 C 0.6185 0.06736 0.62553 0.05879 0.63347 0.05416 C 0.63425 0.0537 0.63516 0.05324 0.63581 0.05278 C 0.63907 0.04953 0.64206 0.04606 0.64519 0.04305 C 0.64623 0.0419 0.6474 0.0412 0.64831 0.04028 C 0.65001 0.03842 0.65144 0.03634 0.653 0.03472 C 0.65665 0.03078 0.65691 0.03102 0.66003 0.02916 C 0.66225 0.02523 0.66446 0.0206 0.66706 0.01805 C 0.66785 0.01713 0.66863 0.01713 0.66941 0.01666 C 0.67019 0.01481 0.67084 0.01273 0.67175 0.01111 C 0.67397 0.00694 0.67657 0.0037 0.67878 2.96296E-6 C 0.6797 -0.00139 0.68048 -0.00278 0.68113 -0.00417 C 0.68178 -0.00556 0.68217 -0.00718 0.68269 -0.00834 C 0.68503 -0.01366 0.69128 -0.02639 0.69363 -0.03334 C 0.69936 -0.0507 0.70339 -0.06528 0.70613 -0.08472 C 0.70639 -0.08658 0.70678 -0.08843 0.70691 -0.09028 C 0.7073 -0.09259 0.70743 -0.09514 0.70769 -0.09722 C 0.70795 -0.09884 0.70834 -0.1 0.70847 -0.10139 C 0.70886 -0.10371 0.70899 -0.10625 0.70925 -0.10834 C 0.70977 -0.11134 0.71029 -0.11389 0.71081 -0.11667 C 0.71108 -0.12037 0.71134 -0.12431 0.7116 -0.12778 C 0.71186 -0.12986 0.71225 -0.13148 0.71238 -0.13334 C 0.71277 -0.13843 0.7129 -0.14352 0.71316 -0.14861 C 0.71303 -0.15324 0.7142 -0.17454 0.7116 -0.18472 C 0.71029 -0.19005 0.70782 -0.19815 0.70613 -0.20278 C 0.70522 -0.20579 0.70443 -0.2088 0.703 -0.21111 C 0.69949 -0.21759 0.6961 -0.22408 0.69128 -0.22778 C 0.6866 -0.23148 0.6823 -0.23773 0.67722 -0.23889 C 0.67423 -0.23982 0.67097 -0.24051 0.66785 -0.24167 C 0.66251 -0.24422 0.66889 -0.24352 0.65925 -0.24445 C 0.653 -0.24514 0.64675 -0.24537 0.6405 -0.24584 C 0.6241 -0.24537 0.60769 -0.2456 0.59128 -0.24445 C 0.58712 -0.24422 0.58295 -0.24283 0.57878 -0.24167 C 0.57097 -0.23982 0.57514 -0.24074 0.56628 -0.23889 C 0.56433 -0.2382 0.56134 -0.23658 0.55925 -0.23611 C 0.54076 -0.23218 0.55808 -0.23704 0.54597 -0.23334 C 0.5366 -0.2338 0.52722 -0.2338 0.51785 -0.23472 C 0.51524 -0.23519 0.51264 -0.23611 0.51003 -0.2375 C 0.48751 -0.25023 0.51746 -0.23634 0.50222 -0.24306 C 0.49688 -0.24954 0.50365 -0.24236 0.49519 -0.24722 C 0.49441 -0.24792 0.49376 -0.24954 0.49285 -0.25 C 0.49141 -0.25139 0.48816 -0.25278 0.48816 -0.25278 C 0.4866 -0.25718 0.48634 -0.25764 0.48503 -0.2625 C 0.48477 -0.26389 0.48464 -0.26551 0.48425 -0.26667 C 0.48295 -0.27246 0.48269 -0.2713 0.48191 -0.27639 C 0.48139 -0.28079 0.481 -0.2882 0.47956 -0.29167 C 0.47774 -0.29676 0.47852 -0.29445 0.47722 -0.29861 " pathEditMode="relative" ptsTypes="AAAAAAAAAAAAAAAAAAAAAAAAAAAAAAAAAAAAAAAAAAAAAAAAAAAAAAAAAAAAAAAAAAAAAAAAAAAAAAAAAAAAAAAAAAAAAAAAAAAAAAAAAAAAAAAAAAAA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11111E-6 L 4.58333E-6 -1.11111E-6 C 0.00026 -0.00972 0.00026 -0.01967 0.00078 -0.02917 C 0.00078 -0.03217 0.00117 -0.03495 0.00156 -0.0375 C 0.00221 -0.04329 0.00403 -0.05787 0.00625 -0.06528 C 0.00664 -0.0669 0.00729 -0.06805 0.00781 -0.06944 C 0.00924 -0.07477 0.00768 -0.07454 0.01094 -0.07917 C 0.01146 -0.08009 0.0125 -0.08009 0.01328 -0.08055 C 0.01432 -0.08241 0.0151 -0.08472 0.0164 -0.08611 C 0.01732 -0.0875 0.01836 -0.08842 0.01953 -0.08889 C 0.02252 -0.09074 0.02708 -0.09236 0.03047 -0.09305 C 0.03268 -0.09375 0.03515 -0.09398 0.0375 -0.09444 L 0.08203 -0.09305 C 0.08463 -0.09305 0.08711 -0.09213 0.08984 -0.09167 C 0.09336 -0.0912 0.09713 -0.09097 0.10078 -0.09028 C 0.10338 -0.09005 0.10586 -0.08935 0.10859 -0.08889 C 0.11159 -0.08842 0.11484 -0.08819 0.11797 -0.0875 C 0.13385 -0.08426 0.12435 -0.08542 0.1414 -0.08055 C 0.17656 -0.07083 0.15169 -0.08009 0.18828 -0.06667 C 0.20573 -0.06042 0.19179 -0.06551 0.20469 -0.05833 C 0.21653 -0.05185 0.22838 -0.04444 0.24062 -0.03889 C 0.25989 -0.03032 0.23906 -0.04005 0.2625 -0.02778 C 0.27773 -0.01991 0.26185 -0.0287 0.27265 -0.02361 C 0.28646 -0.01736 0.3 -0.00926 0.31406 -0.00417 C 0.31797 -0.00278 0.32174 -0.00139 0.32578 -1.11111E-6 C 0.33646 0.00324 0.34752 0.00347 0.35781 0.00972 C 0.35859 0.01019 0.35924 0.01088 0.36015 0.01111 C 0.36315 0.01181 0.3664 0.01181 0.36953 0.0125 C 0.39687 0.01713 0.40521 0.01945 0.43281 0.02222 C 0.44101 0.02292 0.44948 0.02315 0.45781 0.02361 L 0.58281 0.02222 C 0.58411 0.02199 0.58528 0.02107 0.58672 0.02083 C 0.59336 0.01921 0.60026 0.01875 0.60703 0.01667 C 0.62174 0.01158 0.61523 0.0132 0.62656 0.01111 C 0.64909 -0.00092 0.62513 0.01134 0.63828 0.00556 C 0.63906 0.00509 0.63971 0.0044 0.64062 0.00417 C 0.64284 0.00301 0.64531 0.00255 0.64765 0.00139 C 0.64896 0.0007 0.65013 -0.00069 0.65156 -0.00139 C 0.65508 -0.00393 0.65885 -0.00555 0.6625 -0.00833 C 0.67005 -0.01458 0.67604 -0.02199 0.68281 -0.03055 C 0.6914 -0.0419 0.68672 -0.03866 0.69219 -0.04167 C 0.69349 -0.04444 0.69479 -0.04722 0.69609 -0.05 C 0.69687 -0.05185 0.69752 -0.05393 0.69844 -0.05555 C 0.6987 -0.05625 0.70442 -0.06782 0.70547 -0.07083 C 0.71185 -0.09213 0.7056 -0.07639 0.71094 -0.08889 C 0.7112 -0.09028 0.71146 -0.09167 0.71172 -0.09305 C 0.71224 -0.09722 0.7125 -0.10162 0.71328 -0.10555 C 0.71354 -0.1081 0.71432 -0.11018 0.71484 -0.1125 C 0.71536 -0.11805 0.71575 -0.12361 0.7164 -0.12917 C 0.71653 -0.13148 0.71705 -0.1338 0.71719 -0.13611 C 0.71758 -0.14676 0.71771 -0.15741 0.71797 -0.16805 C 0.71771 -0.17292 0.71679 -0.21157 0.71406 -0.22639 C 0.71367 -0.22801 0.71289 -0.22917 0.7125 -0.23055 C 0.71028 -0.23796 0.70833 -0.2456 0.70625 -0.25278 C 0.70573 -0.2544 0.70521 -0.25555 0.70469 -0.25694 C 0.70312 -0.26065 0.70169 -0.26481 0.7 -0.26805 C 0.69648 -0.27454 0.69258 -0.27986 0.68906 -0.28611 C 0.68802 -0.28773 0.68776 -0.29028 0.68672 -0.29167 C 0.68229 -0.29722 0.67161 -0.31042 0.66406 -0.31667 C 0.66172 -0.31852 0.65937 -0.3206 0.65703 -0.32222 C 0.65495 -0.32384 0.65273 -0.325 0.65078 -0.32639 C 0.6483 -0.32824 0.64609 -0.33055 0.64375 -0.33194 C 0.64245 -0.33287 0.64114 -0.3331 0.63984 -0.33333 C 0.63646 -0.33449 0.63294 -0.33495 0.62969 -0.33611 C 0.62747 -0.3368 0.62552 -0.33819 0.62344 -0.33889 C 0.62135 -0.33958 0.61914 -0.33981 0.61719 -0.34028 L 0.61172 -0.34167 L 0.55234 -0.34028 C 0.54791 -0.34005 0.54023 -0.3368 0.53672 -0.33472 C 0.53411 -0.33333 0.53138 -0.33148 0.5289 -0.33055 C 0.52708 -0.32986 0.52526 -0.32963 0.52344 -0.32917 C 0.52109 -0.32778 0.51875 -0.32592 0.5164 -0.325 C 0.5151 -0.32454 0.51367 -0.3243 0.5125 -0.32361 C 0.51028 -0.32245 0.50833 -0.32083 0.50625 -0.31944 C 0.50547 -0.31898 0.50455 -0.31852 0.5039 -0.31805 C 0.50117 -0.3162 0.4987 -0.31412 0.49609 -0.3125 C 0.48242 -0.30393 0.49271 -0.31296 0.47344 -0.30139 C 0.47109 -0.3 0.46875 -0.29861 0.4664 -0.29722 C 0.46536 -0.29676 0.46419 -0.29653 0.46328 -0.29583 C 0.4608 -0.29467 0.45859 -0.29282 0.45625 -0.29167 C 0.45312 -0.29051 0.44987 -0.29005 0.44687 -0.28889 C 0.4457 -0.28866 0.44479 -0.28773 0.44375 -0.2875 C 0.4414 -0.2868 0.43893 -0.2868 0.43672 -0.28611 C 0.4332 -0.28542 0.42995 -0.28403 0.42656 -0.28333 C 0.42005 -0.28217 0.40703 -0.28055 0.40703 -0.28055 C 0.40625 -0.28009 0.40547 -0.2794 0.40469 -0.27917 C 0.39127 -0.27546 0.3737 -0.2787 0.3625 -0.27917 C 0.35716 -0.29167 0.36315 -0.27616 0.35781 -0.29861 C 0.35729 -0.30069 0.35625 -0.30231 0.35547 -0.30417 C 0.35521 -0.30602 0.35495 -0.30787 0.35469 -0.30972 C 0.35416 -0.3125 0.35364 -0.31528 0.35312 -0.31805 C 0.35286 -0.31944 0.35247 -0.32083 0.35234 -0.32222 L 0.35078 -0.33333 C 0.35104 -0.34074 0.35065 -0.34838 0.35156 -0.35555 C 0.35169 -0.35717 0.35312 -0.35717 0.3539 -0.35833 C 0.35455 -0.35949 0.35469 -0.36134 0.35547 -0.3625 C 0.3582 -0.36759 0.3582 -0.36551 0.36094 -0.36944 C 0.36432 -0.37454 0.36185 -0.37338 0.3664 -0.37639 C 0.36653 -0.37662 0.36692 -0.37639 0.36719 -0.37639 " pathEditMode="relative" ptsTypes="AAAAAAAAAAAAAAAAAAAAAAAAAAAAAAAAAAAAAAAAAAAAAAAAAAAAAAAAAAAAAAAAAAAAAAAAAAAAAAAAAAAAAAAAAAAAAAAAAA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4.44444E-6 L -2.08333E-7 -4.44444E-6 C 0.00026 -0.01342 0.00026 -0.02708 0.00078 -0.04027 C 0.00078 -0.04328 0.00117 -0.04606 0.00157 -0.04861 C 0.00209 -0.05393 0.00287 -0.0574 0.00391 -0.0625 L 0.00469 -0.06666 C 0.00495 -0.06805 0.00495 -0.06967 0.00547 -0.07083 L 0.00703 -0.075 C 0.00729 -0.07685 0.00729 -0.07893 0.00782 -0.08055 C 0.0086 -0.08356 0.01029 -0.08588 0.01094 -0.08888 C 0.01146 -0.09189 0.01185 -0.09513 0.01328 -0.09722 C 0.01459 -0.09953 0.01641 -0.10092 0.01797 -0.10277 L 0.02032 -0.10555 C 0.0211 -0.10648 0.02175 -0.10787 0.02266 -0.10833 L 0.02735 -0.11111 C 0.03282 -0.11064 0.03828 -0.11064 0.04375 -0.10972 C 0.04532 -0.10972 0.04688 -0.10902 0.04844 -0.10833 C 0.05391 -0.10625 0.05443 -0.10578 0.05938 -0.10277 L 0.06172 -0.10138 C 0.0625 -0.10092 0.06328 -0.10092 0.06407 -0.1 C 0.06615 -0.09768 0.06693 -0.09629 0.06953 -0.09444 C 0.07097 -0.09351 0.07422 -0.09166 0.07422 -0.09166 C 0.07748 -0.08287 0.0737 -0.0912 0.07813 -0.08611 C 0.08021 -0.08379 0.08229 -0.08055 0.08438 -0.07777 L 0.09063 -0.06944 C 0.09167 -0.06805 0.09258 -0.06666 0.09375 -0.06527 C 0.10209 -0.05555 0.08933 -0.07083 0.09844 -0.05833 C 0.09987 -0.05648 0.10313 -0.05277 0.10313 -0.05277 C 0.10755 -0.04097 0.10157 -0.05509 0.10703 -0.04722 C 0.10768 -0.04629 0.10782 -0.04421 0.1086 -0.04305 C 0.10912 -0.04236 0.11016 -0.04259 0.11094 -0.04166 C 0.1125 -0.04004 0.1138 -0.03726 0.11563 -0.03611 L 0.12032 -0.03333 C 0.12396 -0.03379 0.12761 -0.03379 0.13125 -0.03472 C 0.13229 -0.03518 0.13334 -0.03657 0.13438 -0.0375 C 0.13516 -0.03842 0.13594 -0.03935 0.13672 -0.04027 C 0.1392 -0.04421 0.14102 -0.0493 0.14297 -0.05416 C 0.14323 -0.05601 0.14349 -0.05787 0.14375 -0.05972 C 0.14518 -0.07384 0.14362 -0.06527 0.14532 -0.07361 C 0.14505 -0.08564 0.14492 -0.09791 0.14453 -0.10972 C 0.1444 -0.11134 0.14401 -0.11273 0.14375 -0.11388 C 0.14297 -0.11736 0.14232 -0.1206 0.14141 -0.12361 C 0.14076 -0.12546 0.13972 -0.12638 0.13907 -0.12777 C 0.13789 -0.13055 0.13685 -0.13333 0.13594 -0.13611 C 0.13542 -0.1375 0.13568 -0.13935 0.13516 -0.14027 C 0.1319 -0.14722 0.12943 -0.15092 0.12578 -0.15555 C 0.125 -0.15671 0.12409 -0.1574 0.12344 -0.15833 C 0.12058 -0.16226 0.11537 -0.1706 0.1125 -0.17222 L 0.11016 -0.17361 C 0.10886 -0.17546 0.10755 -0.17777 0.10625 -0.17916 C 0.10417 -0.18148 0.10183 -0.18263 0.1 -0.18472 C 0.09922 -0.18564 0.09844 -0.18703 0.09766 -0.1875 C 0.09636 -0.18842 0.09492 -0.18842 0.09375 -0.18888 C 0.09284 -0.18935 0.09206 -0.18981 0.09141 -0.19027 C 0.08998 -0.1912 0.0888 -0.19259 0.0875 -0.19305 C 0.08516 -0.19398 0.08282 -0.19398 0.08047 -0.19444 C 0.0763 -0.19699 0.07839 -0.19606 0.07188 -0.19722 C 0.06693 -0.19838 0.06198 -0.19953 0.05703 -0.2 L 0.04688 -0.20138 L 0.0086 -0.20555 C 0.00117 -0.20995 0.0112 -0.20439 -0.00703 -0.20833 C -0.01133 -0.20925 -0.01549 -0.21111 -0.01953 -0.2125 C -0.02044 -0.21296 -0.02109 -0.21365 -0.02187 -0.21388 C -0.02422 -0.21458 -0.02656 -0.21481 -0.0289 -0.21527 C -0.03229 -0.21713 -0.0358 -0.21898 -0.03906 -0.22083 C -0.03984 -0.22129 -0.04075 -0.22175 -0.0414 -0.22222 C -0.04362 -0.22361 -0.04557 -0.22523 -0.04765 -0.22638 C -0.04843 -0.22708 -0.04935 -0.22731 -0.05 -0.22777 C -0.05247 -0.22963 -0.05468 -0.23148 -0.05703 -0.23333 C -0.05781 -0.23472 -0.05859 -0.23657 -0.05937 -0.2375 C -0.06341 -0.24259 -0.0638 -0.24259 -0.06718 -0.24444 C -0.06901 -0.24722 -0.07096 -0.25 -0.07265 -0.25277 C -0.07357 -0.25416 -0.07422 -0.25578 -0.075 -0.25694 C -0.07708 -0.25995 -0.07942 -0.26226 -0.08125 -0.26527 C -0.08229 -0.26689 -0.08268 -0.26921 -0.08359 -0.27083 C -0.08541 -0.27384 -0.08724 -0.27662 -0.08906 -0.27916 C -0.08984 -0.28032 -0.09075 -0.28101 -0.0914 -0.28194 C -0.09362 -0.28564 -0.09557 -0.28935 -0.09765 -0.29305 C -0.09935 -0.30185 -0.0983 -0.29768 -0.1039 -0.30972 C -0.10468 -0.31134 -0.1056 -0.3125 -0.10625 -0.31388 C -0.10872 -0.31944 -0.1112 -0.325 -0.11328 -0.33055 C -0.11406 -0.3324 -0.11432 -0.33449 -0.11484 -0.33611 C -0.11797 -0.34421 -0.12122 -0.35185 -0.12422 -0.35972 C -0.12721 -0.36713 -0.13008 -0.37453 -0.13281 -0.38194 C -0.13346 -0.38333 -0.13385 -0.38495 -0.13437 -0.38611 C -0.13776 -0.39467 -0.14205 -0.40208 -0.14453 -0.41111 C -0.14505 -0.41296 -0.14544 -0.41504 -0.14609 -0.41666 C -0.14896 -0.42384 -0.15208 -0.43032 -0.15468 -0.4375 C -0.15547 -0.43958 -0.1556 -0.44236 -0.15625 -0.44444 C -0.1595 -0.45393 -0.16315 -0.46296 -0.1664 -0.47222 C -0.16914 -0.47963 -0.17278 -0.48634 -0.17422 -0.49444 C -0.17448 -0.49583 -0.17474 -0.49745 -0.175 -0.49861 C -0.17734 -0.50625 -0.17982 -0.51342 -0.18203 -0.52083 C -0.18242 -0.52222 -0.18255 -0.52384 -0.18281 -0.525 C -0.18437 -0.53125 -0.1862 -0.53703 -0.1875 -0.54305 C -0.18906 -0.55046 -0.1901 -0.55787 -0.1914 -0.56527 C -0.19166 -0.56666 -0.19205 -0.56805 -0.19218 -0.56944 C -0.19323 -0.57916 -0.19401 -0.58912 -0.19531 -0.59861 C -0.19661 -0.6074 -0.19596 -0.60231 -0.19687 -0.61388 C -0.19622 -0.64444 -0.19752 -0.6405 -0.19453 -0.66111 C -0.1944 -0.66273 -0.19414 -0.66412 -0.19375 -0.66527 C -0.19101 -0.678 -0.19258 -0.67152 -0.18984 -0.67916 C -0.18906 -0.68148 -0.18841 -0.68402 -0.1875 -0.68611 C -0.18685 -0.68773 -0.18593 -0.68888 -0.18515 -0.69027 C -0.18385 -0.69305 -0.18255 -0.69583 -0.18125 -0.69861 C -0.18047 -0.70046 -0.17995 -0.70254 -0.1789 -0.70416 C -0.17721 -0.70717 -0.17526 -0.70949 -0.17343 -0.7125 C -0.17174 -0.7155 -0.17057 -0.71944 -0.16875 -0.72222 C -0.16823 -0.72338 -0.16718 -0.72291 -0.1664 -0.72361 C -0.16484 -0.72523 -0.16315 -0.72685 -0.16172 -0.72916 C -0.16093 -0.73055 -0.16041 -0.7324 -0.15937 -0.73333 C -0.1582 -0.73472 -0.1569 -0.73541 -0.15547 -0.73611 C -0.15247 -0.73819 -0.15156 -0.73796 -0.14765 -0.74027 C -0.14557 -0.74166 -0.14362 -0.74328 -0.1414 -0.74444 C -0.14075 -0.74513 -0.13997 -0.7456 -0.13906 -0.74583 C -0.13554 -0.74699 -0.1319 -0.74861 -0.12812 -0.74861 L -0.075 -0.75138 C -0.07435 -0.75138 -0.04427 -0.753 -0.03203 -0.74861 C -0.03125 -0.74838 -0.0306 -0.74768 -0.02968 -0.74722 C -0.02799 -0.74675 -0.02604 -0.74652 -0.02422 -0.74583 C -0.01901 -0.74421 -0.01588 -0.74282 -0.01093 -0.73888 C -0.01015 -0.73819 -0.0095 -0.7368 -0.00859 -0.73611 C -0.00716 -0.73495 -0.00547 -0.73472 -0.0039 -0.73333 C -0.00312 -0.73263 -0.00247 -0.73148 -0.00156 -0.73055 C 0.00091 -0.72824 0.00378 -0.72662 0.00625 -0.72361 C 0.00782 -0.72175 0.00925 -0.71967 0.01094 -0.71805 C 0.01341 -0.7155 0.01641 -0.71435 0.01875 -0.71111 C 0.01979 -0.70972 0.02084 -0.70856 0.02188 -0.70694 C 0.0237 -0.70439 0.02526 -0.70092 0.02735 -0.69861 C 0.02813 -0.69768 0.02943 -0.69768 0.03047 -0.69722 C 0.03282 -0.69398 0.03503 -0.6905 0.0375 -0.6875 C 0.03828 -0.68657 0.03907 -0.68588 0.03985 -0.68472 C 0.04115 -0.6831 0.04232 -0.68101 0.04375 -0.67916 C 0.04649 -0.67592 0.04948 -0.67291 0.05235 -0.66944 C 0.05313 -0.66875 0.05391 -0.66782 0.05469 -0.66666 C 0.05651 -0.66388 0.05808 -0.66088 0.06016 -0.65833 C 0.06081 -0.65763 0.06172 -0.6574 0.0625 -0.65694 C 0.06641 -0.64976 0.06302 -0.65509 0.06953 -0.64861 C 0.07032 -0.64791 0.0711 -0.64699 0.07188 -0.64583 C 0.07396 -0.64328 0.07591 -0.64027 0.07813 -0.6375 C 0.07878 -0.63657 0.07969 -0.63588 0.08047 -0.63472 C 0.08151 -0.6331 0.08242 -0.63101 0.0836 -0.62916 C 0.08425 -0.62824 0.08516 -0.62754 0.08594 -0.62638 C 0.08698 -0.62476 0.08789 -0.62268 0.08907 -0.62083 C 0.08972 -0.6199 0.09063 -0.61921 0.09141 -0.61805 C 0.09297 -0.61597 0.09453 -0.61365 0.0961 -0.61111 C 0.09688 -0.60995 0.09753 -0.60833 0.09844 -0.60694 C 0.09961 -0.60509 0.10104 -0.60347 0.10235 -0.60138 C 0.10313 -0.60023 0.10378 -0.59861 0.10469 -0.59722 C 0.10612 -0.59537 0.10795 -0.59398 0.10938 -0.59166 C 0.11029 -0.59027 0.11068 -0.58773 0.11172 -0.58611 C 0.11289 -0.58402 0.11433 -0.58263 0.11563 -0.58055 C 0.11745 -0.57754 0.11953 -0.57453 0.1211 -0.57083 C 0.12266 -0.56713 0.12383 -0.56319 0.12578 -0.55972 C 0.12657 -0.55833 0.12735 -0.55717 0.12813 -0.55555 C 0.12995 -0.55162 0.13164 -0.54722 0.1336 -0.54305 C 0.13451 -0.54074 0.13672 -0.53611 0.13672 -0.53611 C 0.13828 -0.52777 0.13633 -0.53611 0.13985 -0.52777 C 0.14063 -0.52569 0.14128 -0.52314 0.14219 -0.52083 C 0.14597 -0.50995 0.14453 -0.51805 0.15078 -0.49583 C 0.15209 -0.4912 0.15326 -0.48657 0.15469 -0.48194 C 0.1556 -0.47916 0.15677 -0.47662 0.15782 -0.47361 C 0.16446 -0.45254 0.15886 -0.46643 0.16407 -0.45416 C 0.16654 -0.44074 0.16263 -0.46018 0.17266 -0.42916 C 0.17474 -0.42268 0.17657 -0.4162 0.17891 -0.40972 C 0.18138 -0.40277 0.18451 -0.39652 0.18672 -0.38888 C 0.1888 -0.38148 0.18933 -0.37916 0.19297 -0.37083 C 0.19505 -0.36597 0.19766 -0.3618 0.2 -0.35694 C 0.20703 -0.34236 0.19532 -0.36388 0.20703 -0.34166 C 0.20925 -0.3375 0.21172 -0.33333 0.21407 -0.32916 C 0.21979 -0.31898 0.2125 -0.33171 0.21953 -0.32083 C 0.22279 -0.31597 0.22123 -0.3162 0.22578 -0.31111 C 0.22643 -0.31041 0.22735 -0.31018 0.22813 -0.30972 C 0.2349 -0.29768 0.228 -0.3081 0.2336 -0.30277 C 0.24427 -0.29236 0.23555 -0.29976 0.24453 -0.29027 C 0.24597 -0.28888 0.24766 -0.28773 0.24922 -0.28611 C 0.25339 -0.28171 0.25703 -0.275 0.26172 -0.27222 C 0.2625 -0.27175 0.26328 -0.27152 0.26407 -0.27083 C 0.26823 -0.26736 0.2724 -0.26342 0.27657 -0.25972 L 0.27969 -0.25694 C 0.28073 -0.25601 0.28164 -0.25486 0.28282 -0.25416 C 0.28985 -0.25069 0.29466 -0.24838 0.30235 -0.24305 C 0.30573 -0.24074 0.30899 -0.23819 0.3125 -0.23611 C 0.3155 -0.23449 0.31875 -0.23356 0.32188 -0.23194 C 0.325 -0.23032 0.328 -0.22777 0.33125 -0.22638 C 0.33946 -0.22314 0.34792 -0.22152 0.35625 -0.21805 C 0.36068 -0.2162 0.36498 -0.21365 0.36953 -0.2125 C 0.38907 -0.20763 0.39675 -0.20717 0.41407 -0.20555 L 0.49297 -0.20694 C 0.49479 -0.20717 0.49623 -0.21018 0.49766 -0.2125 L 0.5 -0.21666 C 0.50078 -0.22037 0.50313 -0.23009 0.50313 -0.23333 C 0.50313 -0.24189 0.50235 -0.25023 0.50157 -0.25833 C 0.50117 -0.26088 0.49727 -0.26759 0.49688 -0.26805 C 0.49349 -0.27268 0.4892 -0.27685 0.48516 -0.27916 C 0.48386 -0.28009 0.48242 -0.28009 0.48125 -0.28055 C 0.4724 -0.28425 0.47709 -0.28333 0.46719 -0.28472 C 0.46328 -0.28541 0.45938 -0.28611 0.45547 -0.28611 C 0.44818 -0.28657 0.44089 -0.28611 0.4336 -0.28611 " pathEditMode="relative" ptsTypes="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7.40741E-7 L 1.45833E-6 -7.40741E-7 C -0.00104 -0.0037 -0.00222 -0.00741 -0.00313 -0.01111 C -0.00352 -0.0125 -0.00339 -0.01435 -0.00391 -0.01528 C -0.00443 -0.01667 -0.00547 -0.01713 -0.00626 -0.01806 C -0.00677 -0.01945 -0.00717 -0.02107 -0.00782 -0.02222 C -0.00964 -0.02616 -0.01172 -0.02616 -0.0086 -0.03056 C -0.00794 -0.03148 -0.00704 -0.03148 -0.00626 -0.03195 C -0.00326 -0.0375 0.00078 -0.0456 0.00468 -0.05 C 0.00638 -0.05208 0.00847 -0.05347 0.01016 -0.05556 C 0.01133 -0.05718 0.01211 -0.05972 0.01328 -0.06111 C 0.01511 -0.06343 0.01967 -0.06667 0.02188 -0.06806 C 0.02422 -0.06968 0.02878 -0.07199 0.03047 -0.07222 L 0.03594 -0.07361 C 0.04037 -0.07477 0.0448 -0.0757 0.04922 -0.07639 C 0.05365 -0.07708 0.05808 -0.07732 0.0625 -0.07778 C 0.07982 -0.08218 0.05495 -0.0757 0.07422 -0.08195 C 0.07631 -0.08264 0.07839 -0.08287 0.08047 -0.08333 C 0.08177 -0.0838 0.08308 -0.08426 0.08438 -0.08472 C 0.08516 -0.08565 0.08594 -0.08681 0.08672 -0.0875 C 0.0875 -0.0882 0.08828 -0.08866 0.08907 -0.08889 C 0.09167 -0.09005 0.0944 -0.09028 0.09688 -0.09167 C 0.10261 -0.09514 0.1 -0.09375 0.10469 -0.09583 C 0.10769 -0.09954 0.10964 -0.10023 0.11094 -0.10556 C 0.11159 -0.10833 0.1125 -0.11389 0.1125 -0.11389 C 0.11224 -0.11574 0.11198 -0.11783 0.11172 -0.11945 C 0.1112 -0.12269 0.11081 -0.12546 0.10938 -0.12778 C 0.10873 -0.12917 0.10782 -0.12963 0.10703 -0.13056 C 0.10235 -0.14329 0.10977 -0.12338 0.10313 -0.14167 C 0.10209 -0.14468 0.1 -0.15 0.1 -0.15 C 0.09883 -0.15857 0.09961 -0.15394 0.09766 -0.16389 C 0.09662 -0.16945 0.0961 -0.16852 0.09922 -0.16667 C 0.10105 -0.16343 0.10391 -0.16134 0.10469 -0.15695 C 0.10586 -0.15093 0.10521 -0.15324 0.10782 -0.14583 C 0.10886 -0.14306 0.11042 -0.14074 0.11094 -0.1375 C 0.1112 -0.13611 0.11133 -0.13472 0.11172 -0.13333 C 0.11263 -0.13056 0.11381 -0.12778 0.11485 -0.125 C 0.11537 -0.12361 0.11615 -0.12245 0.11641 -0.12083 L 0.11797 -0.1125 C 0.11823 -0.11111 0.11836 -0.10972 0.11875 -0.10833 C 0.11927 -0.10695 0.11993 -0.10579 0.12032 -0.10417 C 0.12136 -0.10023 0.12188 -0.09583 0.12266 -0.09167 C 0.12318 -0.08889 0.12357 -0.08611 0.12422 -0.08333 C 0.12474 -0.08148 0.12539 -0.07986 0.12578 -0.07778 C 0.12735 -0.07153 0.12578 -0.075 0.12813 -0.06667 C 0.13243 -0.05278 0.13217 -0.0537 0.13594 -0.04445 C 0.1362 -0.04306 0.1362 -0.04144 0.13672 -0.04028 C 0.13789 -0.03796 0.13985 -0.03704 0.14141 -0.03611 C 0.14219 -0.03658 0.1431 -0.03658 0.14375 -0.0375 C 0.14662 -0.04213 0.14727 -0.0456 0.14844 -0.05139 C 0.1487 -0.05278 0.14896 -0.0544 0.14922 -0.05556 C 0.14974 -0.05764 0.15026 -0.05926 0.15078 -0.06111 C 0.15222 -0.08033 0.15235 -0.07755 0.15078 -0.10556 C 0.15065 -0.10949 0.14974 -0.11296 0.14922 -0.11667 L 0.14844 -0.12361 C 0.1487 -0.13056 0.1474 -0.13843 0.14922 -0.14445 C 0.15 -0.14722 0.15391 -0.14167 0.15391 -0.14167 C 0.15586 -0.13125 0.153 -0.14375 0.15703 -0.13472 C 0.15756 -0.1338 0.15743 -0.13195 0.15782 -0.13056 C 0.15873 -0.12778 0.16042 -0.12546 0.16094 -0.12222 C 0.16185 -0.11759 0.16172 -0.11736 0.16328 -0.1125 C 0.16381 -0.11111 0.16446 -0.10995 0.16485 -0.10833 C 0.1655 -0.10579 0.1655 -0.10255 0.16641 -0.1 C 0.17097 -0.0882 0.1655 -0.10324 0.16875 -0.09167 C 0.17266 -0.07778 0.16784 -0.09908 0.17188 -0.08195 C 0.17227 -0.08079 0.17227 -0.07917 0.17266 -0.07778 C 0.17318 -0.07639 0.1737 -0.07523 0.17422 -0.07361 C 0.175 -0.07153 0.17592 -0.06921 0.17657 -0.06667 C 0.17852 -0.06019 0.17578 -0.06458 0.17969 -0.05972 C 0.18125 -0.05139 0.1793 -0.05972 0.18282 -0.05139 C 0.18373 -0.04931 0.18438 -0.04676 0.18516 -0.04445 C 0.18633 -0.04144 0.18815 -0.03704 0.18985 -0.03472 C 0.19141 -0.03287 0.19284 -0.03033 0.19453 -0.02917 L 0.19688 -0.02778 C 0.2 -0.03357 0.20052 -0.03357 0.20235 -0.04306 L 0.20391 -0.05139 C 0.20547 -0.06991 0.20521 -0.0625 0.20391 -0.09167 C 0.20391 -0.09421 0.20365 -0.09653 0.20313 -0.09861 C 0.20287 -0.1007 0.20196 -0.10232 0.20157 -0.10417 C 0.20092 -0.10787 0.20052 -0.11158 0.2 -0.11528 C 0.19883 -0.12361 0.19948 -0.11898 0.19844 -0.12917 C 0.1987 -0.13195 0.19792 -0.13634 0.19922 -0.1375 C 0.20092 -0.13935 0.2056 -0.13611 0.20782 -0.13472 L 0.21094 -0.12639 C 0.21146 -0.125 0.21224 -0.12384 0.2125 -0.12222 C 0.21433 -0.1125 0.21198 -0.12454 0.21485 -0.1125 C 0.21524 -0.11134 0.21524 -0.10972 0.21563 -0.10833 C 0.22006 -0.09491 0.21628 -0.11065 0.21953 -0.09722 C 0.2211 -0.09144 0.22162 -0.0882 0.22266 -0.08195 C 0.22292 -0.08056 0.22305 -0.07917 0.22344 -0.07778 C 0.22396 -0.07639 0.22461 -0.07523 0.225 -0.07361 C 0.22657 -0.06829 0.22513 -0.07014 0.22657 -0.06389 C 0.22696 -0.0625 0.22761 -0.06111 0.22813 -0.05972 C 0.22839 -0.0581 0.22917 -0.05208 0.22969 -0.05 C 0.23047 -0.04769 0.23138 -0.0456 0.23203 -0.04306 C 0.23243 -0.0419 0.23256 -0.04028 0.23282 -0.03889 C 0.2336 -0.03658 0.23451 -0.03449 0.23516 -0.03195 C 0.23555 -0.03079 0.23555 -0.02917 0.23594 -0.02778 C 0.23659 -0.02616 0.2375 -0.025 0.23828 -0.02361 C 0.2392 -0.01898 0.23907 -0.01829 0.24141 -0.01389 C 0.24219 -0.01273 0.24297 -0.01204 0.24375 -0.01111 C 0.24714 0.00069 0.24323 -0.01065 0.24766 -0.00278 C 0.25352 0.00741 0.24584 -0.00185 0.25391 0.00972 C 0.2681 0.02986 0.2569 0.01342 0.26485 0.02222 C 0.27149 0.0294 0.27006 0.02986 0.27578 0.03333 C 0.27683 0.0338 0.27787 0.03426 0.27891 0.03472 C 0.28282 0.03426 0.28685 0.03472 0.29063 0.03333 C 0.29193 0.03264 0.29271 0.03032 0.29375 0.02917 C 0.29532 0.02708 0.29844 0.02361 0.29844 0.02361 C 0.30404 0.00856 0.29545 0.03125 0.30235 0.01528 C 0.30352 0.0125 0.30456 0.00972 0.30547 0.00694 C 0.30599 0.00555 0.30599 0.00393 0.30625 0.00278 C 0.30677 0.00116 0.3073 -7.40741E-7 0.30782 -0.00139 C 0.3099 -0.01574 0.30912 -0.0088 0.31029 -0.02222 C 0.3099 -0.03843 0.31081 -0.05301 0.3086 -0.06806 C 0.30847 -0.06968 0.30821 -0.07107 0.30782 -0.07222 C 0.30743 -0.07431 0.30677 -0.07593 0.30625 -0.07778 C 0.30599 -0.07917 0.30599 -0.08079 0.30547 -0.08195 C 0.30495 -0.08403 0.30391 -0.08565 0.30313 -0.0875 C 0.30118 -0.09815 0.30417 -0.08565 0.3 -0.09445 C 0.29961 -0.0956 0.29974 -0.09745 0.29922 -0.09861 C 0.2987 -0.10046 0.29766 -0.10139 0.29688 -0.10278 C 0.29427 -0.1088 0.29688 -0.10625 0.29297 -0.10833 C 0.29245 -0.10972 0.29219 -0.11158 0.29141 -0.1125 C 0.29011 -0.11482 0.28828 -0.1162 0.28672 -0.11806 C 0.28568 -0.11945 0.28464 -0.12083 0.2836 -0.12222 C 0.27748 -0.13218 0.28138 -0.12917 0.27657 -0.13195 C 0.27631 -0.13333 0.27631 -0.13519 0.27578 -0.13611 C 0.27526 -0.1375 0.27422 -0.13796 0.27344 -0.13889 C 0.27175 -0.14167 0.27071 -0.14375 0.26953 -0.14722 C 0.26901 -0.14908 0.26862 -0.15116 0.26797 -0.15278 C 0.26719 -0.15533 0.26498 -0.15972 0.26407 -0.1625 C 0.26381 -0.16389 0.26381 -0.16551 0.26328 -0.16667 C 0.26237 -0.16968 0.2612 -0.17222 0.26016 -0.175 L 0.25703 -0.18333 C 0.25651 -0.18472 0.25586 -0.18611 0.25547 -0.1875 C 0.25521 -0.18889 0.25508 -0.19051 0.25469 -0.19167 C 0.2543 -0.19329 0.25365 -0.19445 0.25313 -0.19583 C 0.25287 -0.19676 0.25261 -0.19769 0.25235 -0.19861 " pathEditMode="relative" ptsTypes="AAAAAAAAAAAAAAAAAAAAAAAAAAAAAAAAAAAAAAAAAAAAAAAAAAAAAAAAAAAAAAAAAAAAAAAAAAAAAAAAAAAAAAAAAAAAAAAAAAAAAAAAAAAAAAAAAAAAAAAAAAAAAAAAAAAAAAAAAAA">
                                      <p:cBhvr>
                                        <p:cTn id="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35789" y="49228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276" b="89994" l="9949" r="89966">
                        <a14:foregroundMark x1="45111" y1="6004" x2="45111" y2="6004"/>
                        <a14:foregroundMark x1="44082" y1="5276" x2="44082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93" t="5046" r="39975" b="12912"/>
          <a:stretch/>
        </p:blipFill>
        <p:spPr>
          <a:xfrm>
            <a:off x="790674" y="578012"/>
            <a:ext cx="1359244" cy="279949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5518" b="89994" l="9949" r="89966">
                        <a14:foregroundMark x1="41852" y1="6731" x2="41852" y2="6731"/>
                        <a14:foregroundMark x1="45455" y1="5518" x2="45455" y2="55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83" t="5045" r="39635" b="12552"/>
          <a:stretch/>
        </p:blipFill>
        <p:spPr>
          <a:xfrm>
            <a:off x="3149360" y="560319"/>
            <a:ext cx="1260389" cy="279949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3578" b="89994" l="9949" r="89966">
                        <a14:foregroundMark x1="45455" y1="4427" x2="45455" y2="4427"/>
                        <a14:foregroundMark x1="45883" y1="3578" x2="45883" y2="3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101" t="2643" r="38956" b="21562"/>
          <a:stretch/>
        </p:blipFill>
        <p:spPr>
          <a:xfrm>
            <a:off x="5354437" y="560319"/>
            <a:ext cx="969481" cy="279949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485" b="89994" l="9949" r="89966">
                        <a14:foregroundMark x1="47256" y1="485" x2="47256" y2="485"/>
                        <a14:foregroundMark x1="46398" y1="1698" x2="46398" y2="16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101" r="38446" b="22523"/>
          <a:stretch/>
        </p:blipFill>
        <p:spPr>
          <a:xfrm>
            <a:off x="7203831" y="606451"/>
            <a:ext cx="766120" cy="279949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5397" b="89994" l="9949" r="89966">
                        <a14:foregroundMark x1="44254" y1="5397" x2="44254" y2="53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93" t="4805" r="39805" b="12313"/>
          <a:stretch/>
        </p:blipFill>
        <p:spPr>
          <a:xfrm>
            <a:off x="8849864" y="578012"/>
            <a:ext cx="835792" cy="279949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34" t="41203" r="13113" b="41139"/>
          <a:stretch/>
        </p:blipFill>
        <p:spPr>
          <a:xfrm>
            <a:off x="4684426" y="4783252"/>
            <a:ext cx="1340021" cy="46131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34" t="41203" r="13113" b="41139"/>
          <a:stretch/>
        </p:blipFill>
        <p:spPr>
          <a:xfrm>
            <a:off x="3209237" y="5078625"/>
            <a:ext cx="1340021" cy="46131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34" t="41203" r="13113" b="41139"/>
          <a:stretch/>
        </p:blipFill>
        <p:spPr>
          <a:xfrm>
            <a:off x="2539227" y="4104759"/>
            <a:ext cx="1340021" cy="46131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34" t="41203" r="13113" b="41139"/>
          <a:stretch/>
        </p:blipFill>
        <p:spPr>
          <a:xfrm>
            <a:off x="6249777" y="4321933"/>
            <a:ext cx="1340021" cy="461319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34" t="41203" r="13113" b="41139"/>
          <a:stretch/>
        </p:blipFill>
        <p:spPr>
          <a:xfrm>
            <a:off x="4122710" y="4274563"/>
            <a:ext cx="1340021" cy="461319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34" t="41203" r="13113" b="41139"/>
          <a:stretch/>
        </p:blipFill>
        <p:spPr>
          <a:xfrm>
            <a:off x="6036885" y="5359931"/>
            <a:ext cx="1340021" cy="461319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34" t="41203" r="13113" b="41139"/>
          <a:stretch/>
        </p:blipFill>
        <p:spPr>
          <a:xfrm>
            <a:off x="7679042" y="4274563"/>
            <a:ext cx="1340021" cy="461319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34" t="41203" r="13113" b="41139"/>
          <a:stretch/>
        </p:blipFill>
        <p:spPr>
          <a:xfrm>
            <a:off x="9363932" y="4692226"/>
            <a:ext cx="1340021" cy="461319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34" t="41203" r="13113" b="41139"/>
          <a:stretch/>
        </p:blipFill>
        <p:spPr>
          <a:xfrm>
            <a:off x="381589" y="5002741"/>
            <a:ext cx="1340021" cy="461319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34" t="41203" r="13113" b="41139"/>
          <a:stretch/>
        </p:blipFill>
        <p:spPr>
          <a:xfrm>
            <a:off x="8080371" y="5056397"/>
            <a:ext cx="1340021" cy="461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9890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7.40741E-7 L 2.08333E-7 7.40741E-7 C 0.00339 -0.00139 0.00677 -0.00278 0.01016 -0.00417 C 0.01302 -0.00556 0.02083 -0.01112 0.02266 -0.0125 C 0.02656 -0.01598 0.03034 -0.02014 0.03438 -0.02362 C 0.03867 -0.02755 0.04336 -0.03056 0.04766 -0.03473 C 0.05286 -0.03982 0.0625 -0.04977 0.06875 -0.05834 C 0.07031 -0.06065 0.07174 -0.0632 0.07344 -0.06528 C 0.07852 -0.07246 0.07357 -0.0625 0.08203 -0.07778 C 0.08281 -0.0794 0.09766 -0.10649 0.1 -0.11667 L 0.10313 -0.13056 C 0.10391 -0.14213 0.10456 -0.14584 0.10313 -0.15834 C 0.10221 -0.16551 0.09857 -0.17454 0.09609 -0.17917 C 0.09063 -0.18959 0.08477 -0.1963 0.07734 -0.20139 C 0.07396 -0.20371 0.07044 -0.20579 0.06719 -0.20834 C 0.06628 -0.20903 0.06576 -0.21065 0.06484 -0.21112 C 0.0612 -0.21343 0.05755 -0.21482 0.05391 -0.21667 C 0.04701 -0.22477 0.05365 -0.2176 0.03672 -0.22639 C 0.03529 -0.22709 0.03411 -0.22871 0.03281 -0.22917 C 0.02839 -0.23149 0.02396 -0.23287 0.01953 -0.23473 C 0.01875 -0.23519 0.01797 -0.23612 0.01719 -0.23612 C 0.00911 -0.23843 -0.00703 -0.24167 -0.00703 -0.24167 L -0.05859 -0.24028 C -0.06432 -0.23959 -0.06966 -0.23496 -0.075 -0.23195 C -0.0806 -0.22894 -0.08594 -0.22547 -0.09141 -0.22223 L -0.09375 -0.22084 L -0.10469 -0.21389 C -0.10547 -0.21343 -0.10625 -0.21297 -0.10703 -0.2125 C -0.11094 -0.21019 -0.11484 -0.20741 -0.11875 -0.20556 C -0.11979 -0.2051 -0.12083 -0.20487 -0.12187 -0.20417 C -0.12526 -0.20255 -0.12865 -0.20047 -0.13203 -0.19862 C -0.13333 -0.19815 -0.13477 -0.19815 -0.13594 -0.19723 C -0.13867 -0.19584 -0.14115 -0.19352 -0.14375 -0.19167 C -0.14453 -0.19121 -0.14531 -0.19098 -0.14609 -0.19028 L -0.15859 -0.18195 C -0.15937 -0.18149 -0.16029 -0.18125 -0.16094 -0.18056 C -0.17122 -0.17338 -0.18164 -0.16713 -0.19141 -0.15834 C -0.19245 -0.15741 -0.19349 -0.15649 -0.19453 -0.15556 C -0.20104 -0.15139 -0.20755 -0.14723 -0.21406 -0.14306 C -0.2151 -0.1426 -0.21628 -0.14237 -0.21719 -0.14167 C -0.22487 -0.13681 -0.23229 -0.13125 -0.23984 -0.12639 C -0.24115 -0.1257 -0.24258 -0.12593 -0.24375 -0.125 C -0.25091 -0.1213 -0.25794 -0.11713 -0.26484 -0.1125 C -0.26602 -0.11181 -0.26693 -0.11065 -0.26797 -0.10973 C -0.26901 -0.10926 -0.27018 -0.10903 -0.27109 -0.10834 L -0.29297 -0.09584 C -0.29505 -0.09491 -0.29727 -0.09445 -0.29922 -0.09306 C -0.30573 -0.08936 -0.31224 -0.08565 -0.31875 -0.08195 C -0.32005 -0.08149 -0.32148 -0.08125 -0.32266 -0.08056 L -0.34375 -0.07084 C -0.34922 -0.06852 -0.35482 -0.06713 -0.36016 -0.06389 C -0.3668 -0.05996 -0.35924 -0.06436 -0.37422 -0.05834 C -0.37513 -0.05811 -0.37578 -0.05741 -0.37656 -0.05695 C -0.37969 -0.05602 -0.38294 -0.05533 -0.38594 -0.05417 C -0.38711 -0.05394 -0.38802 -0.05325 -0.38906 -0.05278 C -0.39245 -0.05186 -0.39583 -0.05093 -0.39922 -0.05 L -0.41719 -0.05139 C -0.42122 -0.05301 -0.42474 -0.05741 -0.42812 -0.06112 C -0.43411 -0.0676 -0.44115 -0.07176 -0.44609 -0.08056 C -0.45273 -0.09237 -0.45469 -0.09514 -0.46094 -0.11112 C -0.46341 -0.1176 -0.46432 -0.12362 -0.46562 -0.13056 C -0.46536 -0.14399 -0.46536 -0.15764 -0.46484 -0.17084 C -0.46484 -0.17431 -0.46458 -0.17755 -0.46406 -0.18056 C -0.46367 -0.18403 -0.46094 -0.19862 -0.45937 -0.20417 C -0.45846 -0.20811 -0.45755 -0.21181 -0.45625 -0.21528 C -0.45547 -0.2176 -0.45469 -0.21991 -0.45391 -0.22223 C -0.45339 -0.22454 -0.45299 -0.22709 -0.45234 -0.22917 C -0.45052 -0.23588 -0.45 -0.23588 -0.44766 -0.24167 C -0.44661 -0.24445 -0.44583 -0.24746 -0.44453 -0.25 C -0.44154 -0.25672 -0.43997 -0.25926 -0.43828 -0.26806 C -0.4375 -0.27269 -0.43841 -0.27223 -0.43672 -0.27223 " pathEditMode="relative" ptsTypes="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37 0.05185 L -0.01237 0.05208 C -0.01224 0.05138 -0.00586 0.04213 -0.00456 0.03935 C -0.00286 0.03518 -0.00078 0.03148 0.00013 0.02685 C 0.00039 0.02546 0.00039 0.02384 0.00091 0.02268 C 0.00469 0.01018 0.00534 0.01273 0.00794 -0.00093 C 0.00938 -0.00926 0.00964 -0.01737 0.01029 -0.02593 C 0.01003 -0.0301 0.01003 -0.03449 0.00951 -0.03843 C 0.00899 -0.04121 0.00794 -0.04329 0.00716 -0.04537 C 0.00417 -0.05255 0.00078 -0.05903 -0.00377 -0.06204 C -0.00482 -0.06274 -0.00586 -0.06297 -0.0069 -0.06343 C -0.0151 -0.0625 -0.0289 -0.06227 -0.03815 -0.05787 C -0.08529 -0.03588 -0.03997 -0.05602 -0.07096 -0.03982 C -0.07513 -0.03774 -0.07943 -0.03658 -0.08346 -0.03426 C -0.08463 -0.0338 -0.08555 -0.03241 -0.08659 -0.03149 C -0.09049 -0.02917 -0.09453 -0.02709 -0.09831 -0.02454 C -0.10182 -0.02246 -0.10508 -0.01968 -0.10846 -0.0176 C -0.11133 -0.01598 -0.11432 -0.01505 -0.11706 -0.01343 C -0.12083 -0.01135 -0.12422 -0.00811 -0.12799 -0.00649 L -0.14752 0.00185 C -0.15039 0.00301 -0.15325 0.00532 -0.15612 0.00601 C -0.15872 0.00648 -0.16133 0.00671 -0.16393 0.0074 C -0.18711 0.01342 -0.15755 0.00717 -0.17877 0.01157 C -0.18086 0.01111 -0.18307 0.01134 -0.18502 0.01018 C -0.18594 0.00949 -0.18607 0.00717 -0.18659 0.00601 C -0.18737 0.00393 -0.18828 0.00231 -0.18893 0.00046 C -0.18984 -0.00186 -0.19062 -0.00417 -0.19127 -0.00649 C -0.19167 -0.00787 -0.1918 -0.00926 -0.19206 -0.01065 C -0.19258 -0.01436 -0.19297 -0.01829 -0.19362 -0.02176 C -0.19414 -0.02477 -0.19492 -0.02848 -0.19518 -0.03149 C -0.19531 -0.03287 -0.19518 -0.03426 -0.19518 -0.03565 " pathEditMode="relative" rAng="0" ptsTypes="AAAAAAAAAAAAAAAAAAAAAAAAAAAAA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21" y="-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11111E-6 L 6.25E-7 1.11111E-6 C 0.00234 0.00115 0.00455 0.00208 0.00703 0.00301 C 0.00872 0.00347 0.01067 0.0037 0.0125 0.00439 C 0.01406 0.00463 0.01549 0.00532 0.01719 0.00578 C 0.0194 0.00625 0.02187 0.00648 0.02422 0.00717 C 0.02682 0.00787 0.02929 0.00926 0.03203 0.00995 C 0.03711 0.01111 0.04245 0.0118 0.04765 0.0125 L 0.05547 0.01412 L 0.06328 0.01527 L 0.10859 0.0125 C 0.10989 0.0125 0.11107 0.01157 0.1125 0.01134 C 0.11784 0.00972 0.12344 0.00856 0.1289 0.00717 C 0.13021 0.00671 0.13138 0.00601 0.13281 0.00578 L 0.15469 1.11111E-6 C 0.16666 -0.00324 0.15273 0.00046 0.16094 -0.00255 C 0.16732 -0.0051 0.17396 -0.00718 0.18047 -0.00949 C 0.18229 -0.01042 0.18398 -0.01158 0.18594 -0.0125 C 0.19362 -0.01528 0.20156 -0.01783 0.20937 -0.02061 C 0.225 -0.02662 0.21015 -0.0213 0.21797 -0.025 C 0.2431 -0.03681 0.23151 -0.0301 0.24375 -0.0375 L 0.2625 -0.04838 C 0.26328 -0.04885 0.26406 -0.04931 0.26484 -0.04977 C 0.2681 -0.05255 0.27955 -0.06135 0.28515 -0.06644 C 0.29036 -0.07153 0.2957 -0.07616 0.30078 -0.08172 C 0.31523 -0.09792 0.30586 -0.08866 0.31328 -0.09977 C 0.31575 -0.10371 0.31862 -0.10695 0.32109 -0.11088 C 0.32461 -0.11667 0.32786 -0.12292 0.33125 -0.12894 C 0.33646 -0.13843 0.33633 -0.13797 0.34375 -0.15394 C 0.35039 -0.16852 0.35234 -0.17408 0.35703 -0.19167 C 0.35768 -0.19422 0.35794 -0.19723 0.35859 -0.19977 C 0.3595 -0.2051 0.36067 -0.20996 0.36172 -0.21505 C 0.36198 -0.21644 0.36224 -0.21783 0.3625 -0.21945 L 0.36328 -0.22361 C 0.3638 -0.22963 0.36419 -0.23565 0.36484 -0.24167 C 0.36497 -0.24352 0.36549 -0.24514 0.36562 -0.24699 C 0.36601 -0.25764 0.36614 -0.26829 0.3664 -0.27894 C 0.36588 -0.29746 0.36549 -0.31621 0.36484 -0.33449 C 0.36458 -0.33982 0.36211 -0.35255 0.36172 -0.35533 C 0.3608 -0.36088 0.35989 -0.36644 0.35937 -0.37199 C 0.35859 -0.37801 0.35859 -0.38426 0.35781 -0.39005 C 0.35742 -0.39213 0.35664 -0.39375 0.35625 -0.39561 C 0.3556 -0.39885 0.35508 -0.40209 0.35469 -0.40556 C 0.35429 -0.40718 0.35429 -0.40926 0.3539 -0.41088 C 0.34505 -0.44885 0.35416 -0.40857 0.34922 -0.42616 C 0.3483 -0.4294 0.34765 -0.43287 0.34687 -0.43588 C 0.34583 -0.43959 0.34219 -0.44676 0.3414 -0.44838 C 0.33945 -0.45834 0.34192 -0.44699 0.33594 -0.46227 C 0.33541 -0.46366 0.33554 -0.46528 0.33515 -0.46644 C 0.3332 -0.47199 0.32786 -0.48102 0.32578 -0.48449 C 0.3237 -0.48797 0.32174 -0.49144 0.31953 -0.49422 C 0.29791 -0.52269 0.30833 -0.50949 0.29219 -0.52477 C 0.2845 -0.53195 0.29935 -0.52269 0.28125 -0.53449 C 0.27708 -0.53727 0.27278 -0.53866 0.26875 -0.54144 L 0.26094 -0.54699 C 0.26015 -0.54769 0.25937 -0.54815 0.25859 -0.54838 C 0.25599 -0.54954 0.25338 -0.55024 0.25078 -0.55116 C 0.24596 -0.55695 0.25065 -0.55232 0.24219 -0.55533 C 0.23919 -0.55649 0.23646 -0.55857 0.23359 -0.55949 C 0.23021 -0.56088 0.22669 -0.56135 0.22344 -0.56227 C 0.22226 -0.56274 0.22135 -0.56366 0.22031 -0.56366 C 0.21354 -0.56459 0.20664 -0.56459 0.2 -0.56505 C 0.19544 -0.56551 0.19114 -0.56598 0.18672 -0.56644 C 0.17682 -0.56598 0.16679 -0.56598 0.15703 -0.56505 C 0.1556 -0.56505 0.15442 -0.56412 0.15312 -0.56366 C 0.1513 -0.5632 0.14948 -0.56274 0.14765 -0.56227 C 0.14453 -0.56181 0.1414 -0.56135 0.13828 -0.56088 C 0.13281 -0.55625 0.13711 -0.55973 0.12969 -0.55533 C 0.12721 -0.55417 0.12265 -0.55116 0.12265 -0.55116 C 0.12005 -0.54792 0.11666 -0.54607 0.11484 -0.54144 C 0.11015 -0.53079 0.10651 -0.52361 0.10312 -0.51227 C 0.1026 -0.51111 0.1026 -0.50949 0.10234 -0.50811 C 0.1013 -0.50486 0.10026 -0.50162 0.09922 -0.49838 C 0.0987 -0.49699 0.09791 -0.49584 0.09765 -0.49422 C 0.0957 -0.48635 0.09492 -0.47917 0.09375 -0.47061 C 0.09205 -0.43982 0.09205 -0.44607 0.09375 -0.39699 C 0.09388 -0.39236 0.09479 -0.38797 0.09531 -0.38311 C 0.09557 -0.37871 0.0957 -0.37385 0.09609 -0.36922 C 0.09648 -0.3625 0.09765 -0.35857 0.09844 -0.35116 C 0.09896 -0.34537 0.09961 -0.33936 0.1 -0.33311 C 0.10065 -0.32223 0.10156 -0.29977 0.10156 -0.29977 C 0.1013 -0.28172 0.10117 -0.26366 0.10078 -0.24561 C 0.10065 -0.24422 0.10013 -0.24306 0.1 -0.24167 C 0.09961 -0.23936 0.09961 -0.23681 0.09922 -0.23449 C 0.09883 -0.23311 0.09817 -0.23195 0.09765 -0.23033 C 0.09739 -0.22801 0.09713 -0.2257 0.09687 -0.22361 C 0.09622 -0.21922 0.0944 -0.21274 0.09375 -0.20949 C 0.09336 -0.20834 0.09323 -0.20672 0.09297 -0.20533 C 0.09192 -0.20209 0.09075 -0.19908 0.08984 -0.19561 C 0.08945 -0.19445 0.08932 -0.19283 0.08906 -0.19167 C 0.08828 -0.18912 0.08737 -0.18704 0.08672 -0.18449 C 0.08607 -0.18287 0.08567 -0.18079 0.08515 -0.17917 C 0.08437 -0.17662 0.08359 -0.17431 0.08281 -0.17199 C 0.07929 -0.1625 0.0776 -0.15718 0.07265 -0.14977 C 0.0694 -0.14537 0.0664 -0.13959 0.0625 -0.13727 C 0.06172 -0.13681 0.06094 -0.13635 0.06015 -0.13588 C 0.05794 -0.13496 0.05364 -0.1338 0.05156 -0.13311 C 0.04791 -0.13357 0.04414 -0.13357 0.04062 -0.13449 C 0.03919 -0.13496 0.03789 -0.13611 0.03672 -0.13727 C 0.03646 -0.1375 0.02539 -0.15 0.02344 -0.15255 C 0.01419 -0.16482 0.01901 -0.15764 0.00937 -0.17477 L 0.00312 -0.18611 C -0.00365 -0.20324 -0.00052 -0.19537 -0.00625 -0.20949 C -0.00938 -0.21713 -0.01159 -0.22223 -0.01406 -0.23033 C -0.0155 -0.23496 -0.01667 -0.23982 -0.01797 -0.24445 C -0.01901 -0.24769 -0.02018 -0.2507 -0.0211 -0.25417 C -0.02149 -0.25533 -0.02162 -0.25695 -0.02188 -0.25811 C -0.0237 -0.26482 -0.02591 -0.27107 -0.02735 -0.27755 C -0.02917 -0.28542 -0.03099 -0.29352 -0.03281 -0.30116 C -0.03386 -0.30556 -0.03516 -0.30949 -0.03594 -0.31366 C -0.03867 -0.32778 -0.03698 -0.32269 -0.03985 -0.33033 C -0.04427 -0.35718 -0.03724 -0.31482 -0.0461 -0.36227 C -0.04636 -0.36366 -0.04662 -0.36528 -0.04688 -0.36644 C -0.0474 -0.36852 -0.04818 -0.37014 -0.04844 -0.37199 C -0.04922 -0.3757 -0.04935 -0.37963 -0.05 -0.38311 C -0.05143 -0.39074 -0.05313 -0.39792 -0.05469 -0.40556 L -0.05703 -0.41667 C -0.05951 -0.42801 -0.05951 -0.42848 -0.0625 -0.44005 C -0.06354 -0.44399 -0.06472 -0.44746 -0.06563 -0.45116 C -0.0668 -0.45533 -0.06784 -0.45949 -0.06875 -0.46366 C -0.06914 -0.46505 -0.06914 -0.46667 -0.06953 -0.46783 C -0.07018 -0.46991 -0.0711 -0.47153 -0.07188 -0.47338 C -0.07214 -0.47477 -0.0724 -0.47639 -0.07266 -0.47755 C -0.07318 -0.47963 -0.0737 -0.48149 -0.07422 -0.48311 C -0.0763 -0.48982 -0.07839 -0.49607 -0.08047 -0.50255 C -0.08151 -0.50579 -0.08255 -0.50926 -0.0836 -0.51227 C -0.08464 -0.51505 -0.08581 -0.51783 -0.08672 -0.52061 C -0.09206 -0.5375 -0.08972 -0.53449 -0.09531 -0.54699 C -0.09727 -0.55139 -0.09766 -0.55116 -0.1 -0.55394 C -0.10117 -0.55533 -0.10209 -0.55672 -0.10313 -0.55811 C -0.10547 -0.55672 -0.10808 -0.55602 -0.11016 -0.55394 C -0.11354 -0.55116 -0.11654 -0.54329 -0.11875 -0.53866 C -0.12396 -0.52894 -0.12305 -0.53241 -0.12735 -0.52199 C -0.13086 -0.51389 -0.13412 -0.50232 -0.13672 -0.49422 C -0.14063 -0.48264 -0.14102 -0.48334 -0.14453 -0.47061 C -0.1599 -0.41621 -0.14662 -0.46436 -0.15391 -0.43195 C -0.15664 -0.41968 -0.1599 -0.40787 -0.1625 -0.39561 C -0.16641 -0.37778 -0.16862 -0.36852 -0.17188 -0.34838 C -0.17318 -0.34051 -0.17461 -0.33287 -0.17578 -0.32477 C -0.17643 -0.32176 -0.17696 -0.31852 -0.17735 -0.31505 C -0.17787 -0.31135 -0.17839 -0.30764 -0.17891 -0.30394 C -0.17943 -0.3007 -0.18008 -0.29769 -0.18047 -0.29422 C -0.18086 -0.29121 -0.18086 -0.28774 -0.18125 -0.28449 C -0.1819 -0.28079 -0.18295 -0.27732 -0.1836 -0.27338 C -0.18542 -0.2632 -0.18477 -0.2625 -0.18672 -0.25255 C -0.1875 -0.24931 -0.18854 -0.2463 -0.18906 -0.24283 C -0.19089 -0.23334 -0.19167 -0.22315 -0.19375 -0.21389 C -0.19427 -0.21135 -0.19492 -0.20926 -0.19531 -0.20695 C -0.19597 -0.20417 -0.19623 -0.20116 -0.19688 -0.19861 C -0.19753 -0.19607 -0.1987 -0.19399 -0.19922 -0.19167 C -0.20209 -0.18056 -0.19935 -0.18565 -0.20313 -0.17477 C -0.20586 -0.1676 -0.20638 -0.16852 -0.20938 -0.16227 C -0.21029 -0.16065 -0.21107 -0.1588 -0.21172 -0.15672 C -0.21237 -0.15556 -0.21263 -0.15394 -0.21328 -0.15255 C -0.21953 -0.14167 -0.21159 -0.15926 -0.21797 -0.14561 C -0.21862 -0.14445 -0.21888 -0.14283 -0.21953 -0.14144 C -0.22031 -0.14028 -0.22396 -0.13588 -0.225 -0.13449 C -0.22813 -0.13125 -0.23099 -0.12639 -0.23438 -0.12477 C -0.23841 -0.12315 -0.23659 -0.12408 -0.23985 -0.12199 C -0.24115 -0.12246 -0.24271 -0.12223 -0.24375 -0.12338 C -0.24662 -0.12639 -0.25417 -0.13797 -0.25625 -0.14283 C -0.25925 -0.14977 -0.25755 -0.14723 -0.26094 -0.15116 C -0.2612 -0.15255 -0.26133 -0.15417 -0.26172 -0.15533 C -0.2638 -0.16204 -0.2638 -0.16181 -0.26563 -0.16505 " pathEditMode="relative" ptsTypes="AAAAAAAAAAAAAAAAAAAAAAAAAAAAAAAAAAAAAAAAAAAAAAAAAAAAAAAAAAAAAAAAAAAAAAAAAAAAAAAAAAAAAAAAAAAAAAAAAAAAAAAAAAAA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03 0.03218 L -0.05703 0.03241 C -0.05521 0.02755 -0.05417 0.0213 -0.05156 0.01829 C -0.05078 0.01737 -0.04987 0.01667 -0.04922 0.01551 C -0.04401 0.00625 -0.04961 0.0132 -0.04453 0.00579 C -0.04258 0.00278 -0.04128 0.00232 -0.03906 0.00024 C -0.03763 -0.00115 -0.03646 -0.003 -0.03516 -0.00393 C -0.03412 -0.00486 -0.03307 -0.00509 -0.03203 -0.00532 C -0.03047 -0.00601 -0.02891 -0.00625 -0.02734 -0.00671 C -0.02604 -0.00717 -0.02474 -0.00763 -0.02344 -0.0081 C -0.02083 -0.00763 -0.01823 -0.0074 -0.01563 -0.00671 C -0.01458 -0.00648 -0.01354 -0.00578 -0.0125 -0.00532 C -0.0112 -0.00486 -0.0099 -0.00439 -0.00859 -0.00393 C -0.00677 -0.00254 -0.00495 -0.00115 -0.00313 0.00024 C -0.00234 0.0007 -0.00156 0.00093 -0.00078 0.00162 C 0.00104 0.00278 0.00286 0.0044 0.00469 0.00579 C 0.0138 0.01158 0.01367 0.01088 0.02266 0.01551 C 0.02344 0.01575 0.02422 0.01644 0.025 0.0169 C 0.02708 0.01783 0.02917 0.01899 0.03125 0.01968 C 0.03646 0.02084 0.04687 0.02246 0.04687 0.02269 C 0.05417 0.022 0.06146 0.02223 0.06875 0.02107 C 0.07018 0.02084 0.07135 0.01899 0.07266 0.01829 C 0.07448 0.01713 0.0763 0.01644 0.07812 0.01551 C 0.08542 0.00579 0.08281 0.01088 0.08672 0.00162 C 0.08815 -0.00601 0.08854 -0.00648 0.08672 -0.01782 C 0.08646 -0.0199 0.08516 -0.02083 0.08437 -0.02199 C 0.08307 -0.02407 0.0819 -0.02615 0.08047 -0.02754 C 0.07864 -0.02939 0.07044 -0.03495 0.06875 -0.03588 C 0.06641 -0.0375 0.06419 -0.03935 0.06172 -0.04004 C 0.05911 -0.0412 0.05651 -0.04097 0.05391 -0.04143 C 0.05312 -0.04189 0.05234 -0.04259 0.05156 -0.04282 C 0.04336 -0.04629 0.04987 -0.04259 0.04453 -0.0456 L 0.02969 -0.04421 C 0.02799 -0.04351 0.02409 -0.03379 0.02266 -0.03032 C 0.02239 -0.02893 0.02226 -0.02754 0.02187 -0.02615 C 0.02122 -0.0243 0.02005 -0.02291 0.01953 -0.0206 C 0.01901 -0.01828 0.01797 -0.00324 0.01797 -0.00254 C 0.01771 0.00278 0.01758 0.00857 0.01719 0.01412 C 0.0168 0.02014 0.01641 0.02246 0.01562 0.02801 C 0.01432 0.05 0.01575 0.03102 0.01328 0.05162 C 0.01302 0.05417 0.01289 0.05718 0.0125 0.05996 C 0.01185 0.06551 0.01003 0.07593 0.00859 0.0794 C 0.00456 0.08959 0.00156 0.09792 -0.00469 0.10579 L -0.0125 0.11551 C -0.01328 0.11644 -0.01393 0.11737 -0.01484 0.11829 C -0.01693 0.12014 -0.01888 0.12223 -0.02109 0.12385 C -0.02721 0.12825 -0.03386 0.13102 -0.03984 0.13635 C -0.04089 0.13727 -0.0418 0.13843 -0.04297 0.13912 C -0.04818 0.1419 -0.05247 0.14352 -0.05781 0.14468 C -0.06302 0.14561 -0.07344 0.14746 -0.07344 0.14769 C -0.07787 0.147 -0.08229 0.147 -0.08672 0.14607 C -0.08932 0.14537 -0.09609 0.14051 -0.09844 0.13912 C -0.09948 0.13727 -0.10039 0.13519 -0.10156 0.13357 C -0.10469 0.12848 -0.10508 0.12987 -0.10781 0.12385 C -0.10872 0.12153 -0.10938 0.11922 -0.11016 0.1169 C -0.11042 0.11551 -0.11042 0.11389 -0.11094 0.11274 C -0.11146 0.11088 -0.1125 0.10996 -0.11328 0.10857 C -0.11406 0.10533 -0.11484 0.10209 -0.11563 0.09885 C -0.11693 0.0919 -0.11953 0.07801 -0.11953 0.07825 C -0.11979 0.07477 -0.11992 0.0713 -0.12031 0.06829 C -0.1207 0.0625 -0.12175 0.05162 -0.12175 0.05186 C -0.12162 0.04375 -0.12149 0.03565 -0.12109 0.02801 C -0.12096 0.02593 -0.12083 0.02408 -0.12031 0.02246 C -0.11966 0.02061 -0.11875 0.01968 -0.11797 0.01829 C -0.11654 0.01088 -0.11797 0.01667 -0.11484 0.00996 C -0.11419 0.00857 -0.11393 0.00695 -0.11328 0.00579 C -0.1125 0.0044 -0.11159 0.00394 -0.11094 0.00301 C -0.11003 0.00162 -0.10925 0.00024 -0.10859 -0.00115 C -0.10794 -0.00254 -0.10768 -0.00439 -0.10703 -0.00532 C -0.10638 -0.00625 -0.10547 -0.00625 -0.10469 -0.00671 C -0.10117 -0.0162 -0.10521 -0.00694 -0.10078 -0.01226 C -0.09974 -0.01342 -0.09922 -0.01527 -0.09844 -0.01643 C -0.09766 -0.01759 -0.09675 -0.01828 -0.09609 -0.01921 C -0.08997 -0.02824 -0.09714 -0.01944 -0.09141 -0.02615 C -0.09037 -0.02893 -0.0888 -0.03148 -0.08828 -0.03449 C -0.08802 -0.03588 -0.08776 -0.0375 -0.0875 -0.03865 C -0.08698 -0.0412 -0.08633 -0.04328 -0.08594 -0.0456 C -0.08529 -0.0493 -0.08438 -0.05671 -0.08438 -0.05648 C -0.08464 -0.06643 -0.08438 -0.07638 -0.08516 -0.08588 C -0.08516 -0.08773 -0.08633 -0.08865 -0.08672 -0.09004 C -0.08737 -0.09282 -0.08828 -0.09838 -0.08828 -0.09814 " pathEditMode="relative" rAng="0" ptsTypes="AAAAAAAAAAAAAAAAAAAAAAAAAAAAAAAA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0" y="-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6.66667E-6 L -3.125E-6 6.66667E-6 C 0.00091 -0.0155 -3.125E-6 -0.00856 0.00234 -0.02083 L 0.00312 -0.02499 L 0.00391 -0.02916 L 0.00234 -0.03749 C 0.00143 -0.04189 0.00065 -0.04745 -0.00156 -0.04999 L -0.00391 -0.05277 C -0.00508 -0.05601 -0.00612 -0.05902 -0.00781 -0.0611 C -0.00859 -0.06203 -0.00938 -0.06203 -0.01016 -0.06249 C -0.01367 -0.07175 -0.01016 -0.06342 -0.01875 -0.07499 C -0.02396 -0.08194 -0.01979 -0.07708 -0.02578 -0.08194 C -0.02748 -0.08333 -0.02891 -0.08518 -0.03047 -0.0861 C -0.03203 -0.08703 -0.03373 -0.08703 -0.03516 -0.08749 C -0.03711 -0.08842 -0.0388 -0.08981 -0.04063 -0.09027 C -0.04401 -0.09143 -0.05547 -0.09351 -0.06016 -0.09444 C -0.06432 -0.09698 -0.06224 -0.09606 -0.06875 -0.09721 L -0.08359 -0.09999 C -0.08594 -0.10092 -0.08828 -0.10208 -0.09063 -0.10277 C -0.09987 -0.10578 -0.09401 -0.10231 -0.10313 -0.10694 C -0.12409 -0.11782 -0.10768 -0.10971 -0.12422 -0.11944 C -0.12682 -0.12106 -0.12956 -0.12221 -0.13203 -0.1236 C -0.13581 -0.12592 -0.13919 -0.12939 -0.14297 -0.13055 C -0.14427 -0.13101 -0.1457 -0.13124 -0.14688 -0.13194 C -0.16432 -0.14235 -0.15365 -0.13911 -0.16563 -0.14166 C -0.16719 -0.14258 -0.16875 -0.14397 -0.17031 -0.14444 C -0.17214 -0.14536 -0.17409 -0.14536 -0.17578 -0.14583 C -0.17695 -0.14629 -0.17787 -0.14698 -0.17891 -0.14721 C -0.1819 -0.14837 -0.18333 -0.1486 -0.18594 -0.14999 C -0.18893 -0.15161 -0.19115 -0.15277 -0.19375 -0.15555 C -0.19544 -0.1574 -0.19688 -0.15925 -0.19844 -0.1611 L -0.20078 -0.16388 C -0.20156 -0.16481 -0.20248 -0.1655 -0.20313 -0.16666 L -0.20469 -0.16944 " pathEditMode="relative" ptsTypes="AAAAAAAAAAAAAAAAAAAAAAAAAAAAAAAAAA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-0.00023 L 0.00039 0.00024 C 0.00065 -0.00301 0.00065 -0.00601 0.00104 -0.00856 C 0.0013 -0.01064 0.00208 -0.0125 0.00234 -0.01458 C 0.00273 -0.01759 0.00273 -0.0206 0.00299 -0.02361 C 0.00312 -0.02638 0.00351 -0.0287 0.0039 -0.03125 C 0.00351 -0.03703 0.00351 -0.04305 0.00299 -0.04884 C 0.00273 -0.05069 0.00273 -0.05277 0.00182 -0.0537 L -0.00013 -0.05555 C -0.00117 -0.05717 -0.0017 -0.05926 -0.00287 -0.06064 C -0.00365 -0.06157 -0.00469 -0.06226 -0.00547 -0.06319 C -0.00625 -0.06365 -0.0069 -0.06365 -0.00742 -0.06388 C -0.00834 -0.06458 -0.00925 -0.06504 -0.01003 -0.06574 C -0.01081 -0.0662 -0.01159 -0.0662 -0.01198 -0.06643 C -0.01328 -0.06713 -0.01433 -0.06782 -0.01537 -0.06805 C -0.01745 -0.06875 -0.01927 -0.06875 -0.02136 -0.06898 C -0.02748 -0.07268 -0.02279 -0.07037 -0.03516 -0.07152 C -0.05495 -0.07338 -0.02709 -0.07152 -0.06081 -0.07407 C -0.06446 -0.0743 -0.06823 -0.075 -0.07201 -0.075 L -0.20638 -0.07569 L -0.21953 -0.07731 C -0.22331 -0.07777 -0.22709 -0.07801 -0.23073 -0.07824 C -0.23685 -0.07893 -0.23594 -0.07939 -0.24258 -0.08055 C -0.24584 -0.08148 -0.25 -0.08217 -0.25313 -0.0831 C -0.25417 -0.08379 -0.25664 -0.08426 -0.25769 -0.08495 C -0.25964 -0.08611 -0.2612 -0.08773 -0.26302 -0.08842 C -0.26446 -0.08888 -0.26589 -0.08888 -0.26693 -0.08981 C -0.26771 -0.09051 -0.26823 -0.09143 -0.26901 -0.09166 C -0.26979 -0.09213 -0.27084 -0.09213 -0.27162 -0.09236 C -0.2724 -0.09259 -0.27305 -0.09305 -0.27357 -0.09328 C -0.27448 -0.09398 -0.27526 -0.09467 -0.27631 -0.0949 C -0.27683 -0.09537 -0.27761 -0.0956 -0.27813 -0.09583 C -0.27904 -0.09629 -0.27995 -0.09722 -0.28086 -0.09745 C -0.28151 -0.09791 -0.28216 -0.09791 -0.28282 -0.09814 C -0.2836 -0.09884 -0.28464 -0.09953 -0.28542 -0.1 C -0.28646 -0.10069 -0.28763 -0.10115 -0.28867 -0.10185 L -0.29922 -0.10833 L -0.30196 -0.10995 C -0.30274 -0.11064 -0.30365 -0.11134 -0.30443 -0.11157 C -0.30586 -0.11226 -0.30729 -0.1125 -0.30847 -0.11342 C -0.31055 -0.11527 -0.31068 -0.11551 -0.31315 -0.11666 C -0.31381 -0.11713 -0.31446 -0.11713 -0.31511 -0.11759 C -0.31641 -0.11875 -0.31771 -0.1199 -0.31901 -0.12083 C -0.31966 -0.12152 -0.32032 -0.12245 -0.32084 -0.12245 L -0.32292 -0.12338 C -0.32357 -0.1243 -0.32422 -0.12523 -0.32487 -0.12615 C -0.32565 -0.12662 -0.32631 -0.12708 -0.32696 -0.12754 C -0.32995 -0.13171 -0.32631 -0.12963 -0.33021 -0.13101 C -0.33073 -0.1331 -0.33099 -0.13449 -0.33216 -0.13588 C -0.33282 -0.1368 -0.33347 -0.13726 -0.33425 -0.13773 C -0.33451 -0.13842 -0.33451 -0.13958 -0.33477 -0.14027 C -0.33529 -0.1412 -0.33594 -0.14189 -0.3362 -0.14282 C -0.33672 -0.14444 -0.33698 -0.14606 -0.33737 -0.14768 L -0.33789 -0.15 " pathEditMode="relative" rAng="0" ptsTypes="AAAAAAAAAAAAAAAAAAAAAAAAAAAAAAAAAAAAAAAAAAAAAAAAAAAAAA"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45" y="-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8.33333E-7 4.44444E-6 C -0.00209 -0.00185 -0.00417 -0.0044 -0.00625 -0.00556 C -0.01289 -0.00972 -0.0142 -0.00903 -0.01953 -0.01111 C -0.03568 -0.01783 -0.02318 -0.01435 -0.04453 -0.01806 C -0.0586 -0.02431 -0.03477 -0.01389 -0.05156 -0.02083 C -0.05482 -0.02222 -0.05781 -0.02384 -0.06094 -0.025 C -0.06771 -0.02755 -0.07461 -0.02917 -0.08125 -0.03195 C -0.08229 -0.03241 -0.08347 -0.03287 -0.08438 -0.03333 C -0.09024 -0.03658 -0.0961 -0.03889 -0.10156 -0.04306 L -0.11953 -0.05695 C -0.12396 -0.06042 -0.13281 -0.06667 -0.13281 -0.06667 C -0.13841 -0.07662 -0.13216 -0.06644 -0.14453 -0.07917 C -0.15808 -0.09329 -0.14961 -0.08773 -0.15625 -0.09167 C -0.16146 -0.09861 -0.16836 -0.10301 -0.17188 -0.1125 C -0.1724 -0.11389 -0.17292 -0.11551 -0.17344 -0.11667 C -0.17604 -0.12245 -0.18125 -0.13333 -0.18125 -0.13333 C -0.18151 -0.13472 -0.18177 -0.13634 -0.18203 -0.1375 C -0.18255 -0.14005 -0.18321 -0.14213 -0.1836 -0.14445 C -0.18425 -0.14815 -0.18464 -0.15208 -0.18516 -0.15556 C -0.18594 -0.15995 -0.1875 -0.16806 -0.1875 -0.16806 C -0.18698 -0.19329 -0.1888 -0.19445 -0.1836 -0.2125 C -0.18308 -0.21435 -0.18295 -0.21667 -0.18203 -0.21806 C -0.17956 -0.22269 -0.17565 -0.22801 -0.17188 -0.23056 C -0.17045 -0.23171 -0.16875 -0.23241 -0.16719 -0.23333 C -0.16641 -0.2338 -0.16563 -0.23426 -0.16485 -0.23472 C -0.1638 -0.23565 -0.16289 -0.23681 -0.16172 -0.2375 C -0.1543 -0.24259 -0.15873 -0.23866 -0.15235 -0.24167 C -0.15078 -0.24259 -0.14935 -0.24421 -0.14766 -0.24445 C -0.14584 -0.24491 -0.14401 -0.24537 -0.14219 -0.24583 C -0.14115 -0.2463 -0.14024 -0.24699 -0.13906 -0.24722 C -0.13451 -0.24838 -0.12969 -0.24908 -0.125 -0.25 L -0.11875 -0.25139 C -0.11719 -0.25232 -0.11576 -0.2537 -0.11406 -0.25417 C -0.11237 -0.25486 -0.10899 -0.25533 -0.10703 -0.25695 C -0.10625 -0.25787 -0.1056 -0.25926 -0.10469 -0.25972 C -0.10326 -0.26111 -0.10143 -0.26088 -0.1 -0.2625 C -0.09701 -0.2662 -0.09857 -0.26482 -0.09531 -0.26667 L -0.09375 -0.27083 " pathEditMode="relative" ptsTypes="AAAAAAAAAAAAAAAAAAAAAAAAAAAAAAAAAAAAAAA">
                                      <p:cBhvr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1.48148E-6 L -2.70833E-6 0.00023 C 0.00248 -0.00116 0.00495 -0.00232 0.00755 -0.00324 C 0.00964 -0.00394 0.01185 -0.00417 0.01394 -0.00463 C 0.01459 -0.00509 0.01511 -0.00602 0.01602 -0.00625 C 0.01719 -0.00671 0.01875 -0.00671 0.02019 -0.00718 C 0.02084 -0.00764 0.02149 -0.00833 0.02227 -0.00857 C 0.03347 -0.01389 0.02461 -0.00926 0.03125 -0.01181 C 0.03386 -0.01273 0.03646 -0.01389 0.03894 -0.01482 C 0.03985 -0.01551 0.04076 -0.01621 0.0418 -0.01644 C 0.0444 -0.01783 0.04727 -0.01921 0.05013 -0.02037 C 0.05091 -0.02083 0.05196 -0.02083 0.05287 -0.0213 C 0.05599 -0.02246 0.05886 -0.02384 0.06198 -0.025 C 0.06328 -0.0257 0.06459 -0.02639 0.06615 -0.02662 L 0.07526 -0.02894 C 0.07591 -0.0294 0.07657 -0.02963 0.07735 -0.02986 L 0.09545 -0.03519 C 0.09805 -0.03611 0.10104 -0.03681 0.10378 -0.03773 L 0.10795 -0.03912 C 0.11224 -0.04097 0.11706 -0.04167 0.12123 -0.04398 C 0.12735 -0.04746 0.12552 -0.04653 0.13659 -0.05093 C 0.13737 -0.05139 0.13841 -0.05139 0.13933 -0.05185 C 0.14258 -0.05394 0.14571 -0.05602 0.14909 -0.0581 C 0.14974 -0.05833 0.15052 -0.05833 0.15117 -0.0588 C 0.15404 -0.06088 0.15677 -0.06296 0.15951 -0.06505 C 0.16029 -0.06551 0.16094 -0.06621 0.16172 -0.06667 L 0.17279 -0.07616 C 0.17461 -0.08218 0.17162 -0.07408 0.1763 -0.08079 C 0.17696 -0.08195 0.17709 -0.08357 0.17774 -0.08472 C 0.178 -0.08565 0.17865 -0.08634 0.17904 -0.08704 C 0.1793 -0.08773 0.17943 -0.08866 0.17982 -0.08935 C 0.18008 -0.09074 0.18073 -0.0919 0.18112 -0.09329 C 0.18138 -0.09491 0.18151 -0.09653 0.1819 -0.09792 C 0.18203 -0.09884 0.18229 -0.09954 0.18255 -0.10046 C 0.18282 -0.10232 0.18308 -0.10394 0.18334 -0.10579 C 0.18242 -0.13102 0.18255 -0.12199 0.18255 -0.13241 " pathEditMode="relative" rAng="0" ptsTypes="AAAAAAAAAAAAAAAAAAAAAAAAAAAAAAAAAAAA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67" y="-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2.96296E-6 L 2.08333E-6 0.00023 C 0.00273 -0.00602 0.00612 -0.01157 0.00846 -0.01805 C 0.01159 -0.02731 0.01289 -0.03819 0.01614 -0.04722 C 0.01732 -0.05046 0.01849 -0.0537 0.01966 -0.05694 C 0.01992 -0.05833 0.01992 -0.05995 0.02044 -0.06111 C 0.0237 -0.07106 0.02903 -0.08217 0.03333 -0.09027 C 0.0362 -0.09606 0.03932 -0.10185 0.04271 -0.10694 C 0.04609 -0.11227 0.04987 -0.11666 0.05377 -0.12083 C 0.05989 -0.12754 0.05703 -0.125 0.06237 -0.12916 C 0.06289 -0.12592 0.06354 -0.12291 0.06406 -0.11944 C 0.06432 -0.11782 0.06471 -0.11597 0.06497 -0.11389 C 0.06536 -0.09745 0.06523 -0.08055 0.06575 -0.06389 C 0.06601 -0.05254 0.06679 -0.03032 0.06914 -0.01666 C 0.06953 -0.01481 0.07031 -0.01319 0.07096 -0.01111 C 0.07122 -0.00949 0.07122 -0.0074 0.07174 -0.00555 C 0.07239 -0.00324 0.07344 -0.00115 0.07435 0.00139 C 0.07513 0.0044 0.07578 0.00787 0.07695 0.01111 C 0.07903 0.01783 0.08086 0.02037 0.08372 0.02639 C 0.08424 0.02755 0.08489 0.02917 0.08541 0.03056 C 0.08659 0.0301 0.08789 0.0301 0.0888 0.02917 C 0.09114 0.02639 0.09557 0.00996 0.0957 0.00973 C 0.09635 0.00741 0.10299 -0.00926 0.10508 -0.01666 C 0.10534 -0.01805 0.1056 -0.01967 0.10599 -0.02083 C 0.1069 -0.02477 0.1082 -0.02824 0.10937 -0.03194 C 0.11054 -0.03611 0.11133 -0.04051 0.11276 -0.04444 C 0.11393 -0.04838 0.11562 -0.05185 0.11706 -0.05555 C 0.12096 -0.06666 0.12083 -0.06852 0.12565 -0.07777 C 0.12669 -0.07986 0.12773 -0.08171 0.12903 -0.08333 C 0.14062 -0.10023 0.13737 -0.09629 0.14609 -0.10555 L 0.1487 -0.10833 C 0.14961 -0.10926 0.15026 -0.11088 0.1513 -0.11111 C 0.1556 -0.11296 0.15351 -0.11203 0.15729 -0.11389 C 0.16185 -0.09884 0.16224 -0.0993 0.16497 -0.07777 C 0.16523 -0.07546 0.16549 -0.07338 0.16575 -0.07083 C 0.16614 -0.06736 0.16614 -0.06342 0.16666 -0.05972 C 0.16693 -0.05694 0.16784 -0.05416 0.16836 -0.05139 C 0.17109 -0.01967 0.16693 -0.06412 0.17096 -0.03194 C 0.17135 -0.02847 0.17122 -0.02453 0.17174 -0.02083 C 0.17239 -0.01713 0.17357 -0.01365 0.17435 -0.00972 C 0.17526 -0.00532 0.17578 -0.00046 0.17695 0.00417 C 0.17812 0.0088 0.18008 0.01297 0.18125 0.01806 C 0.1819 0.02153 0.18268 0.0257 0.18372 0.02917 C 0.18424 0.03056 0.18489 0.03172 0.18554 0.03334 C 0.1914 0.0507 0.18125 0.02408 0.19062 0.04584 C 0.19166 0.04838 0.19401 0.05602 0.1957 0.05834 C 0.19635 0.05926 0.19739 0.05926 0.19831 0.05973 C 0.20273 0.05232 0.20664 0.04699 0.21028 0.03889 C 0.21289 0.03287 0.21523 0.02662 0.21797 0.02084 C 0.21901 0.01829 0.22031 0.01621 0.22135 0.01389 C 0.22252 0.01065 0.2237 0.00741 0.22487 0.00417 C 0.22513 0.00278 0.22513 0.00116 0.22565 -2.96296E-6 C 0.22734 -0.00532 0.22982 -0.01018 0.23164 -0.01527 C 0.23502 -0.02546 0.2375 -0.0368 0.24193 -0.04583 C 0.24388 -0.05 0.24596 -0.05416 0.24791 -0.05833 C 0.24987 -0.06342 0.25117 -0.06944 0.2539 -0.07361 C 0.25612 -0.07731 0.25846 -0.08102 0.26068 -0.08472 C 0.26276 -0.08842 0.26445 -0.09259 0.26666 -0.09583 C 0.26901 -0.0993 0.27174 -0.10185 0.27435 -0.10416 C 0.28073 -0.11018 0.28073 -0.10995 0.28554 -0.1125 C 0.29062 -0.11018 0.29635 -0.11018 0.30091 -0.10555 C 0.30338 -0.10324 0.3039 -0.09745 0.30521 -0.09305 C 0.30625 -0.08958 0.30677 -0.08565 0.30781 -0.08194 C 0.30898 -0.07662 0.3112 -0.07222 0.31289 -0.06666 C 0.31315 -0.06551 0.31328 -0.06389 0.3138 -0.0625 C 0.31445 -0.05879 0.31549 -0.05532 0.31627 -0.05139 C 0.31653 -0.05023 0.31679 -0.04861 0.31719 -0.04722 C 0.31823 -0.04259 0.3194 -0.03819 0.32057 -0.03333 C 0.32083 -0.03217 0.32096 -0.03055 0.32148 -0.02916 C 0.32239 -0.025 0.32383 -0.02106 0.32487 -0.01666 C 0.32617 -0.01088 0.32695 -0.00463 0.32825 0.00139 C 0.33633 0.03866 0.32851 0.00371 0.33346 0.01945 C 0.33581 0.02755 0.33802 0.03797 0.34114 0.04584 C 0.34153 0.04676 0.35143 0.06945 0.35482 0.075 C 0.35755 0.0794 0.35989 0.08148 0.36328 0.08473 C 0.36562 0.08241 0.36836 0.08102 0.37018 0.07778 C 0.37422 0.06968 0.37643 0.05949 0.38047 0.05139 L 0.38646 0.03889 C 0.38815 0.0301 0.38711 0.0338 0.39245 0.02084 C 0.39518 0.01366 0.39831 0.00695 0.40091 -2.96296E-6 C 0.40143 -0.00139 0.40143 -0.00301 0.40182 -0.00416 C 0.40338 -0.01041 0.40495 -0.01643 0.4069 -0.02222 C 0.40924 -0.0294 0.41224 -0.03611 0.41458 -0.04305 C 0.41823 -0.0537 0.42148 -0.06435 0.42487 -0.075 C 0.43008 -0.09143 0.43333 -0.10555 0.44206 -0.11944 C 0.44622 -0.12662 0.4526 -0.13796 0.4582 -0.14444 C 0.4595 -0.14606 0.46094 -0.14768 0.4625 -0.14861 C 0.4638 -0.14953 0.46536 -0.14953 0.46679 -0.15 C 0.47226 -0.14722 0.47278 -0.14745 0.47877 -0.13611 C 0.48242 -0.12916 0.48698 -0.12338 0.48984 -0.11527 C 0.4944 -0.10185 0.49414 -0.10324 0.49844 -0.08889 C 0.50156 -0.07847 0.50469 -0.06782 0.50781 -0.05694 C 0.51068 -0.04676 0.51302 -0.03611 0.5164 -0.02639 C 0.522 -0.01041 0.52552 0.00116 0.53177 0.01528 C 0.53789 0.02917 0.54388 0.04306 0.55234 0.05417 C 0.55377 0.05602 0.55508 0.0581 0.55664 0.05973 C 0.55768 0.06088 0.56159 0.06273 0.56341 0.06389 C 0.57265 0.0588 0.56732 0.06297 0.57799 0.04584 C 0.58528 0.0338 0.58554 0.03449 0.59166 0.01945 C 0.61771 -0.04606 0.59557 0.00764 0.61211 -0.03611 C 0.61693 -0.04884 0.62174 -0.06134 0.62669 -0.07361 C 0.6276 -0.07615 0.63958 -0.10648 0.64127 -0.10972 C 0.64466 -0.11666 0.64778 -0.12407 0.65156 -0.13055 C 0.6526 -0.13287 0.65429 -0.13426 0.65573 -0.13611 C 0.65807 -0.13518 0.66068 -0.13565 0.66263 -0.13333 C 0.66614 -0.1294 0.66888 -0.12315 0.672 -0.11805 C 0.67695 -0.10995 0.67812 -0.10833 0.68307 -0.09861 C 0.68372 -0.09745 0.68411 -0.09583 0.68489 -0.09444 C 0.68581 -0.09213 0.68711 -0.09004 0.68828 -0.0875 L 0.70026 -0.05833 C 0.70078 -0.05694 0.70117 -0.05555 0.70195 -0.05416 C 0.70364 -0.05046 0.70534 -0.04699 0.70703 -0.04305 C 0.71237 -0.03125 0.71536 -0.02245 0.72161 -0.0125 C 0.72226 -0.01134 0.72331 -0.01088 0.72422 -0.00972 C 0.72643 -0.00625 0.72825 -0.00185 0.73099 0.00139 C 0.73528 0.00625 0.73685 0.00857 0.74127 0.0125 C 0.74284 0.01389 0.74453 0.01551 0.74635 0.01667 C 0.74791 0.01736 0.74987 0.0176 0.75156 0.01806 C 0.76549 0.01297 0.76107 0.01783 0.77031 0.00417 C 0.77174 0.00185 0.77331 -0.00023 0.77461 -0.00277 C 0.77643 -0.00694 0.77982 -0.01527 0.77982 -0.01504 C 0.7819 -0.0294 0.77851 -0.00949 0.78398 -0.03194 C 0.78554 -0.03889 0.78685 -0.04583 0.78828 -0.05277 L 0.78919 -0.05694 C 0.78945 -0.06018 0.78958 -0.06365 0.78997 -0.06666 C 0.79049 -0.0706 0.79088 -0.07291 0.79179 -0.07639 C 0.7914 -0.08611 0.79219 -0.09606 0.79088 -0.10555 C 0.78997 -0.11088 0.7875 -0.11504 0.78581 -0.11944 C 0.78515 -0.12106 0.78476 -0.12245 0.78398 -0.12361 C 0.78294 -0.12546 0.78164 -0.12639 0.7806 -0.12777 C 0.77825 -0.13148 0.77604 -0.13518 0.77383 -0.13889 C 0.77291 -0.14027 0.77226 -0.14213 0.77122 -0.14305 C 0.76953 -0.1449 0.76745 -0.14629 0.76601 -0.14861 C 0.76028 -0.1581 0.76732 -0.14676 0.75833 -0.15972 C 0.75742 -0.16111 0.75677 -0.16296 0.75586 -0.16389 C 0.75495 -0.16481 0.7539 -0.16481 0.75325 -0.16527 C 0.75143 -0.16666 0.74974 -0.16782 0.74818 -0.16944 C 0.7457 -0.17199 0.74375 -0.17592 0.74127 -0.17777 C 0.73932 -0.1794 0.73724 -0.18055 0.73528 -0.18194 C 0.73411 -0.18379 0.7332 -0.18611 0.7319 -0.1875 C 0.73099 -0.18842 0.73008 -0.18842 0.72929 -0.18889 C 0.72747 -0.19027 0.72578 -0.19166 0.72422 -0.19305 C 0.72031 -0.19676 0.71679 -0.20092 0.71302 -0.20416 C 0.71198 -0.20509 0.71068 -0.20509 0.70963 -0.20555 C 0.70833 -0.20648 0.70742 -0.20764 0.70625 -0.20833 C 0.70221 -0.21134 0.69831 -0.21412 0.69427 -0.21666 C 0.69336 -0.21736 0.69245 -0.21759 0.69166 -0.21805 C 0.6901 -0.21944 0.6888 -0.22106 0.68737 -0.22222 C 0.67773 -0.23009 0.68789 -0.22129 0.67969 -0.22639 C 0.67786 -0.22754 0.6763 -0.2294 0.67461 -0.23055 C 0.67291 -0.23171 0.67083 -0.23171 0.6694 -0.23333 C 0.66862 -0.23426 0.66771 -0.23541 0.66693 -0.23611 C 0.66601 -0.2368 0.66497 -0.23703 0.66432 -0.2375 C 0.66041 -0.24074 0.66302 -0.24027 0.66094 -0.24027 " pathEditMode="relative" rAng="0" ptsTypes="AAAAAAAAAAAAAAAAAAAAAAAAAAAAAAAAAAAAAAAAAAAAAAAAAAAAAAAAAAAAAAAAAAAAAAAAAAAAAAAAAAAAAAAAAAAAAAAAAAAAAAAAAAAAAAAAAAAAAAAAAAAAAAAAAAAAAAAAAAAAAAAAAAAAAAAAAA">
                                      <p:cBhvr>
                                        <p:cTn id="42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583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 0.16135 L -0.025 0.16181 C -0.02787 0.16343 -0.03581 0.16852 -0.03893 0.16991 C -0.04557 0.17223 -0.05104 0.17292 -0.05794 0.17408 C -0.06615 0.17362 -0.07435 0.17385 -0.08268 0.17269 C -0.0862 0.17199 -0.08984 0.17014 -0.09349 0.16852 C -0.09727 0.16644 -0.10104 0.16389 -0.10495 0.16135 C -0.11654 0.15371 -0.09102 0.16551 -0.11966 0.15186 C -0.12591 0.14885 -0.14102 0.14167 -0.14609 0.13797 C -0.14961 0.13519 -0.15326 0.13195 -0.1569 0.12963 C -0.15768 0.12871 -0.15899 0.12894 -0.16003 0.12824 C -0.16302 0.12616 -0.16563 0.12315 -0.16836 0.12107 C -0.1694 0.12037 -0.1707 0.12061 -0.17175 0.11991 C -0.17487 0.11713 -0.17839 0.11436 -0.18151 0.11158 C -0.18229 0.11042 -0.1832 0.10949 -0.18399 0.1088 C -0.18698 0.10579 -0.1901 0.10324 -0.19323 0.10047 C -0.20365 0.08982 -0.20417 0.08866 -0.21458 0.07686 C -0.21524 0.07547 -0.21615 0.075 -0.21706 0.07408 C -0.21979 0.07014 -0.22253 0.06644 -0.22526 0.06297 C -0.22878 0.05857 -0.23242 0.0544 -0.23607 0.05047 C -0.23659 0.04931 -0.23763 0.04862 -0.23854 0.04769 C -0.24154 0.04329 -0.24427 0.03889 -0.24753 0.03519 C -0.24857 0.0338 -0.24987 0.03357 -0.25091 0.03241 C -0.25365 0.02894 -0.25612 0.02477 -0.25912 0.0213 C -0.2599 0.02014 -0.26068 0.01945 -0.26146 0.01852 C -0.26875 0.00811 -0.27122 0.00348 -0.27813 -0.00787 C -0.28008 -0.01851 -0.27747 -0.0074 -0.28555 -0.02453 C -0.28815 -0.03055 -0.2905 -0.03657 -0.29284 -0.04259 C -0.29336 -0.04398 -0.29401 -0.04537 -0.29466 -0.04676 C -0.29662 -0.05231 -0.29909 -0.05763 -0.30104 -0.06342 C -0.30326 -0.07037 -0.30612 -0.07685 -0.30768 -0.08426 C -0.30807 -0.08564 -0.3082 -0.08726 -0.30846 -0.08842 C -0.31042 -0.09421 -0.31224 -0.09976 -0.31445 -0.10509 C -0.31849 -0.11759 -0.3138 -0.09838 -0.32083 -0.1287 C -0.32109 -0.13055 -0.32109 -0.13263 -0.32175 -0.13426 C -0.32331 -0.14097 -0.32747 -0.1537 -0.32747 -0.15347 C -0.328 -0.15787 -0.32839 -0.1625 -0.32917 -0.16643 C -0.33008 -0.17338 -0.33151 -0.18009 -0.33242 -0.18703 C -0.33841 -0.23426 -0.33242 -0.21782 -0.33906 -0.23426 C -0.33932 -0.24074 -0.33945 -0.24745 -0.33984 -0.2537 C -0.34024 -0.26226 -0.34128 -0.27037 -0.34128 -0.2787 C -0.34128 -0.30995 -0.34102 -0.34097 -0.33984 -0.37176 C -0.33945 -0.37893 -0.33724 -0.38564 -0.33659 -0.39259 C -0.33451 -0.41018 -0.33438 -0.41689 -0.33073 -0.43287 C -0.33034 -0.43449 -0.32943 -0.43564 -0.32917 -0.43703 C -0.31771 -0.48217 -0.32969 -0.43518 -0.325 -0.45926 C -0.32435 -0.46273 -0.32318 -0.46574 -0.32253 -0.46898 C -0.32083 -0.47569 -0.32214 -0.47407 -0.31927 -0.48287 C -0.30755 -0.51759 -0.31589 -0.49351 -0.30938 -0.50648 C -0.30339 -0.51805 -0.31094 -0.50833 -0.2987 -0.52592 C -0.29662 -0.5287 -0.29492 -0.53217 -0.29284 -0.53426 C -0.29115 -0.53634 -0.2888 -0.53703 -0.28711 -0.53842 C -0.28568 -0.53981 -0.28438 -0.54166 -0.28307 -0.54259 C -0.2819 -0.54351 -0.2806 -0.54351 -0.27982 -0.54398 C -0.27878 -0.54444 -0.27813 -0.5449 -0.27734 -0.54537 C -0.27448 -0.54444 -0.27149 -0.54421 -0.26888 -0.54259 C -0.26615 -0.5412 -0.25794 -0.5331 -0.25573 -0.53009 C -0.25326 -0.52731 -0.2513 -0.52361 -0.24922 -0.52037 C -0.24427 -0.51388 -0.2418 -0.51203 -0.23763 -0.50509 C -0.21888 -0.47569 -0.23464 -0.50046 -0.22526 -0.48287 C -0.22383 -0.48055 -0.22227 -0.47847 -0.22122 -0.47592 C -0.21979 -0.47338 -0.21888 -0.47037 -0.21784 -0.46759 C -0.21641 -0.46481 -0.21484 -0.46226 -0.21367 -0.45926 C -0.20287 -0.43333 -0.21693 -0.46342 -0.20716 -0.44259 C -0.20508 -0.4324 -0.20664 -0.44004 -0.20052 -0.42176 C -0.19349 -0.40115 -0.20104 -0.42361 -0.19388 -0.40092 C -0.19284 -0.39768 -0.19154 -0.39467 -0.19076 -0.3912 C -0.19024 -0.39004 -0.1901 -0.38865 -0.18971 -0.38703 C -0.18828 -0.38055 -0.18646 -0.37407 -0.18477 -0.36759 C -0.17565 -0.33171 -0.1862 -0.37338 -0.17904 -0.34676 C -0.17826 -0.34375 -0.17721 -0.34051 -0.17656 -0.33703 C -0.17474 -0.32986 -0.17695 -0.33588 -0.17409 -0.32592 C -0.17201 -0.31851 -0.16901 -0.31157 -0.16745 -0.3037 C -0.16719 -0.30231 -0.16706 -0.30092 -0.1668 -0.29953 C -0.16589 -0.29676 -0.16471 -0.29421 -0.16432 -0.2912 C -0.16367 -0.28958 -0.16367 -0.2875 -0.16341 -0.28564 C -0.16146 -0.27708 -0.1599 -0.27338 -0.15755 -0.26481 C -0.15638 -0.26088 -0.1556 -0.25648 -0.15443 -0.25254 C -0.15326 -0.24861 -0.15208 -0.24513 -0.15104 -0.2412 C -0.15078 -0.24004 -0.15065 -0.23842 -0.15013 -0.23703 C -0.14948 -0.23472 -0.14857 -0.2324 -0.14779 -0.23009 C -0.14714 -0.2287 -0.14662 -0.22754 -0.14609 -0.22592 C -0.14557 -0.22384 -0.14492 -0.22129 -0.14453 -0.21898 C -0.14401 -0.21759 -0.14323 -0.21643 -0.14284 -0.21481 C -0.14193 -0.21226 -0.14115 -0.20926 -0.14037 -0.20648 C -0.13919 -0.20301 -0.13685 -0.19838 -0.13542 -0.19537 C -0.13516 -0.19398 -0.1349 -0.19259 -0.13451 -0.19143 C -0.13242 -0.18541 -0.12917 -0.17986 -0.128 -0.17314 C -0.12774 -0.17199 -0.1276 -0.1706 -0.12708 -0.16921 C -0.1263 -0.16643 -0.12461 -0.16388 -0.12383 -0.16088 C -0.12214 -0.15578 -0.12122 -0.15046 -0.11966 -0.14537 C -0.11849 -0.1412 -0.11693 -0.13703 -0.11563 -0.13287 C -0.1151 -0.13148 -0.11432 -0.13032 -0.11393 -0.1287 C -0.11276 -0.12523 -0.11185 -0.12129 -0.11068 -0.11759 C -0.11003 -0.11597 -0.10885 -0.11504 -0.1082 -0.11342 C -0.10651 -0.10995 -0.10534 -0.10625 -0.10404 -0.10231 C -0.10365 -0.10115 -0.10365 -0.09953 -0.10326 -0.09814 C -0.09232 -0.06759 -0.10104 -0.09328 -0.09167 -0.07176 C -0.08919 -0.06643 -0.08737 -0.06064 -0.08516 -0.05509 C -0.08307 -0.05023 -0.08216 -0.04745 -0.0793 -0.04259 C -0.07852 -0.04143 -0.0776 -0.04097 -0.07682 -0.03981 C -0.07031 -0.02986 -0.07201 -0.02986 -0.06445 -0.02176 C -0.06237 -0.01967 -0.05456 -0.01365 -0.05208 -0.01203 C -0.05026 -0.01111 -0.04831 -0.01018 -0.04635 -0.00926 C -0.02643 -0.01041 -0.02591 -0.00671 -0.01263 -0.01481 C -0.00938 -0.01689 -0.00039 -0.02708 -0.00026 -0.02731 C 0.00247 -0.03101 0.00547 -0.03449 0.00794 -0.03865 C 0.00898 -0.03958 0.00924 -0.04143 0.00963 -0.04259 C 0.01146 -0.04606 0.01328 -0.04907 0.01458 -0.05231 C 0.01536 -0.05416 0.01575 -0.05625 0.01641 -0.05787 C 0.0181 -0.06365 0.02005 -0.06921 0.02213 -0.07453 C 0.02253 -0.07615 0.02344 -0.07731 0.02383 -0.0787 C 0.02513 -0.08333 0.02682 -0.08796 0.02773 -0.09259 C 0.02956 -0.09907 0.03073 -0.10555 0.03203 -0.11203 C 0.03229 -0.11342 0.03255 -0.11481 0.03268 -0.1162 C 0.03372 -0.12083 0.0345 -0.12569 0.03516 -0.13009 C 0.03542 -0.13171 0.03607 -0.13287 0.0362 -0.13426 C 0.03685 -0.13958 0.03724 -0.1449 0.03763 -0.14953 C 0.03893 -0.15717 0.04036 -0.16435 0.04115 -0.17199 C 0.04219 -0.18611 0.04232 -0.20092 0.0444 -0.21481 C 0.04609 -0.22569 0.04492 -0.21851 0.04687 -0.23564 C 0.04713 -0.24305 0.04726 -0.25069 0.04753 -0.25787 C 0.04766 -0.25949 0.04831 -0.26064 0.04857 -0.26203 C 0.04922 -0.26851 0.04961 -0.27523 0.05 -0.28148 C 0.05026 -0.28356 0.05078 -0.28541 0.05091 -0.28703 C 0.05169 -0.29351 0.05378 -0.32037 0.05495 -0.33009 C 0.05534 -0.3331 0.05651 -0.33564 0.05677 -0.33842 C 0.05729 -0.34398 0.05768 -0.34976 0.05833 -0.35509 C 0.05872 -0.35671 0.05911 -0.35787 0.05924 -0.35926 C 0.06094 -0.36898 0.0625 -0.37893 0.06419 -0.38865 C 0.06458 -0.39027 0.06458 -0.39236 0.06497 -0.39398 C 0.06575 -0.39676 0.0668 -0.39953 0.06745 -0.40231 C 0.06797 -0.40416 0.06771 -0.40625 0.06823 -0.40787 C 0.06927 -0.4118 0.07057 -0.41551 0.07161 -0.41898 C 0.072 -0.42037 0.072 -0.42222 0.0724 -0.42314 C 0.07344 -0.42615 0.07448 -0.4287 0.07565 -0.43148 C 0.07591 -0.43333 0.07604 -0.43541 0.07656 -0.43703 C 0.07891 -0.44606 0.08242 -0.45231 0.08555 -0.46064 C 0.0862 -0.4625 0.08672 -0.46458 0.08724 -0.4662 C 0.0888 -0.4706 0.09049 -0.47476 0.09219 -0.4787 C 0.09753 -0.49166 0.09167 -0.47569 0.09805 -0.49259 C 0.09896 -0.4949 0.09935 -0.49768 0.10039 -0.49953 C 0.1013 -0.50138 0.10286 -0.50208 0.10378 -0.5037 C 0.10443 -0.50509 0.10469 -0.50671 0.10534 -0.50787 C 0.10677 -0.51088 0.10833 -0.51342 0.10937 -0.5162 C 0.11016 -0.51759 0.11042 -0.51921 0.11107 -0.52037 C 0.11289 -0.52314 0.11445 -0.52476 0.11601 -0.52731 C 0.11693 -0.5287 0.11706 -0.53032 0.11784 -0.53148 C 0.11862 -0.53287 0.11927 -0.53379 0.12018 -0.53426 C 0.12187 -0.53564 0.12513 -0.53703 0.12513 -0.5368 C 0.12708 -0.53611 0.12904 -0.53564 0.13086 -0.53426 C 0.13346 -0.53263 0.14062 -0.52361 0.14154 -0.52176 C 0.14544 -0.51551 0.15052 -0.50763 0.15325 -0.49953 L 0.15742 -0.48703 C 0.15768 -0.48518 0.15781 -0.48333 0.1582 -0.48148 C 0.15898 -0.47893 0.16641 -0.45902 0.16732 -0.45509 L 0.17044 -0.43842 C 0.1707 -0.43703 0.17096 -0.43564 0.17122 -0.43426 C 0.17213 -0.43101 0.17318 -0.42801 0.17383 -0.42453 C 0.17435 -0.42222 0.17487 -0.41898 0.17539 -0.4162 L 0.17708 -0.40787 L 0.17799 -0.4037 C 0.17825 -0.40231 0.17865 -0.40115 0.17878 -0.39953 C 0.1793 -0.39629 0.17982 -0.39305 0.18034 -0.38981 C 0.1806 -0.38865 0.18099 -0.38726 0.18112 -0.38564 C 0.18216 -0.38078 0.1832 -0.37569 0.18372 -0.37037 C 0.18724 -0.34305 0.18346 -0.35393 0.18789 -0.34259 C 0.18815 -0.33935 0.18841 -0.33611 0.18867 -0.33287 C 0.18893 -0.33101 0.18932 -0.32939 0.18945 -0.32731 C 0.19036 -0.32106 0.19101 -0.31435 0.19193 -0.30787 C 0.19232 -0.30648 0.19271 -0.30555 0.19284 -0.3037 C 0.19323 -0.30208 0.19336 -0.3 0.19362 -0.29814 C 0.19453 -0.29328 0.19544 -0.28819 0.19609 -0.28287 C 0.1974 -0.2743 0.19818 -0.26527 0.19935 -0.25648 C 0.19974 -0.2537 0.20052 -0.25115 0.20104 -0.24814 C 0.20143 -0.24652 0.20156 -0.24444 0.20182 -0.24259 C 0.20221 -0.2412 0.2026 -0.24004 0.20273 -0.23842 C 0.20365 -0.23402 0.20417 -0.22916 0.20508 -0.22453 C 0.20573 -0.22176 0.20716 -0.21921 0.20768 -0.2162 C 0.20846 -0.21319 0.20872 -0.20972 0.20924 -0.20648 C 0.21068 -0.19838 0.21523 -0.18055 0.21575 -0.1787 C 0.21758 -0.17361 0.2194 -0.16898 0.2207 -0.16365 C 0.22122 -0.1625 0.22135 -0.16088 0.22161 -0.15926 C 0.22226 -0.15787 0.22292 -0.15694 0.22331 -0.15509 C 0.22474 -0.15115 0.22591 -0.14676 0.22747 -0.14259 C 0.22799 -0.1412 0.22865 -0.14004 0.22904 -0.13842 C 0.22995 -0.13634 0.23073 -0.13402 0.23151 -0.13148 C 0.23229 -0.12986 0.23268 -0.12777 0.2332 -0.12592 C 0.23607 -0.11851 0.23919 -0.11111 0.24232 -0.1037 C 0.24323 -0.10162 0.24466 -0.10023 0.24544 -0.09814 C 0.25351 -0.08171 0.24297 -0.09722 0.25716 -0.07314 L 0.27096 -0.04953 C 0.272 -0.04814 0.27279 -0.04652 0.27357 -0.04537 C 0.27539 -0.04305 0.2776 -0.04097 0.27943 -0.03865 C 0.28021 -0.03726 0.28086 -0.03564 0.2819 -0.03426 C 0.2832 -0.03287 0.28476 -0.03194 0.28581 -0.03009 C 0.2875 -0.02847 0.28854 -0.02615 0.2901 -0.02453 C 0.29115 -0.02361 0.29232 -0.02361 0.29336 -0.02314 C 0.30039 -0.01527 0.29154 -0.02476 0.29831 -0.01898 C 0.29935 -0.01851 0.3 -0.01689 0.30065 -0.0162 C 0.30182 -0.01551 0.30312 -0.01551 0.30417 -0.01481 C 0.30508 -0.01458 0.3056 -0.01388 0.30651 -0.01342 C 0.3099 -0.0125 0.31328 -0.01203 0.31641 -0.01064 C 0.32187 -0.00856 0.31875 -0.00972 0.3263 -0.00787 C 0.32773 -0.00694 0.32917 -0.00601 0.33034 -0.00509 C 0.33646 -0.00185 0.33555 -0.00324 0.34115 0.00047 C 0.34466 0.00255 0.34792 0.00463 0.35104 0.00741 C 0.35208 0.00834 0.35338 0.00949 0.35443 0.01019 C 0.35768 0.01181 0.36562 0.0125 0.36745 0.01297 C 0.37344 0.0125 0.3793 0.0125 0.3849 0.01158 C 0.38633 0.01112 0.3875 0.00949 0.38906 0.0088 C 0.39036 0.00811 0.39167 0.00787 0.39323 0.00741 C 0.39479 0.00602 0.39648 0.00487 0.39818 0.00324 C 0.39961 0.00162 0.40091 -0.00046 0.40208 -0.00231 C 0.40495 -0.00671 0.40846 -0.01203 0.41055 -0.01759 C 0.41107 -0.01944 0.41146 -0.02152 0.41198 -0.02314 C 0.4125 -0.02476 0.41341 -0.02592 0.4138 -0.02731 C 0.41732 -0.03819 0.41328 -0.02801 0.41784 -0.03865 C 0.41849 -0.0412 0.41862 -0.04444 0.41953 -0.04676 L 0.42279 -0.05509 C 0.42344 -0.05648 0.42422 -0.05787 0.42448 -0.05926 C 0.42474 -0.06064 0.42487 -0.06226 0.42539 -0.06342 C 0.42617 -0.06643 0.42734 -0.06898 0.42865 -0.07176 C 0.42917 -0.07314 0.42995 -0.07453 0.43034 -0.07592 C 0.43099 -0.07963 0.43216 -0.08726 0.43437 -0.08842 L 0.43672 -0.08981 C 0.43789 -0.08888 0.43906 -0.08796 0.44023 -0.08703 C 0.44115 -0.08657 0.44232 -0.0868 0.44349 -0.08564 C 0.44453 -0.08472 0.44492 -0.08263 0.44596 -0.08148 C 0.44661 -0.08078 0.44766 -0.08078 0.44831 -0.08009 C 0.4556 -0.075 0.44831 -0.07939 0.45417 -0.07592 C 0.45794 -0.07685 0.46185 -0.07731 0.46575 -0.0787 C 0.46745 -0.07963 0.46914 -0.08148 0.4707 -0.08287 C 0.47148 -0.08379 0.4724 -0.08472 0.47305 -0.08564 C 0.47591 -0.08981 0.48021 -0.09699 0.48216 -0.10231 C 0.48281 -0.10416 0.48333 -0.10601 0.48372 -0.10787 C 0.4845 -0.11111 0.48503 -0.11458 0.48555 -0.11759 C 0.48581 -0.11921 0.48607 -0.12037 0.48633 -0.12176 C 0.48685 -0.1324 0.48789 -0.1368 0.48633 -0.14676 C 0.4862 -0.14884 0.48398 -0.15509 0.48294 -0.15648 C 0.47851 -0.16458 0.4763 -0.17106 0.4707 -0.17453 C 0.46966 -0.17523 0.46849 -0.17592 0.46732 -0.17592 C 0.46588 -0.17638 0.46406 -0.17592 0.46237 -0.17592 " pathEditMode="relative" rAng="0" ptsTypes="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46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92" y="-3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54773" y="5124283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276" b="89994" l="9949" r="89966">
                        <a14:foregroundMark x1="43568" y1="5276" x2="43568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363" t="4564" r="39635" b="12673"/>
          <a:stretch/>
        </p:blipFill>
        <p:spPr>
          <a:xfrm>
            <a:off x="1527543" y="527222"/>
            <a:ext cx="954560" cy="192765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5276" b="89994" l="9949" r="89966">
                        <a14:foregroundMark x1="43568" y1="5276" x2="43568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83" t="4325" r="39295" b="11952"/>
          <a:stretch/>
        </p:blipFill>
        <p:spPr>
          <a:xfrm>
            <a:off x="3277394" y="527222"/>
            <a:ext cx="1153298" cy="192765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3699" b="89994" l="9949" r="89966">
                        <a14:foregroundMark x1="47084" y1="3699" x2="47084" y2="3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10" t="3483" r="38276" b="22884"/>
          <a:stretch/>
        </p:blipFill>
        <p:spPr>
          <a:xfrm>
            <a:off x="5278837" y="527222"/>
            <a:ext cx="889686" cy="192765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3699" b="89994" l="9949" r="89966">
                        <a14:foregroundMark x1="45712" y1="3699" x2="45712" y2="3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271" t="3003" r="38616" b="22402"/>
          <a:stretch/>
        </p:blipFill>
        <p:spPr>
          <a:xfrm>
            <a:off x="6959316" y="527222"/>
            <a:ext cx="817931" cy="192765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3457" b="89994" l="9949" r="89966">
                        <a14:foregroundMark x1="46569" y1="3457" x2="46569" y2="34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90" t="2882" r="38706" b="23358"/>
          <a:stretch/>
        </p:blipFill>
        <p:spPr>
          <a:xfrm>
            <a:off x="8572538" y="527222"/>
            <a:ext cx="777524" cy="192765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7537122" y="4841108"/>
            <a:ext cx="953846" cy="111210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300501" y="4882206"/>
            <a:ext cx="953846" cy="111210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8044696" y="4863413"/>
            <a:ext cx="953846" cy="111210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904459" y="4897395"/>
            <a:ext cx="953846" cy="111210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6408639" y="4917989"/>
            <a:ext cx="953846" cy="1112108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1692666" y="4995998"/>
            <a:ext cx="953846" cy="1112108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2482103" y="4948373"/>
            <a:ext cx="953846" cy="1112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3201400" y="4989910"/>
            <a:ext cx="953846" cy="1112108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4208126" y="4989910"/>
            <a:ext cx="953846" cy="111210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10185289" y="4732638"/>
            <a:ext cx="953846" cy="1112108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5081812" y="4942793"/>
            <a:ext cx="953846" cy="111210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5734296" y="4897395"/>
            <a:ext cx="953846" cy="1112108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6933933" y="4863413"/>
            <a:ext cx="953846" cy="1112108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8724858" y="4841108"/>
            <a:ext cx="953846" cy="111210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596" t="10103" r="30877" b="14185"/>
          <a:stretch/>
        </p:blipFill>
        <p:spPr>
          <a:xfrm>
            <a:off x="9455074" y="4808251"/>
            <a:ext cx="953846" cy="11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33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8.14815E-6 L 4.16667E-6 8.14815E-6 C 0.00052 -0.00416 0.00078 -0.00856 0.00156 -0.01249 C 0.00182 -0.01458 0.00273 -0.0162 0.00312 -0.01805 C 0.00364 -0.02222 0.00364 -0.02638 0.0039 -0.03055 C 0.00364 -0.0449 0.00351 -0.05948 0.00312 -0.0736 C 0.00299 -0.07522 0.00247 -0.07638 0.00234 -0.07777 C 0.00195 -0.08055 0.00195 -0.08356 0.00156 -0.0861 C 0.00091 -0.08958 0.00013 -0.09282 -0.00079 -0.09583 C -0.00521 -0.10995 -0.0056 -0.11226 -0.01094 -0.12083 C -0.01277 -0.12384 -0.01446 -0.12708 -0.01641 -0.12916 C -0.02175 -0.13541 -0.02761 -0.13981 -0.03282 -0.14583 C -0.03868 -0.15277 -0.03178 -0.1449 -0.04375 -0.15555 C -0.04467 -0.15647 -0.04532 -0.15763 -0.0461 -0.15833 C -0.04922 -0.16134 -0.05235 -0.16435 -0.05547 -0.16666 C -0.05652 -0.16759 -0.05769 -0.16759 -0.0586 -0.16805 C -0.06185 -0.17036 -0.06485 -0.17291 -0.06797 -0.17499 C -0.06902 -0.17569 -0.07019 -0.17592 -0.0711 -0.17638 C -0.07995 -0.18217 -0.07904 -0.18379 -0.08907 -0.1861 C -0.09506 -0.18772 -0.10704 -0.18888 -0.10704 -0.18888 C -0.11081 -0.1912 -0.1112 -0.19166 -0.11641 -0.19166 C -0.13607 -0.19166 -0.15547 -0.19073 -0.175 -0.19027 C -0.18308 -0.18935 -0.19128 -0.18911 -0.19922 -0.18749 L -0.21329 -0.18472 C -0.21928 -0.18379 -0.2254 -0.1831 -0.23125 -0.18194 C -0.23295 -0.18171 -0.23438 -0.18101 -0.23594 -0.18055 C -0.24063 -0.17962 -0.24532 -0.1787 -0.25 -0.17777 C -0.2599 -0.17198 -0.25118 -0.17708 -0.27579 -0.17083 C -0.30612 -0.16365 -0.278 -0.1699 -0.31172 -0.16249 C -0.32071 -0.15856 -0.31055 -0.16296 -0.33047 -0.15833 C -0.33165 -0.1581 -0.33256 -0.1574 -0.3336 -0.15694 C -0.33777 -0.15601 -0.34193 -0.15509 -0.3461 -0.15416 C -0.353 -0.15022 -0.34519 -0.15462 -0.36094 -0.14999 C -0.36185 -0.14999 -0.3625 -0.14907 -0.36329 -0.1486 C -0.36771 -0.14722 -0.37214 -0.14513 -0.37657 -0.14444 L -0.38829 -0.14305 L -0.40313 -0.13888 C -0.4073 -0.13796 -0.41159 -0.13749 -0.41563 -0.1361 C -0.41654 -0.1361 -0.41719 -0.13495 -0.41797 -0.13472 C -0.42865 -0.13217 -0.43933 -0.12893 -0.45 -0.12777 L -0.46407 -0.12638 C -0.47045 -0.12569 -0.47657 -0.1243 -0.48282 -0.1236 C -0.49753 -0.12222 -0.52487 -0.1206 -0.54141 -0.11944 L -0.62657 -0.12083 C -0.63021 -0.12129 -0.63347 -0.12453 -0.63672 -0.12638 C -0.63894 -0.12777 -0.64089 -0.12939 -0.64297 -0.13055 C -0.64857 -0.13425 -0.64831 -0.1331 -0.65391 -0.13888 C -0.65769 -0.14282 -0.66133 -0.14722 -0.66485 -0.15138 C -0.67344 -0.16134 -0.67813 -0.16712 -0.68672 -0.18055 C -0.69089 -0.18703 -0.6961 -0.19212 -0.69922 -0.19999 C -0.71224 -0.2324 -0.69349 -0.18634 -0.70782 -0.21944 C -0.71094 -0.22661 -0.71146 -0.22985 -0.71407 -0.23749 C -0.71511 -0.2405 -0.71628 -0.24305 -0.71719 -0.24583 C -0.71823 -0.2486 -0.71993 -0.25555 -0.72032 -0.25833 C -0.72071 -0.26064 -0.72084 -0.26319 -0.7211 -0.26527 C -0.72227 -0.27291 -0.72253 -0.27314 -0.72422 -0.27916 C -0.7267 -0.30022 -0.7237 -0.27407 -0.72579 -0.29166 C -0.72618 -0.29397 -0.72644 -0.29629 -0.72657 -0.2986 C -0.72696 -0.30138 -0.72709 -0.30439 -0.72735 -0.30694 C -0.72787 -0.30995 -0.72839 -0.31249 -0.72891 -0.31527 C -0.72917 -0.31851 -0.72956 -0.32175 -0.72969 -0.32499 C -0.73008 -0.32962 -0.73021 -0.33448 -0.73047 -0.33888 C -0.73073 -0.34097 -0.73099 -0.34282 -0.73125 -0.34444 C -0.73152 -0.34606 -0.73204 -0.3486 -0.73204 -0.3486 " pathEditMode="relative" ptsTypes="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04167E-6 -5.18519E-6 L 6.04167E-6 -5.18519E-6 C -0.00077 -0.00371 -0.00169 -0.00741 -0.00234 -0.01112 C -0.00273 -0.01251 -0.00273 -0.01436 -0.00312 -0.01528 C -0.00377 -0.01667 -0.00468 -0.01714 -0.00546 -0.01806 C -0.00741 -0.02848 -0.00585 -0.02177 -0.01327 -0.03751 C -0.01484 -0.04098 -0.01653 -0.04399 -0.01796 -0.04723 C -0.01939 -0.05001 -0.02044 -0.05325 -0.02187 -0.05556 C -0.02395 -0.0588 -0.02603 -0.06228 -0.02812 -0.06528 C -0.03658 -0.07732 -0.04296 -0.08565 -0.05155 -0.09584 C -0.05624 -0.1014 -0.06262 -0.10788 -0.06718 -0.11251 L -0.07655 -0.12223 C -0.08111 -0.12686 -0.08502 -0.13334 -0.08984 -0.13612 C -0.09778 -0.14098 -0.09153 -0.13704 -0.1078 -0.1514 L -0.12187 -0.1639 C -0.12291 -0.16482 -0.12408 -0.16575 -0.12499 -0.16667 C -0.12955 -0.17084 -0.13411 -0.17431 -0.13827 -0.17917 C -0.14674 -0.18936 -0.144 -0.18612 -0.16171 -0.2014 C -0.16275 -0.20232 -0.16392 -0.20209 -0.16484 -0.20278 C -0.17044 -0.20718 -0.1759 -0.21181 -0.18124 -0.21667 C -0.18294 -0.21829 -0.18437 -0.22084 -0.18593 -0.22223 C -0.19192 -0.22825 -0.19817 -0.23311 -0.2039 -0.2389 L -0.21874 -0.25417 C -0.21978 -0.25533 -0.22096 -0.25603 -0.22187 -0.25695 C -0.22851 -0.26436 -0.23515 -0.27153 -0.2414 -0.27917 C -0.2526 -0.29283 -0.24765 -0.29005 -0.25468 -0.29306 C -0.25885 -0.29815 -0.26301 -0.30371 -0.26718 -0.30834 C -0.26796 -0.30927 -0.26887 -0.30903 -0.26952 -0.30973 C -0.27317 -0.31413 -0.27629 -0.31922 -0.27968 -0.32362 C -0.28424 -0.32964 -0.28137 -0.32362 -0.28827 -0.33473 C -0.28905 -0.33589 -0.28919 -0.33797 -0.28984 -0.3389 C -0.30103 -0.35695 -0.29283 -0.34052 -0.30468 -0.35834 C -0.30728 -0.36228 -0.30924 -0.36714 -0.31171 -0.37084 C -0.31575 -0.37686 -0.32057 -0.38103 -0.32421 -0.38751 C -0.32577 -0.39028 -0.32734 -0.39329 -0.3289 -0.39584 C -0.33098 -0.39908 -0.33333 -0.40093 -0.33515 -0.40417 C -0.33593 -0.40556 -0.33671 -0.40718 -0.33749 -0.40834 C -0.34088 -0.41343 -0.33866 -0.4095 -0.34218 -0.41251 C -0.34309 -0.41343 -0.34374 -0.41482 -0.34452 -0.41528 C -0.34609 -0.41667 -0.34921 -0.41806 -0.34921 -0.41806 C -0.35208 -0.4176 -0.35507 -0.41783 -0.3578 -0.41667 C -0.36041 -0.41575 -0.36249 -0.40811 -0.36327 -0.40556 C -0.36379 -0.40417 -0.36458 -0.40302 -0.36484 -0.4014 C -0.3651 -0.40001 -0.36523 -0.39862 -0.36562 -0.39723 C -0.36627 -0.39561 -0.36731 -0.39468 -0.36796 -0.39306 C -0.37512 -0.37848 -0.36627 -0.3963 -0.37187 -0.38195 C -0.37252 -0.38056 -0.37356 -0.3794 -0.37421 -0.37778 C -0.37486 -0.37663 -0.37538 -0.37524 -0.37577 -0.37362 C -0.37708 -0.36922 -0.3759 -0.36945 -0.37812 -0.36528 C -0.3789 -0.36413 -0.37968 -0.36343 -0.38046 -0.36251 C -0.38241 -0.35232 -0.38098 -0.35626 -0.38437 -0.35001 C -0.38463 -0.34862 -0.38489 -0.34723 -0.38515 -0.34584 C -0.38567 -0.34445 -0.38671 -0.34353 -0.38671 -0.34167 C -0.38749 -0.33172 -0.38593 -0.32107 -0.38749 -0.31112 C -0.38801 -0.30834 -0.39062 -0.3088 -0.39218 -0.30834 C -0.40702 -0.30556 -0.40155 -0.30556 -0.40859 -0.30556 " pathEditMode="relative" ptsTypes="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69 0.03241 L -0.00169 0.03264 C -1.875E-6 0.0301 0.00209 0.02824 0.00365 0.02547 C 0.0043 0.02431 0.00404 0.02246 0.00443 0.0213 C 0.00508 0.01945 0.00599 0.01852 0.00677 0.01713 C 0.00807 0.00625 0.00677 0.01343 0.0099 0.00324 C 0.01302 -0.00717 0.01472 -0.01643 0.01927 -0.02592 C 0.0211 -0.02963 0.02305 -0.03333 0.02474 -0.03703 C 0.03255 -0.05509 0.02682 -0.04768 0.03802 -0.06759 C 0.03906 -0.06944 0.04024 -0.07129 0.04115 -0.07314 C 0.0418 -0.07453 0.04206 -0.07615 0.04271 -0.07731 C 0.04336 -0.0787 0.0444 -0.07916 0.04505 -0.08009 C 0.04597 -0.08148 0.04675 -0.08287 0.0474 -0.08426 C 0.04805 -0.08564 0.04831 -0.0875 0.04896 -0.08842 C 0.04961 -0.08935 0.05052 -0.08935 0.0513 -0.08981 C 0.05182 -0.0912 0.05222 -0.09282 0.05287 -0.09398 L 0.0599 -0.10648 C 0.06094 -0.10833 0.06224 -0.10995 0.06302 -0.11203 C 0.0638 -0.11435 0.06446 -0.11689 0.06537 -0.11898 C 0.06628 -0.12152 0.06758 -0.12361 0.06849 -0.12592 C 0.06979 -0.12963 0.07057 -0.13333 0.07162 -0.13703 L 0.07474 -0.14814 C 0.07526 -0.15 0.07591 -0.15185 0.0763 -0.1537 C 0.07656 -0.15509 0.07682 -0.15671 0.07709 -0.15787 C 0.07761 -0.15995 0.07826 -0.16157 0.07865 -0.16342 C 0.0793 -0.1662 0.0793 -0.16944 0.08021 -0.17176 C 0.08138 -0.175 0.08216 -0.17638 0.08255 -0.18009 C 0.08268 -0.18148 0.08255 -0.18287 0.08255 -0.18426 " pathEditMode="relative" rAng="0" ptsTypes="AAAAAAAAAAAAAAAAAAAAAAAAAA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6" y="-1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076 -0.04815 L 0.04076 -0.04792 C 0.0431 -0.04908 0.04544 -0.05 0.04779 -0.05093 C 0.04857 -0.05139 0.04935 -0.05185 0.05013 -0.05232 C 0.05091 -0.05324 0.05156 -0.0544 0.05248 -0.05509 C 0.05313 -0.05579 0.05404 -0.05602 0.05482 -0.05648 C 0.05612 -0.05787 0.05729 -0.05949 0.05873 -0.06065 C 0.05964 -0.06181 0.06081 -0.0625 0.06185 -0.06343 C 0.06654 -0.06898 0.07162 -0.07685 0.07591 -0.08287 L 0.0806 -0.08982 C 0.08177 -0.0919 0.0832 -0.09352 0.08451 -0.09537 C 0.08633 -0.09815 0.08815 -0.1007 0.08998 -0.1037 C 0.09362 -0.11019 0.09753 -0.1162 0.10091 -0.12315 C 0.10404 -0.12963 0.10677 -0.13658 0.11029 -0.14259 C 0.12357 -0.16644 0.10794 -0.13796 0.1181 -0.15787 C 0.11927 -0.16042 0.1207 -0.1625 0.12201 -0.16482 C 0.12735 -0.17546 0.12448 -0.1706 0.12904 -0.18148 C 0.12995 -0.18403 0.13112 -0.18611 0.13216 -0.18843 C 0.13698 -0.2007 0.13164 -0.19051 0.13763 -0.20093 C 0.14076 -0.21528 0.13698 -0.20046 0.14232 -0.21482 C 0.14427 -0.22037 0.1457 -0.22616 0.14779 -0.23148 C 0.14883 -0.23426 0.15 -0.23704 0.15091 -0.23982 C 0.15156 -0.24213 0.15169 -0.24468 0.15248 -0.24676 C 0.15326 -0.24977 0.15456 -0.25232 0.1556 -0.25509 C 0.16471 -0.2831 0.15 -0.24144 0.16107 -0.27315 C 0.16198 -0.27616 0.16315 -0.2787 0.16419 -0.28148 C 0.16524 -0.28472 0.16615 -0.2882 0.16732 -0.2912 C 0.16823 -0.29421 0.1694 -0.29676 0.17044 -0.29954 C 0.17149 -0.30278 0.17253 -0.30602 0.17357 -0.30926 C 0.17409 -0.31158 0.17435 -0.31412 0.17513 -0.3162 C 0.18099 -0.33565 0.17565 -0.31389 0.1806 -0.33287 C 0.18112 -0.33519 0.18151 -0.33773 0.18216 -0.33982 C 0.18255 -0.3419 0.1832 -0.34352 0.18373 -0.34537 C 0.18399 -0.34676 0.18412 -0.34838 0.18451 -0.34954 C 0.1849 -0.35116 0.18555 -0.35232 0.18607 -0.3537 C 0.18633 -0.35695 0.18672 -0.36019 0.18685 -0.36343 C 0.18763 -0.38472 0.18763 -0.38542 0.18763 -0.39676 " pathEditMode="relative" rAng="0" ptsTypes="AAAAAAAAAAAAAAAAAAAAAAAAAAAAAAAAAAAAA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44" y="-1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8 2.96296E-6 L -0.00078 0.00023 C 0.00065 -0.00348 0.00222 -0.00672 0.00339 -0.00996 C 0.00469 -0.01366 0.00677 -0.02107 0.00677 -0.02084 C 0.00755 -0.03357 0.00873 -0.04098 0.00677 -0.05486 C 0.00508 -0.06667 -0.00117 -0.07685 -0.00677 -0.08542 C -0.00937 -0.08959 -0.0125 -0.09283 -0.01523 -0.0963 C -0.01588 -0.09769 -0.01614 -0.09885 -0.01693 -0.09977 C -0.01771 -0.1007 -0.01862 -0.10116 -0.0194 -0.10209 C -0.03555 -0.11852 -0.01966 -0.10417 -0.02786 -0.10973 C -0.02812 -0.10973 -0.0418 -0.11991 -0.04648 -0.12176 C -0.0569 -0.12547 -0.06758 -0.12801 -0.07773 -0.13264 C -0.07864 -0.13287 -0.07943 -0.13357 -0.08034 -0.13357 C -0.10989 -0.13889 -0.10482 -0.13773 -0.13034 -0.13912 C -0.13945 -0.14213 -0.13281 -0.14028 -0.15143 -0.14144 C -0.17943 -0.14306 -0.17252 -0.1426 -0.20729 -0.14329 C -0.21601 -0.14723 -0.2082 -0.14422 -0.22851 -0.1456 C -0.23229 -0.14607 -0.23581 -0.14653 -0.23945 -0.14676 C -0.25208 -0.15185 -0.24687 -0.15047 -0.2556 -0.15232 C -0.26185 -0.15718 -0.26523 -0.15996 -0.27331 -0.16435 C -0.27669 -0.16621 -0.28021 -0.16783 -0.28346 -0.16968 C -0.28867 -0.17292 -0.29362 -0.17662 -0.2987 -0.17963 C -0.30169 -0.18148 -0.30521 -0.1831 -0.30807 -0.18496 C -0.30989 -0.18635 -0.31198 -0.18773 -0.31393 -0.18935 C -0.31693 -0.19213 -0.31966 -0.19537 -0.32252 -0.19838 C -0.3237 -0.19977 -0.32474 -0.20139 -0.32578 -0.20255 C -0.32721 -0.20417 -0.32864 -0.20463 -0.32995 -0.20602 L -0.33594 -0.21574 C -0.33711 -0.21783 -0.33854 -0.21922 -0.33932 -0.2213 C -0.3401 -0.22338 -0.34101 -0.2257 -0.34193 -0.22755 C -0.34414 -0.23264 -0.34674 -0.23704 -0.34857 -0.2419 C -0.34974 -0.24491 -0.35091 -0.24769 -0.35208 -0.2507 C -0.35273 -0.25255 -0.35325 -0.25463 -0.35377 -0.25625 C -0.35456 -0.2581 -0.35547 -0.25973 -0.35625 -0.26158 C -0.35755 -0.26783 -0.35664 -0.26528 -0.35963 -0.27153 C -0.36015 -0.27292 -0.3612 -0.27454 -0.3612 -0.27454 " pathEditMode="relative" rAng="0" ptsTypes="AAAAAAAAAAAAAAAAAAAAAAAAAAAAAAAAAAAA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91" y="-1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2.96296E-6 L -1.875E-6 0.00023 C 0.00209 -0.00139 0.00417 -0.00231 0.00625 -0.00393 C 0.00873 -0.00602 0.01576 -0.01342 0.0181 -0.01643 C 0.02123 -0.0206 0.02409 -0.02523 0.02748 -0.02893 C 0.02943 -0.03102 0.03138 -0.03264 0.03307 -0.03518 C 0.03594 -0.04004 0.03776 -0.04606 0.04089 -0.05023 C 0.0487 -0.06065 0.04284 -0.05185 0.04961 -0.06527 C 0.05104 -0.06852 0.05261 -0.07129 0.0543 -0.07407 C 0.05547 -0.07639 0.05703 -0.07801 0.05821 -0.08032 C 0.05925 -0.0824 0.05964 -0.08495 0.06068 -0.08657 C 0.06224 -0.09004 0.06432 -0.09259 0.06615 -0.09537 C 0.06719 -0.09699 0.06823 -0.09884 0.06927 -0.10046 C 0.07735 -0.11643 0.06706 -0.09676 0.07643 -0.11296 C 0.07748 -0.11504 0.07839 -0.11736 0.07956 -0.11921 C 0.08255 -0.12453 0.08633 -0.1287 0.08906 -0.13426 C 0.09037 -0.13727 0.09154 -0.14027 0.09297 -0.14305 C 0.09492 -0.14722 0.10169 -0.15995 0.10482 -0.16574 C 0.10586 -0.16782 0.10703 -0.1699 0.10794 -0.17199 C 0.10873 -0.17407 0.10938 -0.17639 0.11029 -0.17824 C 0.11094 -0.18009 0.11185 -0.18148 0.11263 -0.1831 C 0.11432 -0.18796 0.11563 -0.1919 0.11654 -0.19699 C 0.1168 -0.19861 0.11706 -0.20023 0.11745 -0.20208 C 0.11706 -0.2074 0.11693 -0.21319 0.11654 -0.21828 C 0.11615 -0.22199 0.11524 -0.22291 0.11419 -0.22592 C 0.1138 -0.22662 0.11367 -0.22754 0.11341 -0.22824 " pathEditMode="relative" rAng="0" ptsTypes="AAAAAAAAAAAAAAAAAAAAAAAAAA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72" y="-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8 -0.00023 L 0.00078 0.00023 C 0.00182 -0.00394 0.00273 -0.0081 0.0039 -0.01181 C 0.0043 -0.01343 0.00495 -0.01459 0.00534 -0.01621 C 0.00612 -0.01852 0.00677 -0.0213 0.00768 -0.02338 C 0.00937 -0.02894 0.0112 -0.03426 0.01302 -0.03935 C 0.01341 -0.04097 0.01406 -0.04236 0.01458 -0.04375 C 0.01588 -0.04769 0.01706 -0.05162 0.01836 -0.05533 C 0.02031 -0.06134 0.02174 -0.06435 0.0237 -0.0713 C 0.0263 -0.08056 0.02969 -0.08935 0.03138 -0.09884 C 0.03164 -0.10047 0.03177 -0.10209 0.03216 -0.10324 C 0.03307 -0.10787 0.03437 -0.11204 0.03528 -0.11644 C 0.03607 -0.1213 0.03659 -0.12639 0.0375 -0.13079 C 0.03815 -0.13496 0.03906 -0.13866 0.03984 -0.14259 C 0.0401 -0.14398 0.04036 -0.14537 0.04062 -0.14699 C 0.04114 -0.15255 0.0418 -0.1625 0.04219 -0.16713 C 0.04206 -0.16898 0.04127 -0.18403 0.04062 -0.1875 C 0.03802 -0.20023 0.03763 -0.19815 0.03372 -0.20787 C 0.03307 -0.20926 0.03281 -0.21111 0.03216 -0.21227 C 0.03086 -0.21459 0.02969 -0.21644 0.02838 -0.21806 C 0.02578 -0.22176 0.02331 -0.225 0.0207 -0.22824 C 0.01992 -0.2294 0.01914 -0.23033 0.01836 -0.23125 C 0.01562 -0.23403 0.01276 -0.23727 0.01002 -0.23982 C 0.0056 -0.24398 0.0013 -0.24815 -0.003 -0.25162 C -0.00755 -0.25533 -0.01237 -0.25834 -0.0168 -0.26158 C -0.02044 -0.26459 -0.02409 -0.26759 -0.02748 -0.27037 C -0.02839 -0.2713 -0.02904 -0.27292 -0.02982 -0.27338 C -0.03438 -0.27662 -0.03906 -0.27917 -0.04362 -0.28195 L -0.0612 -0.29375 C -0.07123 -0.30047 -0.09323 -0.31088 -0.09401 -0.31111 L -0.0987 -0.3125 C -0.103 -0.31551 -0.10729 -0.31875 -0.11159 -0.3213 C -0.11341 -0.32222 -0.11537 -0.32222 -0.11706 -0.32269 C -0.12201 -0.32454 -0.12682 -0.32662 -0.13151 -0.32847 C -0.13242 -0.32894 -0.13307 -0.32963 -0.13386 -0.32986 C -0.13763 -0.33218 -0.14167 -0.3338 -0.14531 -0.33588 C -0.14623 -0.33634 -0.14688 -0.33704 -0.14766 -0.33727 C -0.15143 -0.33843 -0.15534 -0.33912 -0.15912 -0.34005 C -0.16029 -0.34074 -0.16107 -0.34144 -0.16211 -0.34167 C -0.16498 -0.34283 -0.16784 -0.34329 -0.17057 -0.34445 C -0.17227 -0.34514 -0.17357 -0.34722 -0.17513 -0.34746 C -0.18164 -0.34908 -0.18112 -0.34838 -0.18737 -0.35185 C -0.18906 -0.35278 -0.1905 -0.35417 -0.19193 -0.35463 C -0.19323 -0.35509 -0.19466 -0.35556 -0.19583 -0.35602 C -0.1974 -0.35718 -0.19883 -0.3581 -0.20039 -0.35903 L -0.20495 -0.36204 L -0.20729 -0.36343 C -0.20807 -0.36389 -0.20899 -0.36412 -0.20951 -0.36482 C -0.21029 -0.36574 -0.2112 -0.3669 -0.21185 -0.36783 C -0.21302 -0.36922 -0.21393 -0.37084 -0.21498 -0.37222 C -0.21615 -0.37384 -0.21758 -0.375 -0.21875 -0.37639 C -0.22175 -0.38009 -0.2211 -0.37963 -0.22409 -0.3838 C -0.22761 -0.38843 -0.22539 -0.38472 -0.22787 -0.38959 L -0.22787 -0.38935 L -0.23399 -0.42431 " pathEditMode="relative" rAng="0" ptsTypes="AAAAAAAAAAAAAAAAAAAAAAAAAAAAAAAAAAAAAAAAAAAAAAAAAAAAAAA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74" y="-2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1.66667E-6 0.00023 L 0.01094 -0.01158 C 0.01172 -0.0125 0.01237 -0.01343 0.01328 -0.01412 C 0.01601 -0.01736 0.0194 -0.01922 0.02187 -0.02292 C 0.02265 -0.02431 0.02331 -0.02593 0.02422 -0.02686 C 0.02747 -0.03056 0.03099 -0.03334 0.03437 -0.03704 C 0.03515 -0.0382 0.03581 -0.03982 0.03672 -0.04074 C 0.04193 -0.04723 0.04713 -0.05301 0.05247 -0.05857 L 0.06732 -0.07524 C 0.06797 -0.07639 0.06888 -0.07686 0.06966 -0.07778 L 0.08542 -0.09561 C 0.0901 -0.10116 0.09466 -0.10695 0.09948 -0.11204 C 0.10013 -0.1132 0.10104 -0.11389 0.10182 -0.11459 C 0.10547 -0.11968 0.10885 -0.12524 0.11276 -0.12986 C 0.11367 -0.13125 0.11484 -0.13149 0.11588 -0.13241 C 0.11953 -0.13704 0.12331 -0.14167 0.12695 -0.14653 C 0.1276 -0.14769 0.12773 -0.14954 0.12851 -0.15024 C 0.13086 -0.15417 0.13372 -0.15718 0.13633 -0.16042 C 0.13971 -0.16551 0.14362 -0.16991 0.14648 -0.1757 C 0.14726 -0.17755 0.14778 -0.1794 0.14883 -0.18079 C 0.15078 -0.18426 0.15286 -0.18704 0.15508 -0.18982 C 0.15573 -0.19098 0.15664 -0.19144 0.15742 -0.19236 C 0.16237 -0.19977 0.17265 -0.21829 0.17552 -0.22408 C 0.17903 -0.23195 0.18841 -0.25209 0.18958 -0.25718 C 0.18984 -0.25857 0.18997 -0.25996 0.19036 -0.26111 C 0.19127 -0.26436 0.19232 -0.26736 0.19349 -0.26991 C 0.19388 -0.27153 0.19466 -0.27246 0.19505 -0.27385 C 0.19596 -0.27732 0.19661 -0.28056 0.19739 -0.28403 C 0.19765 -0.28519 0.19778 -0.28681 0.19818 -0.28774 C 0.19909 -0.29098 0.20039 -0.29375 0.2013 -0.29676 C 0.20677 -0.31829 0.20299 -0.30533 0.20521 -0.31829 L 0.20755 -0.32986 C 0.20781 -0.33102 0.20846 -0.33241 0.20846 -0.33357 L 0.20846 -0.33866 " pathEditMode="relative" rAng="0" ptsTypes="AAAAAAAAAAAAAAAAAAAAAAAAAAAAAAAAAAA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-1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0.00046 L -2.70833E-6 0.00024 C 0.00352 -0.00648 0.00677 -0.01319 0.01081 -0.01875 L 0.02292 -0.03495 C 0.025 -0.03773 0.02722 -0.04074 0.02943 -0.04398 C 0.03581 -0.05462 0.0405 -0.06273 0.04909 -0.07291 C 0.0517 -0.07592 0.05417 -0.0787 0.05664 -0.08217 C 0.06263 -0.09004 0.06784 -0.09953 0.07422 -0.1074 C 0.07722 -0.11111 0.07995 -0.11435 0.08295 -0.11805 C 0.08516 -0.12129 0.08711 -0.12569 0.08959 -0.12893 C 0.09193 -0.13217 0.09466 -0.13425 0.09727 -0.13796 C 0.1125 -0.15995 0.09987 -0.14606 0.11146 -0.15763 C 0.11615 -0.16759 0.11615 -0.16851 0.1224 -0.17754 C 0.12435 -0.18078 0.12683 -0.18333 0.12891 -0.18657 C 0.13828 -0.20046 0.13073 -0.1905 0.1388 -0.20486 C 0.14102 -0.20902 0.14401 -0.21273 0.14649 -0.21736 C 0.14792 -0.22037 0.14935 -0.22291 0.15078 -0.22638 C 0.1517 -0.2287 0.15469 -0.23796 0.15625 -0.24097 C 0.15716 -0.24282 0.15847 -0.24467 0.15951 -0.24629 C 0.16029 -0.25115 0.16068 -0.2537 0.16276 -0.25717 C 0.16302 -0.25717 0.16354 -0.25717 0.16407 -0.25717 " pathEditMode="relative" rAng="0" ptsTypes="AAAAAAAAAAAAAAAAAAAAA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03" y="-1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0.00023 L -4.79167E-6 0.00024 C 0.00222 -0.00347 0.00469 -0.00648 0.00691 -0.00995 C 0.00756 -0.01134 0.00704 -0.01388 0.00795 -0.01481 C 0.00886 -0.01712 0.01068 -0.01782 0.01185 -0.0199 C 0.0237 -0.04074 0.02032 -0.03726 0.02982 -0.05578 C 0.0323 -0.06087 0.0349 -0.06597 0.03777 -0.0706 C 0.04128 -0.07685 0.04506 -0.08263 0.0487 -0.08842 L 0.06068 -0.1081 C 0.06224 -0.11087 0.0642 -0.11342 0.06563 -0.11643 C 0.06693 -0.11898 0.06797 -0.12199 0.06967 -0.12453 C 0.07149 -0.12777 0.07357 -0.13009 0.07553 -0.13263 C 0.07722 -0.13541 0.07878 -0.13842 0.0806 -0.14097 C 0.08399 -0.14606 0.0879 -0.15069 0.09154 -0.15555 C 0.09349 -0.15833 0.09571 -0.16087 0.09753 -0.16388 C 0.10248 -0.17314 0.10691 -0.18287 0.11237 -0.19166 C 0.11472 -0.19537 0.11719 -0.19907 0.11941 -0.203 C 0.12084 -0.20648 0.12188 -0.20995 0.12331 -0.21296 C 0.12448 -0.21597 0.12579 -0.21875 0.12735 -0.22106 C 0.12852 -0.22361 0.13021 -0.22523 0.13125 -0.22777 C 0.13282 -0.23148 0.13386 -0.23564 0.13529 -0.23912 C 0.13711 -0.24421 0.13933 -0.24884 0.14128 -0.25393 C 0.1448 -0.26296 0.14245 -0.2574 0.14818 -0.27013 C 0.14987 -0.27407 0.15157 -0.27777 0.15326 -0.28171 C 0.15456 -0.28495 0.15534 -0.28865 0.15717 -0.29143 C 0.16146 -0.29884 0.16628 -0.30625 0.17019 -0.31435 C 0.17201 -0.31875 0.17305 -0.32361 0.17514 -0.32754 C 0.17709 -0.33194 0.17969 -0.33518 0.18204 -0.33888 C 0.20482 -0.38148 0.18152 -0.33865 0.19297 -0.36342 C 0.19389 -0.3655 0.19506 -0.36689 0.19597 -0.36851 C 0.19701 -0.3706 0.19779 -0.37314 0.19896 -0.375 C 0.19987 -0.37685 0.20092 -0.37824 0.20196 -0.37986 C 0.20326 -0.3831 0.20417 -0.38703 0.20599 -0.38981 C 0.20808 -0.39351 0.20938 -0.39513 0.21094 -0.39953 C 0.2112 -0.40115 0.21146 -0.403 0.21198 -0.40439 C 0.21237 -0.40625 0.21329 -0.40763 0.21394 -0.40925 C 0.2142 -0.41041 0.21459 -0.41157 0.21498 -0.4125 " pathEditMode="relative" rAng="0" ptsTypes="AAAAAAAAAAAAAAAAAAAAAAAAAAAAAAAAAAAAA">
                                      <p:cBhvr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2" y="-2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0.00023 L 6.25E-7 0.00023 C 0.00742 -0.00532 0.01003 -0.00694 0.01719 -0.0125 C 0.02135 -0.0162 0.025 -0.02153 0.02982 -0.02361 C 0.03841 -0.02754 0.02825 -0.02268 0.04479 -0.03449 C 0.0457 -0.03518 0.047 -0.03518 0.04818 -0.03588 C 0.05391 -0.04097 0.0595 -0.04653 0.06536 -0.05162 C 0.08997 -0.07338 0.06575 -0.05069 0.0918 -0.07639 C 0.10052 -0.08518 0.08854 -0.07106 0.1056 -0.09051 C 0.1125 -0.09884 0.12109 -0.10509 0.1263 -0.11551 C 0.13034 -0.12407 0.13437 -0.13148 0.13776 -0.14028 C 0.13893 -0.14398 0.13984 -0.14791 0.14128 -0.15116 C 0.14219 -0.15463 0.14349 -0.15741 0.14466 -0.16065 C 0.14505 -0.16481 0.14505 -0.16921 0.14583 -0.17291 C 0.14622 -0.17685 0.1474 -0.18032 0.14818 -0.18403 C 0.14857 -0.18657 0.14896 -0.18912 0.14935 -0.19166 C 0.14896 -0.19791 0.1487 -0.2044 0.14818 -0.21041 C 0.14674 -0.22106 0.14583 -0.21829 0.14245 -0.22592 C 0.13698 -0.23773 0.1431 -0.22685 0.13776 -0.24004 C 0.13685 -0.24236 0.13555 -0.24421 0.13437 -0.24629 C 0.13125 -0.26296 0.13529 -0.24329 0.13086 -0.25717 C 0.12982 -0.26018 0.12865 -0.26643 0.12865 -0.2662 C 0.13047 -0.27477 0.12904 -0.26991 0.13437 -0.28055 C 0.13516 -0.28194 0.13555 -0.28403 0.13659 -0.28518 L 0.1401 -0.28819 C 0.14088 -0.28981 0.14128 -0.29166 0.14245 -0.29305 C 0.14336 -0.29444 0.14466 -0.29514 0.14583 -0.29606 C 0.14661 -0.29722 0.1474 -0.29815 0.14818 -0.29907 " pathEditMode="relative" rAng="0" ptsTypes="AAAAAAAAAAAAAAAAAAAAAAAAAAAA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61" y="-1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41 0.09884 L -0.01341 0.09907 C -0.01289 0.09467 -0.0125 0.09027 -0.01185 0.08634 C -0.01146 0.0824 -0.01068 0.07893 -0.01029 0.07523 C -0.0099 0.06967 -0.00886 0.03356 -0.00873 0.03078 C -0.00951 0.01412 -0.01016 -0.00278 -0.01107 -0.01922 C -0.0112 -0.02084 -0.01172 -0.02199 -0.01185 -0.02338 C -0.01224 -0.02523 -0.01224 -0.02732 -0.01263 -0.02894 C -0.01693 -0.04653 -0.02005 -0.05834 -0.02591 -0.07338 C -0.02656 -0.075 -0.02761 -0.07616 -0.02826 -0.07755 C -0.02917 -0.0794 -0.02982 -0.08148 -0.0306 -0.0831 C -0.03138 -0.08473 -0.03229 -0.08588 -0.03295 -0.08727 C -0.0388 -0.09931 -0.03542 -0.09653 -0.04623 -0.11088 C -0.0655 -0.13658 -0.04505 -0.10996 -0.07435 -0.1456 C -0.07656 -0.14838 -0.07839 -0.15185 -0.0806 -0.15394 C -0.09961 -0.17269 -0.07474 -0.14769 -0.09545 -0.1706 C -0.09909 -0.17477 -0.10274 -0.17848 -0.10638 -0.18172 C -0.10742 -0.18264 -0.1086 -0.18334 -0.10951 -0.18449 C -0.11107 -0.18658 -0.11211 -0.18935 -0.11341 -0.19144 C -0.1155 -0.19445 -0.11784 -0.19653 -0.11966 -0.19977 C -0.12552 -0.21019 -0.11823 -0.19746 -0.12513 -0.2081 C -0.12604 -0.20949 -0.1267 -0.21111 -0.12748 -0.21227 C -0.13021 -0.21621 -0.13737 -0.22361 -0.13998 -0.22477 L -0.1431 -0.22616 C -0.14388 -0.22709 -0.14466 -0.22871 -0.14545 -0.22894 C -0.14779 -0.2301 -0.15026 -0.22986 -0.15248 -0.23033 C -0.15365 -0.23079 -0.15456 -0.23125 -0.1556 -0.23172 C -0.15586 -0.22986 -0.15625 -0.22824 -0.15638 -0.22616 C -0.15729 -0.21598 -0.15716 -0.21621 -0.15716 -0.20949 " pathEditMode="relative" rAng="0" ptsTypes="AAAAAAAAAAAAAAAAAAAAAAAAAAAAA">
                                      <p:cBhvr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66" y="-1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06 -0.00023 L -0.01106 0.00023 C -0.00196 -0.0206 -0.01081 -0.0037 0.00807 -0.02593 C 0.0168 -0.03634 0.01771 -0.03773 0.02839 -0.04838 C 0.03269 -0.05324 0.03751 -0.05741 0.0418 -0.06204 C 0.0431 -0.06366 0.04428 -0.06528 0.04571 -0.06667 C 0.0487 -0.06991 0.05208 -0.07245 0.05534 -0.0757 C 0.05626 -0.07685 0.05703 -0.07917 0.0582 -0.08009 C 0.0629 -0.08565 0.06784 -0.09028 0.07266 -0.09537 C 0.07657 -0.09931 0.0806 -0.10278 0.08425 -0.10741 C 0.08803 -0.1125 0.0918 -0.11783 0.09584 -0.12245 C 0.09662 -0.12384 0.09766 -0.12454 0.0987 -0.12546 C 0.10183 -0.12963 0.10508 -0.13357 0.10834 -0.1375 C 0.10925 -0.13912 0.11003 -0.14097 0.1112 -0.14213 C 0.1142 -0.14653 0.11784 -0.15 0.12084 -0.15417 C 0.12162 -0.15556 0.12175 -0.15787 0.12279 -0.1588 C 0.12474 -0.16181 0.12722 -0.16389 0.12956 -0.1662 C 0.13256 -0.17361 0.13099 -0.17107 0.13724 -0.17847 C 0.13803 -0.17963 0.1392 -0.18009 0.14011 -0.18148 C 0.14245 -0.18542 0.14428 -0.18982 0.14688 -0.19352 C 0.14922 -0.19745 0.15196 -0.20023 0.15456 -0.20417 C 0.15534 -0.20556 0.15573 -0.20741 0.15652 -0.20857 C 0.15821 -0.21181 0.16029 -0.21458 0.16224 -0.21759 C 0.1629 -0.21921 0.16342 -0.22107 0.1642 -0.22222 C 0.16849 -0.23056 0.17761 -0.2463 0.17761 -0.24607 C 0.17969 -0.25695 0.1767 -0.24491 0.18438 -0.25995 C 0.1849 -0.26134 0.1849 -0.2632 0.18542 -0.26458 C 0.18646 -0.26829 0.18764 -0.27176 0.1892 -0.275 C 0.19506 -0.28843 0.18907 -0.26898 0.19506 -0.28727 C 0.19532 -0.28866 0.19545 -0.29051 0.19597 -0.29167 C 0.19714 -0.29607 0.19818 -0.3 0.19987 -0.3037 C 0.20066 -0.30602 0.2017 -0.30787 0.20274 -0.30972 C 0.20495 -0.31574 0.2086 -0.32639 0.21042 -0.33241 C 0.21068 -0.33403 0.21094 -0.33588 0.21133 -0.33704 C 0.21224 -0.34028 0.21316 -0.34329 0.21433 -0.34607 C 0.21472 -0.34792 0.21576 -0.34908 0.21615 -0.3507 C 0.21732 -0.35509 0.21745 -0.36019 0.21915 -0.36412 C 0.22709 -0.38542 0.21732 -0.35903 0.22396 -0.3794 C 0.22435 -0.38102 0.2254 -0.38241 0.22579 -0.3838 C 0.22657 -0.38681 0.22683 -0.39005 0.22774 -0.39283 L 0.22878 -0.39583 " pathEditMode="relative" rAng="0" ptsTypes="AAAAAAAAAAAAAAAAAAAAAAAAAAAAAAAAAAAAAAAAA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92" y="-1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-0.00718 L 0.01719 -0.00672 C 0.01758 -0.01227 0.01758 -0.01783 0.01836 -0.02269 C 0.01836 -0.02431 0.01914 -0.02547 0.01953 -0.02685 C 0.02071 -0.03264 0.02058 -0.03449 0.02318 -0.03982 C 0.02435 -0.04283 0.02657 -0.04537 0.028 -0.04838 C 0.03711 -0.07037 0.02513 -0.04306 0.03633 -0.06528 C 0.0375 -0.06829 0.03841 -0.0713 0.03998 -0.07384 C 0.04115 -0.07639 0.0431 -0.07871 0.04479 -0.08102 C 0.04636 -0.08426 0.04779 -0.08773 0.04961 -0.09097 C 0.053 -0.09722 0.05677 -0.10324 0.06042 -0.10949 C 0.06237 -0.1132 0.0638 -0.11736 0.06641 -0.12084 C 0.06875 -0.12408 0.07136 -0.12709 0.07357 -0.13079 C 0.07826 -0.13935 0.07865 -0.14445 0.08203 -0.15347 C 0.08347 -0.15741 0.08516 -0.16111 0.08685 -0.16482 C 0.08802 -0.16852 0.08907 -0.17269 0.09037 -0.17616 C 0.09258 -0.1831 0.09584 -0.18912 0.09766 -0.19607 C 0.10261 -0.21621 0.09987 -0.20579 0.10599 -0.22732 C 0.1069 -0.23033 0.10742 -0.23334 0.10847 -0.23588 C 0.11081 -0.24352 0.11367 -0.25116 0.11563 -0.25857 C 0.12331 -0.29051 0.11367 -0.25347 0.12045 -0.27431 C 0.12071 -0.27547 0.12188 -0.28287 0.12292 -0.28426 C 0.1237 -0.28611 0.12526 -0.28704 0.12643 -0.28843 C 0.12969 -0.29977 0.12487 -0.28658 0.13125 -0.29422 C 0.13203 -0.29537 0.13164 -0.29746 0.13242 -0.29838 C 0.13334 -0.29977 0.1349 -0.30023 0.13607 -0.30139 C 0.14128 -0.31065 0.13828 -0.30834 0.14336 -0.31111 " pathEditMode="relative" rAng="0" ptsTypes="AAAAAAAAAAAAAAAAAAAAAAAAAAA">
                                      <p:cBhvr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-1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4 0.1412 L -0.0194 0.14143 C -0.00703 0.12731 -0.01393 0.13564 0.00482 0.10787 C 0.01615 0.09074 0.00795 0.10416 0.01263 0.09398 C 0.01589 0.08634 0.0198 0.07963 0.02279 0.07176 C 0.02331 0.07037 0.02383 0.06898 0.02435 0.06759 C 0.02565 0.06273 0.02735 0.05486 0.02826 0.04953 C 0.02865 0.04629 0.02956 0.0368 0.02982 0.03426 C 0.02956 0.02129 0.02943 0.0081 0.02904 -0.00463 C 0.02891 -0.00811 0.02878 -0.01135 0.02826 -0.01436 C 0.02787 -0.01598 0.02709 -0.01713 0.0267 -0.01852 C 0.02605 -0.02084 0.02552 -0.02315 0.02513 -0.02547 C 0.02474 -0.02686 0.02474 -0.02848 0.02435 -0.02963 C 0.02344 -0.03218 0.02214 -0.03426 0.02123 -0.03658 C 0.01667 -0.04862 0.02318 -0.03588 0.01654 -0.04769 C 0.01628 -0.04908 0.01628 -0.05093 0.01576 -0.05186 C 0.01263 -0.05857 0.01302 -0.05394 0.01029 -0.0588 C 0.00599 -0.06644 0.01003 -0.0632 0.0056 -0.06574 C 0.0043 -0.0676 0.00287 -0.06922 0.0017 -0.0713 C 0.00091 -0.07269 0.00078 -0.07454 0.00013 -0.07547 C -0.00364 -0.08149 -0.00768 -0.08658 -0.01159 -0.09213 C -0.01419 -0.09584 -0.01679 -0.09977 -0.0194 -0.10324 C -0.02148 -0.10625 -0.02356 -0.1088 -0.02565 -0.11158 C -0.02669 -0.11297 -0.02786 -0.11436 -0.02877 -0.11574 C -0.03034 -0.11806 -0.03203 -0.12037 -0.03346 -0.12269 C -0.03437 -0.12408 -0.03502 -0.1257 -0.0358 -0.12686 C -0.03737 -0.1294 -0.03893 -0.13172 -0.04049 -0.1338 C -0.04127 -0.13496 -0.04218 -0.13565 -0.04284 -0.13658 C -0.04948 -0.14676 -0.04297 -0.13866 -0.0483 -0.14491 C -0.05169 -0.15394 -0.04778 -0.14399 -0.05299 -0.15463 C -0.0539 -0.15649 -0.05455 -0.15857 -0.05534 -0.16019 C -0.05612 -0.16181 -0.05703 -0.16297 -0.05768 -0.16436 C -0.05885 -0.16713 -0.0595 -0.17037 -0.0608 -0.17269 C -0.06159 -0.17408 -0.0625 -0.17547 -0.06315 -0.17686 C -0.06432 -0.17963 -0.06497 -0.18287 -0.06627 -0.18519 C -0.06705 -0.18658 -0.06797 -0.18797 -0.06862 -0.18936 C -0.06953 -0.19121 -0.07005 -0.19329 -0.07096 -0.19491 C -0.07174 -0.1963 -0.0733 -0.19769 -0.0733 -0.19746 " pathEditMode="relative" rAng="0" ptsTypes="AAAAAAAAAAAAAAAAAAAAAAAAAAAAAAAAAAAAAA">
                                      <p:cBhvr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-1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87724" y="511604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276" b="89994" l="9949" r="89966">
                        <a14:foregroundMark x1="43568" y1="5276" x2="43568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363" t="4564" r="39635" b="12673"/>
          <a:stretch/>
        </p:blipFill>
        <p:spPr>
          <a:xfrm>
            <a:off x="2133736" y="650383"/>
            <a:ext cx="954560" cy="192765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3699" b="89994" l="9949" r="89966">
                        <a14:foregroundMark x1="47084" y1="3699" x2="47084" y2="3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10" t="3483" r="38276" b="22884"/>
          <a:stretch/>
        </p:blipFill>
        <p:spPr>
          <a:xfrm>
            <a:off x="7980847" y="584888"/>
            <a:ext cx="889686" cy="192765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3865448" y="2257168"/>
            <a:ext cx="3276758" cy="3387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3248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71249" y="5157235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3917915" y="1145402"/>
            <a:ext cx="3649362" cy="377258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5822" b="86598" l="19726" r="59863">
                        <a14:foregroundMark x1="45369" y1="6853" x2="45369" y2="6853"/>
                        <a14:foregroundMark x1="42967" y1="5822" x2="42967" y2="5822"/>
                        <a14:foregroundMark x1="59863" y1="41783" x2="59863" y2="41783"/>
                        <a14:foregroundMark x1="57461" y1="51364" x2="57461" y2="51364"/>
                        <a14:foregroundMark x1="56003" y1="55488" x2="56003" y2="55488"/>
                        <a14:foregroundMark x1="53087" y1="59612" x2="53087" y2="59612"/>
                        <a14:foregroundMark x1="53602" y1="82535" x2="53602" y2="82535"/>
                        <a14:foregroundMark x1="39537" y1="86598" x2="39537" y2="86598"/>
                        <a14:foregroundMark x1="30360" y1="37356" x2="30360" y2="37356"/>
                        <a14:foregroundMark x1="27959" y1="53062" x2="27959" y2="53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23" t="4325" r="39635" b="13033"/>
          <a:stretch/>
        </p:blipFill>
        <p:spPr>
          <a:xfrm>
            <a:off x="771865" y="278759"/>
            <a:ext cx="887447" cy="213563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3578" b="89994" l="9949" r="89966">
                        <a14:foregroundMark x1="45455" y1="4427" x2="45455" y2="4427"/>
                        <a14:foregroundMark x1="45883" y1="3578" x2="45883" y2="3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101" t="2643" r="38956" b="21562"/>
          <a:stretch/>
        </p:blipFill>
        <p:spPr>
          <a:xfrm>
            <a:off x="9781925" y="278759"/>
            <a:ext cx="922348" cy="213563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606" b="89994" l="9949" r="89966">
                        <a14:foregroundMark x1="47084" y1="2790" x2="47084" y2="2790"/>
                        <a14:foregroundMark x1="46913" y1="1334" x2="46913" y2="1334"/>
                        <a14:foregroundMark x1="46055" y1="1092" x2="46055" y2="1092"/>
                        <a14:foregroundMark x1="46226" y1="606" x2="46226" y2="606"/>
                        <a14:foregroundMark x1="48628" y1="2426" x2="48628" y2="24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652" r="36863" b="22282"/>
          <a:stretch/>
        </p:blipFill>
        <p:spPr>
          <a:xfrm>
            <a:off x="10091732" y="3785596"/>
            <a:ext cx="1141289" cy="241306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5276" b="89994" l="9949" r="89966">
                        <a14:foregroundMark x1="43568" y1="5276" x2="43568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83" t="4325" r="39295" b="11952"/>
          <a:stretch/>
        </p:blipFill>
        <p:spPr>
          <a:xfrm>
            <a:off x="771865" y="4028303"/>
            <a:ext cx="1153298" cy="192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2033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32351" y="5066618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4277340" y="1875160"/>
            <a:ext cx="2433458" cy="2515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5822" b="86598" l="19726" r="59863">
                        <a14:foregroundMark x1="45369" y1="6853" x2="45369" y2="6853"/>
                        <a14:foregroundMark x1="42967" y1="5822" x2="42967" y2="5822"/>
                        <a14:foregroundMark x1="59863" y1="41783" x2="59863" y2="41783"/>
                        <a14:foregroundMark x1="57461" y1="51364" x2="57461" y2="51364"/>
                        <a14:foregroundMark x1="56003" y1="55488" x2="56003" y2="55488"/>
                        <a14:foregroundMark x1="53087" y1="59612" x2="53087" y2="59612"/>
                        <a14:foregroundMark x1="53602" y1="82535" x2="53602" y2="82535"/>
                        <a14:foregroundMark x1="39537" y1="86598" x2="39537" y2="86598"/>
                        <a14:foregroundMark x1="30360" y1="37356" x2="30360" y2="37356"/>
                        <a14:foregroundMark x1="27959" y1="53062" x2="27959" y2="53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23" t="4325" r="39635" b="13033"/>
          <a:stretch/>
        </p:blipFill>
        <p:spPr>
          <a:xfrm>
            <a:off x="1187890" y="716874"/>
            <a:ext cx="518984" cy="168966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3578" b="89994" l="9949" r="89966">
                        <a14:foregroundMark x1="45455" y1="4427" x2="45455" y2="4427"/>
                        <a14:foregroundMark x1="45883" y1="3578" x2="45883" y2="3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101" t="2643" r="38956" b="21562"/>
          <a:stretch/>
        </p:blipFill>
        <p:spPr>
          <a:xfrm>
            <a:off x="1002580" y="3283829"/>
            <a:ext cx="444802" cy="102990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606" b="89994" l="9949" r="89966">
                        <a14:foregroundMark x1="47084" y1="2790" x2="47084" y2="2790"/>
                        <a14:foregroundMark x1="46913" y1="1334" x2="46913" y2="1334"/>
                        <a14:foregroundMark x1="46055" y1="1092" x2="46055" y2="1092"/>
                        <a14:foregroundMark x1="46226" y1="606" x2="46226" y2="606"/>
                        <a14:foregroundMark x1="48628" y1="2426" x2="48628" y2="24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652" r="36863" b="22282"/>
          <a:stretch/>
        </p:blipFill>
        <p:spPr>
          <a:xfrm>
            <a:off x="3132351" y="528864"/>
            <a:ext cx="638198" cy="134936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5518" b="89994" l="9949" r="89966">
                        <a14:foregroundMark x1="41852" y1="6731" x2="41852" y2="6731"/>
                        <a14:foregroundMark x1="45455" y1="5518" x2="45455" y2="55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83" t="5045" r="39635" b="12552"/>
          <a:stretch/>
        </p:blipFill>
        <p:spPr>
          <a:xfrm>
            <a:off x="6643674" y="444844"/>
            <a:ext cx="585630" cy="130076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5276" b="89994" l="9949" r="89966">
                        <a14:foregroundMark x1="43568" y1="5276" x2="43568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363" t="4564" r="39635" b="12673"/>
          <a:stretch/>
        </p:blipFill>
        <p:spPr>
          <a:xfrm>
            <a:off x="8952824" y="732537"/>
            <a:ext cx="616289" cy="124454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3457" b="89994" l="9949" r="89966">
                        <a14:foregroundMark x1="46569" y1="3457" x2="46569" y2="34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90" t="2882" r="38706" b="23358"/>
          <a:stretch/>
        </p:blipFill>
        <p:spPr>
          <a:xfrm>
            <a:off x="10077626" y="2937740"/>
            <a:ext cx="385681" cy="137599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3699" b="89994" l="9949" r="89966">
                        <a14:foregroundMark x1="45712" y1="3699" x2="45712" y2="3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271" t="3003" r="38616" b="22402"/>
          <a:stretch/>
        </p:blipFill>
        <p:spPr>
          <a:xfrm>
            <a:off x="8861903" y="4621774"/>
            <a:ext cx="676231" cy="159370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5276" b="89994" l="9949" r="89966">
                        <a14:foregroundMark x1="43568" y1="5276" x2="43568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83" t="4325" r="39295" b="11952"/>
          <a:stretch/>
        </p:blipFill>
        <p:spPr>
          <a:xfrm>
            <a:off x="2488296" y="4530684"/>
            <a:ext cx="799977" cy="133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0664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404200" y="5116045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822" b="86598" l="19726" r="59863">
                        <a14:foregroundMark x1="45369" y1="6853" x2="45369" y2="6853"/>
                        <a14:foregroundMark x1="42967" y1="5822" x2="42967" y2="5822"/>
                        <a14:foregroundMark x1="59863" y1="41783" x2="59863" y2="41783"/>
                        <a14:foregroundMark x1="57461" y1="51364" x2="57461" y2="51364"/>
                        <a14:foregroundMark x1="56003" y1="55488" x2="56003" y2="55488"/>
                        <a14:foregroundMark x1="53087" y1="59612" x2="53087" y2="59612"/>
                        <a14:foregroundMark x1="53602" y1="82535" x2="53602" y2="82535"/>
                        <a14:foregroundMark x1="39537" y1="86598" x2="39537" y2="86598"/>
                        <a14:foregroundMark x1="30360" y1="37356" x2="30360" y2="37356"/>
                        <a14:foregroundMark x1="27959" y1="53062" x2="27959" y2="53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23" t="4325" r="39635" b="13033"/>
          <a:stretch/>
        </p:blipFill>
        <p:spPr>
          <a:xfrm flipH="1">
            <a:off x="10346512" y="1618824"/>
            <a:ext cx="360741" cy="117447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3578" b="89994" l="9949" r="89966">
                        <a14:foregroundMark x1="45455" y1="4427" x2="45455" y2="4427"/>
                        <a14:foregroundMark x1="45883" y1="3578" x2="45883" y2="3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101" t="2643" r="38956" b="21562"/>
          <a:stretch/>
        </p:blipFill>
        <p:spPr>
          <a:xfrm>
            <a:off x="9687413" y="4747250"/>
            <a:ext cx="362364" cy="83902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606" b="89994" l="9949" r="89966">
                        <a14:foregroundMark x1="47084" y1="2790" x2="47084" y2="2790"/>
                        <a14:foregroundMark x1="46913" y1="1334" x2="46913" y2="1334"/>
                        <a14:foregroundMark x1="46055" y1="1092" x2="46055" y2="1092"/>
                        <a14:foregroundMark x1="46226" y1="606" x2="46226" y2="606"/>
                        <a14:foregroundMark x1="48628" y1="2426" x2="48628" y2="24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652" r="36863" b="22282"/>
          <a:stretch/>
        </p:blipFill>
        <p:spPr>
          <a:xfrm>
            <a:off x="4672817" y="4834848"/>
            <a:ext cx="556667" cy="117698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5518" b="89994" l="9949" r="89966">
                        <a14:foregroundMark x1="41852" y1="6731" x2="41852" y2="6731"/>
                        <a14:foregroundMark x1="45455" y1="5518" x2="45455" y2="55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83" t="5045" r="39635" b="12552"/>
          <a:stretch/>
        </p:blipFill>
        <p:spPr>
          <a:xfrm>
            <a:off x="6742200" y="593719"/>
            <a:ext cx="431710" cy="95888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5276" b="89994" l="9949" r="89966">
                        <a14:foregroundMark x1="43568" y1="5276" x2="43568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363" t="4564" r="39635" b="12673"/>
          <a:stretch/>
        </p:blipFill>
        <p:spPr>
          <a:xfrm>
            <a:off x="409516" y="2131637"/>
            <a:ext cx="533715" cy="107779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5276" b="89994" l="9949" r="89966">
                        <a14:foregroundMark x1="43568" y1="5276" x2="43568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83" t="4325" r="39295" b="11952"/>
          <a:stretch/>
        </p:blipFill>
        <p:spPr>
          <a:xfrm>
            <a:off x="1127446" y="702762"/>
            <a:ext cx="601292" cy="10050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3699" b="89994" l="9949" r="89966">
                        <a14:foregroundMark x1="47084" y1="3699" x2="47084" y2="3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10" t="3483" r="38276" b="22884"/>
          <a:stretch/>
        </p:blipFill>
        <p:spPr>
          <a:xfrm>
            <a:off x="1149028" y="4777369"/>
            <a:ext cx="520884" cy="112858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3699" b="89994" l="9949" r="89966">
                        <a14:foregroundMark x1="45712" y1="3699" x2="45712" y2="3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271" t="3003" r="38616" b="22402"/>
          <a:stretch/>
        </p:blipFill>
        <p:spPr>
          <a:xfrm>
            <a:off x="2884537" y="4925784"/>
            <a:ext cx="412453" cy="97204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3457" b="89994" l="9949" r="89966">
                        <a14:foregroundMark x1="46569" y1="3457" x2="46569" y2="34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90" t="2882" r="38706" b="23358"/>
          <a:stretch/>
        </p:blipFill>
        <p:spPr>
          <a:xfrm>
            <a:off x="2862260" y="593719"/>
            <a:ext cx="434730" cy="107779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485" b="89994" l="9949" r="89966">
                        <a14:foregroundMark x1="47256" y1="485" x2="47256" y2="485"/>
                        <a14:foregroundMark x1="46398" y1="1698" x2="46398" y2="16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101" r="38446" b="22523"/>
          <a:stretch/>
        </p:blipFill>
        <p:spPr>
          <a:xfrm>
            <a:off x="7363283" y="4680849"/>
            <a:ext cx="361679" cy="1321622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 xmlns="">
                  <a14:imgLayer r:embed="rId24">
                    <a14:imgEffect>
                      <a14:backgroundRemoval t="5397" b="89994" l="9949" r="89966">
                        <a14:foregroundMark x1="44254" y1="5397" x2="44254" y2="53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93" t="4805" r="39805" b="12313"/>
          <a:stretch/>
        </p:blipFill>
        <p:spPr>
          <a:xfrm>
            <a:off x="4887291" y="451320"/>
            <a:ext cx="439442" cy="1088270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5276" b="89994" l="9949" r="89966">
                        <a14:foregroundMark x1="45111" y1="6004" x2="45111" y2="6004"/>
                        <a14:foregroundMark x1="44082" y1="5276" x2="44082" y2="5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93" t="5046" r="39975" b="12912"/>
          <a:stretch/>
        </p:blipFill>
        <p:spPr>
          <a:xfrm>
            <a:off x="8589377" y="752805"/>
            <a:ext cx="382008" cy="78678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6821142" y="3050944"/>
            <a:ext cx="675695" cy="698509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3337685" y="3129955"/>
            <a:ext cx="677380" cy="700251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6687588" y="2280054"/>
            <a:ext cx="675695" cy="698509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8261967" y="2277440"/>
            <a:ext cx="677380" cy="700251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5960626" y="3061057"/>
            <a:ext cx="675695" cy="698509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7526493" y="2352877"/>
            <a:ext cx="677380" cy="700251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5952114" y="2330574"/>
            <a:ext cx="675695" cy="698509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5073894" y="2360375"/>
            <a:ext cx="677380" cy="700251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8442533" y="3252383"/>
            <a:ext cx="675695" cy="698509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4137580" y="2353745"/>
            <a:ext cx="677380" cy="700251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4213591" y="3102399"/>
            <a:ext cx="675695" cy="698509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5142117" y="3209430"/>
            <a:ext cx="677380" cy="700251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3278749" y="2360375"/>
            <a:ext cx="675695" cy="698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5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8.33333E-7 2.22222E-6 C -0.00104 -0.00371 -0.00208 -0.00764 -0.00312 -0.01111 C -0.00625 -0.02084 -0.01198 -0.03218 -0.0164 -0.0375 C -0.01953 -0.04121 -0.02278 -0.04468 -0.02578 -0.04861 C -0.02682 -0.05 -0.02786 -0.05186 -0.0289 -0.05278 C -0.03046 -0.05417 -0.03359 -0.05556 -0.03359 -0.05556 C -0.04036 -0.0551 -0.04726 -0.0551 -0.0539 -0.05417 C -0.05872 -0.05371 -0.06328 -0.05232 -0.06796 -0.05139 L -0.07656 -0.05 L -0.14218 -0.05417 C -0.14388 -0.0544 -0.14687 -0.05695 -0.14687 -0.05695 C -0.14739 -0.05834 -0.14778 -0.05996 -0.14843 -0.06111 C -0.15156 -0.06667 -0.15026 -0.06065 -0.15234 -0.06806 C -0.15273 -0.06945 -0.15273 -0.07107 -0.15312 -0.07223 C -0.15416 -0.07523 -0.15573 -0.07755 -0.15625 -0.08056 C -0.15833 -0.09121 -0.1556 -0.07824 -0.15859 -0.08889 C -0.16041 -0.09537 -0.15846 -0.09144 -0.16015 -0.09445 " pathEditMode="relative" ptsTypes="AAAAAAAAAAAAAAAAAA">
                                      <p:cBhvr>
                                        <p:cTn id="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58 -0.01134 L 0.04258 -0.01111 C 0.05378 -0.02014 0.0461 -0.01319 0.05625 -0.02523 C 0.05703 -0.02639 0.05808 -0.02685 0.05899 -0.02801 C 0.06641 -0.03958 0.05912 -0.03148 0.06537 -0.03773 C 0.06862 -0.04514 0.07292 -0.05185 0.07539 -0.05995 C 0.07995 -0.07616 0.07787 -0.06829 0.08177 -0.08356 C 0.08112 -0.09375 0.08151 -0.1044 0.07995 -0.11412 C 0.0793 -0.11736 0.06797 -0.1368 0.06719 -0.13773 C 0.06367 -0.14282 0.06016 -0.14768 0.05625 -0.15162 C 0.02813 -0.18009 0.03594 -0.17639 0.02084 -0.18217 C 0.01511 -0.1868 0.00938 -0.19167 0.00352 -0.19606 C 0.00261 -0.19676 0.00156 -0.19699 0.00078 -0.19745 L -0.01823 -0.20856 C -0.02552 -0.21967 -0.0194 -0.21204 -0.03919 -0.21967 C -0.04023 -0.22014 -0.04101 -0.22083 -0.04192 -0.22106 C -0.047 -0.22361 -0.05221 -0.22639 -0.05729 -0.22801 C -0.06393 -0.23009 -0.0707 -0.23079 -0.07734 -0.23217 C -0.07825 -0.23264 -0.07916 -0.23333 -0.08008 -0.23356 C -0.09114 -0.2368 -0.09271 -0.23657 -0.10364 -0.23773 C -0.10455 -0.23819 -0.10547 -0.23889 -0.10638 -0.23912 C -0.12383 -0.24421 -0.12877 -0.24282 -0.15091 -0.24329 L -0.22448 -0.24467 L -0.26719 -0.2419 C -0.26888 -0.2419 -0.27031 -0.24074 -0.27174 -0.24051 C -0.29062 -0.23981 -0.30937 -0.23958 -0.32812 -0.23912 C -0.34505 -0.23958 -0.36224 -0.23958 -0.37903 -0.24051 C -0.38281 -0.24097 -0.38633 -0.24259 -0.38997 -0.24329 C -0.39297 -0.24398 -0.39596 -0.24421 -0.39896 -0.24467 C -0.40143 -0.2456 -0.4039 -0.24676 -0.40625 -0.24745 C -0.40924 -0.24861 -0.4125 -0.24884 -0.41536 -0.25023 C -0.41719 -0.25116 -0.41914 -0.25208 -0.42083 -0.25301 C -0.42213 -0.25393 -0.42317 -0.25532 -0.42448 -0.25579 C -0.42591 -0.25671 -0.4276 -0.25671 -0.42903 -0.25717 C -0.43008 -0.25764 -0.43086 -0.2581 -0.43177 -0.25856 L -0.43437 -0.26273 " pathEditMode="relative" rAng="0" ptsTypes="AAAAAAAAAAAAAAAAAAAAAAAAAAAAAAAAAAAA">
                                      <p:cBhvr>
                                        <p:cTn id="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88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7.40741E-6 L -5E-6 7.40741E-6 C -0.0017 -0.01365 -0.00287 -0.01782 -0.00078 -0.03333 C -0.00013 -0.03842 0.00196 -0.04259 0.00313 -0.04722 C 0.00352 -0.04861 0.00352 -0.05023 0.00391 -0.05138 C 0.00534 -0.05532 0.00716 -0.05879 0.0086 -0.06249 C 0.01029 -0.06666 0.01172 -0.07106 0.01328 -0.07499 C 0.01641 -0.08263 0.01875 -0.09143 0.02266 -0.09722 C 0.02422 -0.09953 0.02578 -0.10208 0.02735 -0.10416 C 0.02839 -0.10578 0.02956 -0.10694 0.03047 -0.10833 C 0.03138 -0.10972 0.0319 -0.11157 0.03281 -0.11249 C 0.0336 -0.11342 0.03451 -0.11319 0.03516 -0.11388 C 0.03685 -0.11574 0.03985 -0.11944 0.03985 -0.11944 C 0.04011 -0.12083 0.04024 -0.12245 0.04063 -0.12361 C 0.04154 -0.12661 0.04388 -0.13194 0.04388 -0.13194 " pathEditMode="relative" ptsTypes="AAAAAAAAAAAAAAA">
                                      <p:cBhvr>
                                        <p:cTn id="1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-8.33333E-7 -2.59259E-6 C 0.00104 -0.02106 -0.00013 -0.00879 0.00221 -0.025 C 0.00286 -0.0287 0.00312 -0.03264 0.00377 -0.03611 C 0.00416 -0.03773 0.00481 -0.03912 0.00533 -0.04027 C 0.00742 -0.0456 0.00963 -0.05046 0.01158 -0.05555 C 0.01302 -0.05879 0.01393 -0.0625 0.01549 -0.06527 C 0.01953 -0.07245 0.02408 -0.08125 0.02877 -0.08611 C 0.03138 -0.08889 0.03424 -0.09143 0.03658 -0.09444 C 0.04062 -0.09977 0.03854 -0.09814 0.04283 -0.1 C 0.04817 -0.10648 0.04583 -0.10463 0.04987 -0.10694 C 0.05091 -0.10833 0.05195 -0.11018 0.05299 -0.11111 C 0.05377 -0.11203 0.05468 -0.11203 0.05533 -0.1125 C 0.05625 -0.11342 0.0569 -0.11435 0.05768 -0.11527 C 0.05989 -0.12129 0.06093 -0.12338 0.06237 -0.12916 C 0.06276 -0.13055 0.06302 -0.13194 0.06315 -0.13333 C 0.06328 -0.13426 0.06315 -0.13518 0.06315 -0.13611 " pathEditMode="relative" ptsTypes="AAAAAAAAAAAAAAAAA">
                                      <p:cBhvr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0.00023 L -1.875E-6 0.00023 C 0.01406 -0.0125 -1.875E-6 0.00047 0.01302 -0.01412 C 0.0138 -0.01504 0.01472 -0.01574 0.01563 -0.01597 C 0.01992 -0.01898 0.02448 -0.02129 0.02878 -0.02407 C 0.03711 -0.0368 0.03047 -0.02754 0.05156 -0.03981 C 0.08815 -0.06157 0.05456 -0.04236 0.09623 -0.06342 C 0.09701 -0.06412 0.09779 -0.06527 0.09883 -0.06551 C 0.11055 -0.07106 0.12305 -0.07268 0.13464 -0.08125 C 0.13946 -0.08541 0.13633 -0.0831 0.14427 -0.08727 C 0.14518 -0.08865 0.1461 -0.08958 0.14688 -0.0912 C 0.14857 -0.09514 0.14883 -0.09861 0.14961 -0.10301 C 0.14922 -0.10648 0.14896 -0.10995 0.1487 -0.11296 C 0.14844 -0.11527 0.14844 -0.11759 0.14779 -0.11898 C 0.14453 -0.12615 0.14518 -0.11597 0.14518 -0.12477 " pathEditMode="relative" rAng="0" ptsTypes="AAAAAAAAAAAAAAA">
                                      <p:cBhvr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74" y="-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5.55556E-6 L -3.125E-6 -5.55556E-6 C -0.00494 -0.02385 0.00091 0.00324 -0.0052 -0.02292 C -0.0056 -0.02408 -0.00573 -0.0257 -0.00599 -0.02686 C -0.00664 -0.02964 -0.00768 -0.03218 -0.00833 -0.03496 C -0.01106 -0.04792 -0.01093 -0.04769 -0.01211 -0.05788 C -0.01302 -0.07593 -0.01315 -0.07014 -0.01211 -0.08889 C -0.01185 -0.0919 -0.01185 -0.09514 -0.01132 -0.09815 C -0.0108 -0.1007 -0.00976 -0.10278 -0.00898 -0.1051 C -0.0082 -0.10764 -0.00755 -0.11042 -0.00677 -0.11297 C -0.0056 -0.1169 -0.0039 -0.122 -0.00221 -0.12524 C 0.00118 -0.13195 0.0056 -0.1382 0.0099 -0.1426 C 0.01172 -0.14445 0.01355 -0.14607 0.01524 -0.14815 C 0.0336 -0.16899 0.00586 -0.13982 0.02735 -0.16019 C 0.02891 -0.16181 0.03021 -0.16413 0.0319 -0.16551 C 0.03386 -0.16737 0.03594 -0.16829 0.03789 -0.16968 C 0.03972 -0.17084 0.04141 -0.17269 0.04323 -0.17362 C 0.04831 -0.17663 0.04909 -0.17593 0.05391 -0.17778 C 0.05482 -0.17801 0.05586 -0.17871 0.0569 -0.17894 C 0.06224 -0.17871 0.06745 -0.17848 0.07279 -0.17778 C 0.07461 -0.17755 0.07631 -0.17686 0.07813 -0.17639 L 0.08412 -0.17501 C 0.0849 -0.17454 0.08568 -0.17408 0.08646 -0.17362 C 0.09102 -0.17061 0.09545 -0.1669 0.10013 -0.16436 C 0.10078 -0.16389 0.1017 -0.16343 0.10235 -0.16297 C 0.10495 -0.16089 0.1073 -0.15811 0.1099 -0.15626 C 0.11315 -0.15371 0.11667 -0.15232 0.1198 -0.14954 C 0.12605 -0.14376 0.1319 -0.13681 0.13802 -0.13056 L 0.14701 -0.12107 C 0.14987 -0.11829 0.15274 -0.11598 0.15534 -0.11297 C 0.1625 -0.1051 0.16459 -0.10232 0.17201 -0.09561 C 0.17279 -0.09491 0.17357 -0.09468 0.17435 -0.09422 C 0.19245 -0.07014 0.16719 -0.10278 0.18802 -0.0794 C 0.19037 -0.07663 0.19245 -0.07292 0.1948 -0.06991 C 0.19545 -0.06922 0.19636 -0.06922 0.19714 -0.06852 C 0.19922 -0.06667 0.20118 -0.06436 0.20313 -0.06181 C 0.20834 -0.0551 0.21289 -0.04676 0.21823 -0.04028 C 0.21901 -0.03936 0.2198 -0.03866 0.22058 -0.03774 C 0.22292 -0.0345 0.225 -0.03102 0.22735 -0.02825 C 0.2306 -0.02431 0.23412 -0.0213 0.23724 -0.01737 C 0.24362 -0.00973 0.24987 -0.00116 0.25612 0.00671 C 0.26784 0.02152 0.278 0.03333 0.29102 0.04583 C 0.29427 0.04907 0.29753 0.05254 0.30091 0.05532 C 0.30352 0.0574 0.30651 0.05856 0.30925 0.06064 C 0.31159 0.06249 0.31368 0.0655 0.31602 0.06736 C 0.31823 0.06921 0.32058 0.0699 0.32292 0.07152 C 0.33685 0.08124 0.32826 0.07916 0.34857 0.08888 C 0.35144 0.09027 0.35417 0.09189 0.3569 0.09305 C 0.37943 0.10138 0.35313 0.09004 0.36602 0.0956 C 0.3711 0.09513 0.37618 0.09536 0.38125 0.09421 C 0.38256 0.09398 0.38373 0.09236 0.38503 0.09166 C 0.38646 0.09074 0.38802 0.08981 0.38959 0.08888 C 0.39102 0.08703 0.39271 0.08564 0.39414 0.08356 C 0.39545 0.08148 0.39675 0.07939 0.39792 0.07685 C 0.39974 0.07268 0.40144 0.06504 0.40248 0.06064 C 0.403 0.0581 0.40326 0.05509 0.40391 0.05254 C 0.40469 0.04976 0.40703 0.04444 0.40703 0.04444 " pathEditMode="relative" ptsTypes="AAAAAAAAAAAAAAAAAAAAAAAAAAAAAAAAAAAAAAAAAAAAAAAAAAAAAAAAA">
                                      <p:cBhvr>
                                        <p:cTn id="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3.7037E-7 L -4.16667E-7 3.7037E-7 C -0.00182 0.0037 -0.0039 0.00695 -0.00547 0.01111 C -0.00651 0.01343 -0.00703 0.01667 -0.00781 0.01945 C -0.00885 0.02269 -0.00976 0.02593 -0.01093 0.02917 C -0.01237 0.03287 -0.01432 0.03611 -0.01562 0.04028 C -0.01745 0.0456 -0.02304 0.0662 -0.025 0.075 C -0.02669 0.08218 -0.02695 0.08634 -0.02812 0.09445 C -0.02864 0.09769 -0.02929 0.1007 -0.02968 0.10417 C -0.03112 0.11412 -0.03125 0.11574 -0.03203 0.125 C -0.03294 0.15093 -0.03333 0.14745 -0.03203 0.17639 C -0.03203 0.17778 -0.03086 0.18681 -0.03047 0.18889 C -0.03008 0.1912 -0.02942 0.19329 -0.0289 0.19583 C -0.02864 0.19745 -0.02851 0.19954 -0.02812 0.20139 C -0.02695 0.20602 -0.02591 0.21088 -0.02422 0.21528 C -0.00937 0.25324 -0.02526 0.2132 -0.01562 0.23611 C -0.0151 0.23727 -0.01471 0.23889 -0.01406 0.24028 C -0.01211 0.24398 -0.00989 0.24745 -0.00781 0.25139 C -0.00716 0.25255 -0.0069 0.25417 -0.00625 0.25556 C -0.00508 0.25764 -0.00364 0.25903 -0.00234 0.26111 C 0.00052 0.26551 0.00326 0.2706 0.00625 0.275 C 0.00925 0.2794 0.01276 0.28264 0.01563 0.2875 C 0.01927 0.29352 0.02279 0.29954 0.02657 0.30556 C 0.02774 0.30741 0.02917 0.30903 0.03047 0.31111 C 0.03412 0.31736 0.0375 0.32431 0.04128 0.33056 C 0.04362 0.33426 0.0461 0.33773 0.04831 0.34167 C 0.05078 0.3456 0.05287 0.35023 0.05534 0.35417 C 0.06849 0.37361 0.0513 0.34745 0.06472 0.36945 C 0.06602 0.3713 0.06745 0.37292 0.06862 0.375 C 0.07357 0.38264 0.07018 0.37917 0.07643 0.3875 C 0.07774 0.38889 0.07917 0.39005 0.08034 0.39167 C 0.08255 0.39421 0.08451 0.39722 0.08659 0.4 C 0.08789 0.40139 0.08933 0.40255 0.0905 0.40417 C 0.09167 0.40533 0.09258 0.40695 0.09362 0.40833 C 0.09571 0.41065 0.09779 0.41296 0.09987 0.41528 C 0.10117 0.41667 0.10235 0.41852 0.10378 0.41945 C 0.10456 0.41991 0.10534 0.42037 0.10612 0.42083 C 0.10821 0.42176 0.11237 0.42361 0.11237 0.42361 C 0.11862 0.42315 0.125 0.42384 0.13112 0.42222 C 0.13203 0.42176 0.13203 0.41921 0.13268 0.41806 C 0.13698 0.41042 0.13607 0.41528 0.13893 0.40695 C 0.13907 0.40648 0.13893 0.40602 0.13893 0.40556 " pathEditMode="relative" ptsTypes="AAAAAAAAAAAAAAAAAAAAAAAAAAAAAAAAAAAAAAAAAA">
                                      <p:cBhvr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5.18519E-6 L 2.29167E-6 5.18519E-6 L -0.01094 0.00834 C -0.01211 0.00903 -0.01315 0.00996 -0.01407 0.01112 C -0.01628 0.0132 -0.01823 0.01575 -0.02032 0.01806 C -0.02136 0.01899 -0.02253 0.01968 -0.02344 0.02084 C -0.03151 0.02917 -0.02696 0.0264 -0.03282 0.02917 C -0.03542 0.03195 -0.03802 0.03496 -0.04063 0.03751 C -0.04167 0.0382 -0.04284 0.03797 -0.04375 0.0389 C -0.04623 0.04075 -0.04857 0.04329 -0.05078 0.04584 C -0.0517 0.04653 -0.05235 0.04769 -0.05313 0.04862 C -0.05495 0.05001 -0.0569 0.05116 -0.0586 0.05278 C -0.0625 0.05603 -0.0711 0.06575 -0.07344 0.06945 C -0.07474 0.0713 -0.07618 0.07292 -0.07735 0.07501 C -0.07891 0.07755 -0.07995 0.08056 -0.08125 0.08334 C -0.08282 0.08612 -0.08464 0.08843 -0.08594 0.09167 C -0.08724 0.09445 -0.08802 0.09815 -0.08907 0.1014 C -0.09063 0.10556 -0.09245 0.1095 -0.09375 0.1139 C -0.0987 0.1294 -0.09467 0.11829 -0.09688 0.12778 C -0.09948 0.13797 -0.09961 0.13519 -0.10157 0.14723 C -0.10235 0.15116 -0.10261 0.15556 -0.10313 0.15973 C -0.10534 0.17362 -0.10534 0.16436 -0.10625 0.18473 C -0.10717 0.20278 -0.10612 0.19607 -0.10782 0.20556 C -0.10821 0.21552 -0.10873 0.22987 -0.10938 0.24028 C -0.10964 0.2426 -0.11003 0.24491 -0.11016 0.24723 C -0.11055 0.25001 -0.11068 0.25278 -0.11094 0.25556 C -0.11146 0.25834 -0.11198 0.26112 -0.1125 0.2639 L -0.11407 0.27223 C -0.11459 0.27501 -0.11524 0.27755 -0.11563 0.28056 C -0.11589 0.28241 -0.11602 0.28427 -0.11641 0.28612 C -0.11732 0.28936 -0.11875 0.29237 -0.11953 0.29584 C -0.1211 0.30163 -0.12214 0.30788 -0.12344 0.3139 C -0.12396 0.31621 -0.12461 0.31853 -0.125 0.32084 C -0.12526 0.32223 -0.12565 0.32362 -0.12578 0.32501 C -0.12618 0.32686 -0.12618 0.32871 -0.12657 0.33056 C -0.12696 0.33195 -0.12761 0.33334 -0.12813 0.33473 C -0.12943 0.34584 -0.12852 0.33936 -0.13125 0.35417 L -0.13125 0.35417 C -0.13243 0.36204 -0.13164 0.35788 -0.1336 0.36667 C -0.13399 0.37084 -0.13451 0.37894 -0.13516 0.38334 C -0.13789 0.4007 -0.13594 0.38265 -0.1375 0.40001 C -0.13724 0.41251 -0.1375 0.42501 -0.13672 0.43751 C -0.13659 0.44098 -0.13451 0.44283 -0.13282 0.44306 C -0.13138 0.44329 -0.12969 0.44306 -0.12813 0.44306 " pathEditMode="relative" ptsTypes="AAAAAAAAAAAAAAAAAAAAAAAAAAAAAAAAAAAAAAAAAAAA">
                                      <p:cBhvr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3.33333E-6 L 6.25E-7 0.00023 C -0.00143 0.02408 -0.00182 0.04352 -0.00586 0.06667 C -0.00664 0.07153 -0.00755 0.07662 -0.00846 0.08148 C -0.00977 0.0875 -0.01133 0.09283 -0.01224 0.09931 C -0.01341 0.10602 -0.0138 0.11343 -0.01484 0.12014 C -0.01615 0.12662 -0.01797 0.13264 -0.0194 0.13936 C -0.0207 0.14561 -0.02175 0.15232 -0.02318 0.15857 C -0.02448 0.16389 -0.0332 0.19746 -0.03607 0.20602 C -0.03932 0.21505 -0.05195 0.24769 -0.05599 0.2551 C -0.05794 0.25857 -0.0599 0.26158 -0.06172 0.26551 C -0.06341 0.26875 -0.06458 0.27269 -0.06628 0.27593 C -0.06758 0.27801 -0.06888 0.27963 -0.07005 0.28172 C -0.07279 0.28658 -0.07487 0.2926 -0.07787 0.29653 C -0.0793 0.29861 -0.08086 0.30047 -0.08229 0.30255 C -0.08359 0.30394 -0.08503 0.30533 -0.0862 0.30695 C -0.08841 0.30973 -0.09023 0.31389 -0.09258 0.31598 C -0.10273 0.32361 -0.09154 0.31436 -0.09896 0.32176 C -0.10078 0.32338 -0.1026 0.32454 -0.10417 0.32639 C -0.10573 0.32755 -0.10716 0.32917 -0.10859 0.33079 C -0.11016 0.33172 -0.11172 0.33218 -0.11315 0.3338 C -0.11523 0.33519 -0.11706 0.33797 -0.11888 0.33959 C -0.12526 0.34398 -0.12773 0.34491 -0.13307 0.34699 C -0.13685 0.35023 -0.13529 0.34885 -0.1375 0.35162 " pathEditMode="relative" rAng="0" ptsTypes="AAAAAAAAAAAAAAAAAAAAAAAA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75" y="1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2.22222E-6 L 3.54167E-6 0.00023 C -0.00052 0.00417 -0.00091 0.00834 -0.00144 0.0125 C -0.00183 0.01528 -0.00248 0.01783 -0.00274 0.02084 C -0.00339 0.02547 -0.00365 0.02871 -0.00482 0.03334 C -0.0056 0.03611 -0.00664 0.03866 -0.00756 0.04167 C -0.00899 0.04607 -0.00977 0.05162 -0.01159 0.05556 C -0.01355 0.05972 -0.01537 0.06435 -0.01758 0.06806 C -0.01849 0.06945 -0.01953 0.0706 -0.02032 0.07222 C -0.02136 0.07384 -0.02214 0.07593 -0.02305 0.07778 C -0.02565 0.08241 -0.02683 0.08403 -0.02982 0.0875 C -0.03138 0.08912 -0.03438 0.09213 -0.03581 0.09306 C -0.03789 0.09422 -0.03998 0.09468 -0.04193 0.09584 C -0.04271 0.09607 -0.04336 0.09653 -0.04388 0.09722 C -0.04493 0.09792 -0.04571 0.09931 -0.04662 0.1 C -0.0487 0.10093 -0.05078 0.1007 -0.05274 0.10139 C -0.05508 0.10209 -0.0573 0.10301 -0.05951 0.10417 C -0.06042 0.1044 -0.0612 0.10509 -0.06211 0.10556 C -0.06615 0.10672 -0.07188 0.10764 -0.07565 0.10834 C -0.07787 0.10926 -0.08008 0.11019 -0.08243 0.11111 C -0.0849 0.11181 -0.08933 0.1125 -0.0918 0.11389 C -0.09323 0.11459 -0.09466 0.11551 -0.09584 0.11667 C -0.09688 0.11736 -0.09766 0.11852 -0.09857 0.11945 C -0.10078 0.1213 -0.10339 0.12222 -0.10534 0.125 C -0.10664 0.12685 -0.10808 0.12894 -0.10938 0.13056 C -0.1112 0.13218 -0.11315 0.13264 -0.11472 0.13472 C -0.11719 0.13727 -0.11927 0.14121 -0.12149 0.14445 C -0.12266 0.14584 -0.12396 0.14653 -0.12487 0.14861 C -0.12552 0.15 -0.12631 0.15139 -0.12696 0.15278 C -0.12891 0.15556 -0.13099 0.15834 -0.13295 0.16111 C -0.13438 0.16297 -0.13594 0.16435 -0.13698 0.16667 C -0.13868 0.16945 -0.14024 0.17246 -0.1418 0.175 C -0.14362 0.17755 -0.14532 0.17963 -0.14714 0.18195 C -0.15235 0.18797 -0.14766 0.18056 -0.15456 0.19028 C -0.15782 0.19468 -0.16094 0.19954 -0.16407 0.20417 C -0.16472 0.20509 -0.1655 0.20579 -0.16602 0.20695 C -0.16719 0.2088 -0.16836 0.21065 -0.1694 0.2125 C -0.17539 0.2206 -0.1767 0.22037 -0.1823 0.22917 C -0.18412 0.23195 -0.18594 0.23542 -0.18763 0.23889 C -0.18985 0.24283 -0.19167 0.24722 -0.19375 0.25139 C -0.1948 0.25371 -0.19636 0.25556 -0.19714 0.25834 C -0.19753 0.25972 -0.19805 0.26111 -0.19844 0.2625 C -0.19909 0.26435 -0.19987 0.26597 -0.20052 0.26806 C -0.20131 0.27014 -0.20196 0.27246 -0.20248 0.275 C -0.203 0.27662 -0.20326 0.27871 -0.20378 0.28056 C -0.20443 0.28195 -0.20547 0.28287 -0.20586 0.28472 C -0.20756 0.29005 -0.20808 0.29514 -0.2099 0.3 C -0.21055 0.30139 -0.2112 0.30278 -0.21198 0.30417 C -0.21211 0.30556 -0.21237 0.30695 -0.21263 0.30834 C -0.21315 0.31042 -0.2155 0.31644 -0.21602 0.31806 C -0.21654 0.31922 -0.21706 0.3206 -0.21732 0.32222 C -0.21771 0.32338 -0.21784 0.325 -0.21797 0.32639 C -0.21823 0.32732 -0.21849 0.32824 -0.21862 0.32917 " pathEditMode="relative" rAng="0" ptsTypes="AAAAAAAAAAAAAAAAAAAAAAAAAAAAAAAAAAAAAAAAAAAAAAAAAAAAA">
                                      <p:cBhvr>
                                        <p:cTn id="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38" y="1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8.33333E-7 3.7037E-6 C -0.01081 0.00208 -0.00391 -0.00093 -0.01484 0.0081 C -0.01562 0.00879 -0.01654 0.00903 -0.01719 0.00949 C -0.01966 0.01134 -0.02201 0.01319 -0.02422 0.01504 C -0.0306 0.02083 -0.03932 0.02986 -0.04453 0.03727 C -0.04583 0.03912 -0.04727 0.04097 -0.04844 0.04282 C -0.05065 0.04653 -0.05286 0.05 -0.05469 0.05393 C -0.05573 0.05625 -0.05664 0.05903 -0.05781 0.06088 C -0.06081 0.06597 -0.06432 0.06967 -0.06719 0.07477 C -0.07253 0.08426 -0.07643 0.09213 -0.08359 0.09838 C -0.08789 0.10231 -0.08984 0.1044 -0.09453 0.10671 C -0.09922 0.10926 -0.10312 0.11018 -0.10781 0.11088 C -0.11068 0.11157 -0.11367 0.11157 -0.11641 0.11227 C -0.11966 0.11296 -0.12266 0.11435 -0.12578 0.11504 C -0.12891 0.11574 -0.13203 0.11643 -0.13516 0.11643 L -0.19219 0.11782 C -0.20221 0.12014 -0.19492 0.11759 -0.20469 0.12338 C -0.21055 0.12685 -0.21107 0.12592 -0.21719 0.13032 C -0.2194 0.13194 -0.22135 0.13426 -0.22344 0.13588 C -0.22552 0.1375 -0.22773 0.13842 -0.22969 0.14004 C -0.23164 0.14166 -0.23333 0.14398 -0.23516 0.1456 C -0.23646 0.14676 -0.23789 0.14722 -0.23906 0.14838 C -0.24049 0.15 -0.24167 0.15231 -0.24297 0.15393 C -0.24401 0.15509 -0.24805 0.15903 -0.24922 0.16088 C -0.25534 0.16991 -0.24818 0.16088 -0.25391 0.16782 C -0.25443 0.16967 -0.25482 0.17176 -0.25547 0.17338 C -0.25612 0.175 -0.25729 0.17592 -0.25781 0.17754 C -0.25846 0.17916 -0.2582 0.18148 -0.25859 0.1831 C -0.25924 0.18518 -0.26042 0.18657 -0.26094 0.18866 C -0.26224 0.19305 -0.26406 0.20254 -0.26406 0.20254 C -0.26615 0.22477 -0.26302 0.19537 -0.26719 0.2206 C -0.26797 0.22523 -0.26823 0.22986 -0.26875 0.23449 C -0.26901 0.2368 -0.26901 0.23935 -0.26953 0.24143 L -0.27109 0.24699 C -0.27161 0.25116 -0.27187 0.2544 -0.27266 0.2581 C -0.27318 0.25995 -0.27383 0.2618 -0.27422 0.26366 C -0.27578 0.26944 -0.27682 0.27662 -0.27891 0.28171 L -0.28125 0.28727 C -0.2819 0.29074 -0.28216 0.29282 -0.28359 0.2956 C -0.28437 0.29676 -0.28516 0.29745 -0.28594 0.29838 C -0.28802 0.3037 -0.28659 0.30254 -0.28984 0.30254 " pathEditMode="relative" ptsTypes="AAAAAAAAAAAAAAAAAAAAAAAAAAAAAAAAAAAAAAAAAA">
                                      <p:cBhvr>
                                        <p:cTn id="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0.01019 L 2.70833E-6 0.01042 C -0.00235 0.00995 -0.00469 0.00903 -0.00703 0.00926 C -0.00938 0.00949 -0.01172 0.01157 -0.01407 0.01204 C -0.01537 0.01227 -0.0168 0.0125 -0.01797 0.01296 C -0.0194 0.01343 -0.02058 0.01412 -0.02188 0.01458 C -0.025 0.01597 -0.02813 0.01736 -0.03125 0.01829 C -0.03672 0.02014 -0.03724 0.02037 -0.04297 0.02176 C -0.04532 0.02269 -0.04779 0.02315 -0.05 0.02361 C -0.05951 0.02616 -0.05313 0.025 -0.0625 0.02639 C -0.07136 0.0294 -0.06927 0.02917 -0.08203 0.02917 C -0.10612 0.02917 -0.12995 0.02847 -0.15391 0.02824 C -0.16029 0.02755 -0.16771 0.02708 -0.17422 0.02546 C -0.17839 0.02454 -0.1763 0.02477 -0.17969 0.02361 C -0.18073 0.02338 -0.18177 0.02315 -0.18282 0.02269 C -0.18412 0.02245 -0.18555 0.02222 -0.18672 0.02176 C -0.1918 0.02014 -0.18985 0.02014 -0.19453 0.01736 C -0.1987 0.01505 -0.19909 0.0162 -0.20313 0.01296 C -0.20482 0.01157 -0.20625 0.00972 -0.20782 0.00833 C -0.2086 0.00787 -0.20951 0.00787 -0.21016 0.00741 C -0.21211 0.00671 -0.21393 0.00602 -0.21563 0.00486 C -0.21979 0.00208 -0.22409 -0.00023 -0.22735 -0.00417 C -0.23164 -0.00903 -0.2293 -0.00694 -0.23438 -0.01042 C -0.2392 -0.01782 -0.23412 -0.01042 -0.23985 -0.01667 C -0.24206 -0.01898 -0.24375 -0.02199 -0.2461 -0.02384 L -0.25078 -0.02731 C -0.2513 -0.02824 -0.2517 -0.0294 -0.25235 -0.03009 C -0.25521 -0.03333 -0.25456 -0.03055 -0.25782 -0.0338 C -0.2599 -0.03565 -0.26146 -0.03796 -0.26328 -0.04005 C -0.26407 -0.04097 -0.26485 -0.0419 -0.26563 -0.04259 C -0.26797 -0.04468 -0.27058 -0.04653 -0.27266 -0.04907 C -0.27344 -0.04977 -0.27422 -0.05116 -0.275 -0.05162 C -0.27604 -0.05255 -0.27722 -0.05278 -0.27813 -0.05347 C -0.28334 -0.05787 -0.27787 -0.05532 -0.28282 -0.05718 C -0.2862 -0.06273 -0.28412 -0.0625 -0.28672 -0.0625 " pathEditMode="relative" rAng="0" ptsTypes="AAAAAAAAAAAAAAAAAAAAAAAAAAAAAAAAAAA">
                                      <p:cBhvr>
                                        <p:cTn id="9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36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2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250"/>
                            </p:stCondLst>
                            <p:childTnLst>
                              <p:par>
                                <p:cTn id="10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250"/>
                            </p:stCondLst>
                            <p:childTnLst>
                              <p:par>
                                <p:cTn id="10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87724" y="511604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76" t="23784" r="17207" b="28408"/>
          <a:stretch/>
        </p:blipFill>
        <p:spPr>
          <a:xfrm>
            <a:off x="2830521" y="272191"/>
            <a:ext cx="5662690" cy="5853894"/>
          </a:xfrm>
          <a:prstGeom prst="rect">
            <a:avLst/>
          </a:prstGeom>
        </p:spPr>
      </p:pic>
      <p:sp>
        <p:nvSpPr>
          <p:cNvPr id="22" name="Tlačítko akce: Nápověda 21">
            <a:hlinkClick r:id="" action="ppaction://noaction" highlightClick="1"/>
          </p:cNvPr>
          <p:cNvSpPr/>
          <p:nvPr/>
        </p:nvSpPr>
        <p:spPr>
          <a:xfrm>
            <a:off x="9679459" y="3690551"/>
            <a:ext cx="1960606" cy="203080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0787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Sociabilita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Učíme se dělit určitý počet předmětů mezi děti. Dělíme se spravedlivě, aby každé z dětí mělo stejně.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Děti se dokáží rozdělit s ostatními dětmi. Budou chápat, že každý je jiný a jinak vypadá. Dětí se seznámí se základní matematickou operací – dělení bez zbytku.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Tento výukový materiál vede děti k tomu, aby se uměly spravedlivě rozdělit. Materiál lze použít i jako doplněk při seznamování dětí s jinými kulturami a k procvičení dělení bez zbytku. Na snímcích 2 - 8 je určitý počet dětí a předmětů. Úkolem je vše roztřídit tak, aby měly všechny děti stejně. </a:t>
            </a:r>
          </a:p>
          <a:p>
            <a:r>
              <a:rPr lang="cs-CZ" dirty="0" smtClean="0"/>
              <a:t>Snímky 2  a 3 slouží k pochopení principu práce. Je zde stejný počet dětí i předmětů.  Na snímku číslo 4</a:t>
            </a:r>
            <a:r>
              <a:rPr lang="cs-CZ" dirty="0"/>
              <a:t> </a:t>
            </a:r>
            <a:r>
              <a:rPr lang="cs-CZ" dirty="0" smtClean="0"/>
              <a:t>- 7 je již více předmětů než dětí, je třeba na každé dítě v druhém dělícím kole opětovně kliknout. Snímek 8 – 10 rozdělují děti pizzu pomocí interaktivního pera. Snímek 11 opět přidělujeme pizzy klikáním na děti. Jedna pizza zbude. Na následném snímku ( kliknutím na otazník ) se děti rozhodují, co s ní udělají.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Na </a:t>
            </a:r>
            <a:r>
              <a:rPr lang="cs-CZ" dirty="0"/>
              <a:t>magnetickou tabulku č</a:t>
            </a:r>
            <a:r>
              <a:rPr lang="cs-CZ" dirty="0" smtClean="0"/>
              <a:t>. 1 </a:t>
            </a:r>
            <a:r>
              <a:rPr lang="cs-CZ" dirty="0"/>
              <a:t>připevníme nebo namalujeme </a:t>
            </a:r>
            <a:r>
              <a:rPr lang="cs-CZ" dirty="0" smtClean="0"/>
              <a:t>obrázky dětí. Děti budou přiřazovat magnetické obrázky tak, aby to bylo spravedlivé.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Posoudit početnost dvou souborů.</a:t>
            </a:r>
          </a:p>
          <a:p>
            <a:r>
              <a:rPr lang="cs-CZ" dirty="0" smtClean="0"/>
              <a:t>Chápat základní matematické pojmy.</a:t>
            </a:r>
          </a:p>
          <a:p>
            <a:r>
              <a:rPr lang="cs-CZ" dirty="0" smtClean="0"/>
              <a:t>Jednoduchý problém vyřešit samostatně.</a:t>
            </a:r>
          </a:p>
          <a:p>
            <a:r>
              <a:rPr lang="cs-CZ" dirty="0" smtClean="0"/>
              <a:t>Všímat si toho, co druhý potřebuje (umět se rozdělit o hračky</a:t>
            </a:r>
            <a:r>
              <a:rPr lang="cs-CZ" smtClean="0"/>
              <a:t>, pamlsky,…).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1_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506</Words>
  <Application>Microsoft Office PowerPoint</Application>
  <PresentationFormat>Vlastní</PresentationFormat>
  <Paragraphs>73</Paragraphs>
  <Slides>19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Sheer Green 16x9</vt:lpstr>
      <vt:lpstr>1_Sheer Green 16x9</vt:lpstr>
      <vt:lpstr>Umíme se rozdělit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Použité odkazy</vt:lpstr>
      <vt:lpstr>Metodický pokyn Integrovaný blok: Sociabilita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Množství, symbol 0 - 10</dc:title>
  <dc:creator/>
  <cp:lastModifiedBy/>
  <cp:revision>4</cp:revision>
  <dcterms:created xsi:type="dcterms:W3CDTF">2014-08-05T12:38:58Z</dcterms:created>
  <dcterms:modified xsi:type="dcterms:W3CDTF">2015-04-29T12:07:02Z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