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4" r:id="rId4"/>
    <p:sldId id="282" r:id="rId5"/>
    <p:sldId id="283" r:id="rId6"/>
    <p:sldId id="286" r:id="rId7"/>
    <p:sldId id="287" r:id="rId8"/>
    <p:sldId id="275" r:id="rId9"/>
    <p:sldId id="276" r:id="rId10"/>
    <p:sldId id="277" r:id="rId11"/>
    <p:sldId id="278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4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A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30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3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4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29.4.2015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29.4.2015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575330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Vyber</a:t>
            </a:r>
            <a:r>
              <a:rPr lang="cs-CZ" baseline="0" dirty="0" smtClean="0"/>
              <a:t> nástroj, který je </a:t>
            </a:r>
            <a:r>
              <a:rPr lang="cs-CZ" baseline="0" dirty="0" smtClean="0"/>
              <a:t>bicí.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000024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Vyber nástroj, který je </a:t>
            </a:r>
            <a:r>
              <a:rPr lang="cs-CZ" dirty="0" smtClean="0"/>
              <a:t>dechový.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199027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Vyber nástroj, který je </a:t>
            </a:r>
            <a:r>
              <a:rPr lang="cs-CZ" dirty="0" smtClean="0"/>
              <a:t>strunný.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199027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Vyber</a:t>
            </a:r>
            <a:r>
              <a:rPr lang="cs-CZ" baseline="0" dirty="0" smtClean="0"/>
              <a:t> </a:t>
            </a:r>
            <a:r>
              <a:rPr lang="cs-CZ" baseline="0" dirty="0" smtClean="0"/>
              <a:t>nástroj, </a:t>
            </a:r>
            <a:r>
              <a:rPr lang="cs-CZ" baseline="0" dirty="0" smtClean="0"/>
              <a:t>který je </a:t>
            </a:r>
            <a:r>
              <a:rPr lang="cs-CZ" baseline="0" dirty="0" smtClean="0"/>
              <a:t>klávesový.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199027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615148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microsoft.com/office/2007/relationships/hdphoto" Target="../media/hdphoto5.wd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microsoft.com/office/2007/relationships/hdphoto" Target="../media/hdphoto5.wdp"/><Relationship Id="rId3" Type="http://schemas.openxmlformats.org/officeDocument/2006/relationships/audio" Target="../media/audio1.wav"/><Relationship Id="rId7" Type="http://schemas.microsoft.com/office/2007/relationships/hdphoto" Target="../media/hdphoto2.wdp"/><Relationship Id="rId12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0" Type="http://schemas.openxmlformats.org/officeDocument/2006/relationships/image" Target="../media/image7.png"/><Relationship Id="rId4" Type="http://schemas.openxmlformats.org/officeDocument/2006/relationships/image" Target="../media/image4.png"/><Relationship Id="rId9" Type="http://schemas.microsoft.com/office/2007/relationships/hdphoto" Target="../media/hdphoto3.wdp"/><Relationship Id="rId14" Type="http://schemas.openxmlformats.org/officeDocument/2006/relationships/comments" Target="../comments/comment1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comments" Target="../comments/comment2.xml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microsoft.com/office/2007/relationships/hdphoto" Target="../media/hdphoto5.wdp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comments" Target="../comments/comment3.xml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microsoft.com/office/2007/relationships/hdphoto" Target="../media/hdphoto5.wdp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comments" Target="../comments/comment4.xml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microsoft.com/office/2007/relationships/hdphoto" Target="../media/hdphoto5.wdp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Hudební nástroje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>
                        <a14:foregroundMark x1="17280" y1="40000" x2="17280" y2="40000"/>
                        <a14:foregroundMark x1="14628" y1="59333" x2="14628" y2="59333"/>
                        <a14:foregroundMark x1="80154" y1="53333" x2="80154" y2="53333"/>
                        <a14:foregroundMark x1="69803" y1="28182" x2="69803" y2="28182"/>
                        <a14:foregroundMark x1="65526" y1="27818" x2="65526" y2="27818"/>
                        <a14:foregroundMark x1="43798" y1="36970" x2="43798" y2="36970"/>
                        <a14:foregroundMark x1="56031" y1="54667" x2="56031" y2="54667"/>
                        <a14:foregroundMark x1="45937" y1="60121" x2="45937" y2="60121"/>
                        <a14:foregroundMark x1="47220" y1="74545" x2="47220" y2="74545"/>
                        <a14:foregroundMark x1="49358" y1="79636" x2="49358" y2="79636"/>
                        <a14:foregroundMark x1="32934" y1="64242" x2="32934" y2="64242"/>
                        <a14:foregroundMark x1="34816" y1="59697" x2="34816" y2="59697"/>
                        <a14:foregroundMark x1="40376" y1="31939" x2="40376" y2="31939"/>
                        <a14:foregroundMark x1="53379" y1="30970" x2="53379" y2="30970"/>
                        <a14:foregroundMark x1="71942" y1="49576" x2="71942" y2="49576"/>
                        <a14:foregroundMark x1="60222" y1="43212" x2="60222" y2="43212"/>
                        <a14:foregroundMark x1="59196" y1="46545" x2="59196" y2="46545"/>
                        <a14:foregroundMark x1="57314" y1="41697" x2="57314" y2="41697"/>
                        <a14:foregroundMark x1="47220" y1="38848" x2="47220" y2="38848"/>
                        <a14:foregroundMark x1="36955" y1="27394" x2="36955" y2="27394"/>
                        <a14:foregroundMark x1="30539" y1="41515" x2="30539" y2="41515"/>
                        <a14:foregroundMark x1="30026" y1="43758" x2="30026" y2="43758"/>
                        <a14:foregroundMark x1="29769" y1="48424" x2="29769" y2="48424"/>
                        <a14:foregroundMark x1="30282" y1="60303" x2="30282" y2="60303"/>
                        <a14:foregroundMark x1="49615" y1="35333" x2="49615" y2="35333"/>
                        <a14:foregroundMark x1="48589" y1="43576" x2="48589" y2="43576"/>
                        <a14:foregroundMark x1="50727" y1="64970" x2="50727" y2="64970"/>
                        <a14:foregroundMark x1="43541" y1="65758" x2="43541" y2="657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371" t="21972" r="10320" b="16995"/>
          <a:stretch/>
        </p:blipFill>
        <p:spPr>
          <a:xfrm rot="5400000">
            <a:off x="802849" y="978794"/>
            <a:ext cx="1953229" cy="19962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>
                        <a14:foregroundMark x1="64017" y1="48424" x2="64017" y2="48424"/>
                        <a14:foregroundMark x1="58481" y1="32485" x2="58481" y2="32485"/>
                        <a14:foregroundMark x1="62669" y1="34909" x2="62669" y2="34909"/>
                        <a14:foregroundMark x1="68630" y1="34000" x2="68630" y2="34000"/>
                        <a14:foregroundMark x1="55855" y1="36606" x2="55855" y2="36606"/>
                        <a14:foregroundMark x1="52094" y1="37576" x2="52094" y2="375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594" t="9201" r="13358" b="10423"/>
          <a:stretch/>
        </p:blipFill>
        <p:spPr>
          <a:xfrm>
            <a:off x="4121239" y="783759"/>
            <a:ext cx="1700012" cy="204959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8182" b="93333" l="5151" r="92127">
                        <a14:foregroundMark x1="63355" y1="26303" x2="63355" y2="26303"/>
                        <a14:foregroundMark x1="41722" y1="28364" x2="41722" y2="28364"/>
                        <a14:foregroundMark x1="50625" y1="36788" x2="50625" y2="36788"/>
                        <a14:foregroundMark x1="54452" y1="42424" x2="54452" y2="42424"/>
                        <a14:foregroundMark x1="62693" y1="54061" x2="62693" y2="54061"/>
                        <a14:foregroundMark x1="66078" y1="44485" x2="66078" y2="44485"/>
                        <a14:foregroundMark x1="43782" y1="49030" x2="43782" y2="49030"/>
                        <a14:foregroundMark x1="34437" y1="53515" x2="34437" y2="53515"/>
                        <a14:foregroundMark x1="26416" y1="60303" x2="26416" y2="60303"/>
                        <a14:foregroundMark x1="19352" y1="68182" x2="19352" y2="68182"/>
                        <a14:foregroundMark x1="13466" y1="63273" x2="14128" y2="63273"/>
                        <a14:foregroundMark x1="5224" y1="75091" x2="5224" y2="75091"/>
                        <a14:foregroundMark x1="49227" y1="40909" x2="49227" y2="40909"/>
                        <a14:foregroundMark x1="28698" y1="91636" x2="28698" y2="91636"/>
                        <a14:foregroundMark x1="87344" y1="14485" x2="87344" y2="14485"/>
                        <a14:foregroundMark x1="92127" y1="18424" x2="92127" y2="18424"/>
                        <a14:foregroundMark x1="42384" y1="8242" x2="42384" y2="8242"/>
                        <a14:foregroundMark x1="55850" y1="35515" x2="55850" y2="35515"/>
                        <a14:foregroundMark x1="50405" y1="93333" x2="50405" y2="93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53" t="6197" r="4930" b="4977"/>
          <a:stretch/>
        </p:blipFill>
        <p:spPr>
          <a:xfrm>
            <a:off x="6748529" y="639972"/>
            <a:ext cx="1996225" cy="233716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000" b="95030" l="2454" r="89963">
                        <a14:foregroundMark x1="11673" y1="69455" x2="11673" y2="69455"/>
                        <a14:foregroundMark x1="7063" y1="66848" x2="7063" y2="66848"/>
                        <a14:foregroundMark x1="2454" y1="69091" x2="2454" y2="69091"/>
                        <a14:foregroundMark x1="19257" y1="78303" x2="19257" y2="78303"/>
                        <a14:foregroundMark x1="59628" y1="91091" x2="59628" y2="91091"/>
                        <a14:foregroundMark x1="59108" y1="95030" x2="59108" y2="95030"/>
                        <a14:backgroundMark x1="80595" y1="63879" x2="80595" y2="63879"/>
                        <a14:backgroundMark x1="79182" y1="67394" x2="79182" y2="67394"/>
                        <a14:backgroundMark x1="81041" y1="62182" x2="81041" y2="6218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3850" r="11609" b="3849"/>
          <a:stretch/>
        </p:blipFill>
        <p:spPr>
          <a:xfrm>
            <a:off x="9253424" y="1455312"/>
            <a:ext cx="1938317" cy="194471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0000" b="90000" l="9985" r="94700">
                        <a14:foregroundMark x1="87327" y1="40000" x2="87327" y2="40000"/>
                        <a14:foregroundMark x1="94700" y1="34909" x2="94700" y2="34909"/>
                        <a14:foregroundMark x1="91321" y1="38121" x2="91321" y2="38121"/>
                        <a14:foregroundMark x1="88479" y1="42788" x2="88479" y2="42788"/>
                        <a14:foregroundMark x1="85407" y1="45818" x2="85407" y2="45818"/>
                        <a14:foregroundMark x1="81106" y1="37394" x2="81106" y2="37394"/>
                        <a14:foregroundMark x1="84178" y1="47333" x2="84178" y2="47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142" r="1041" b="47606"/>
          <a:stretch/>
        </p:blipFill>
        <p:spPr>
          <a:xfrm>
            <a:off x="4694304" y="2521716"/>
            <a:ext cx="3271233" cy="2623393"/>
          </a:xfrm>
          <a:prstGeom prst="rect">
            <a:avLst/>
          </a:prstGeom>
        </p:spPr>
      </p:pic>
      <p:sp>
        <p:nvSpPr>
          <p:cNvPr id="8" name="Zaoblený obdélník 7"/>
          <p:cNvSpPr/>
          <p:nvPr/>
        </p:nvSpPr>
        <p:spPr>
          <a:xfrm>
            <a:off x="9253424" y="0"/>
            <a:ext cx="2938576" cy="1197735"/>
          </a:xfrm>
          <a:prstGeom prst="roundRect">
            <a:avLst/>
          </a:prstGeom>
          <a:solidFill>
            <a:srgbClr val="FEF9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155324" y="5145109"/>
            <a:ext cx="5589430" cy="112637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18235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9253424" y="0"/>
            <a:ext cx="2938576" cy="1197735"/>
          </a:xfrm>
          <a:prstGeom prst="roundRect">
            <a:avLst/>
          </a:prstGeom>
          <a:solidFill>
            <a:srgbClr val="FEF9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155324" y="5145109"/>
            <a:ext cx="5589430" cy="112637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10000" r="90000">
                        <a14:foregroundMark x1="17280" y1="40000" x2="17280" y2="40000"/>
                        <a14:foregroundMark x1="14628" y1="59333" x2="14628" y2="59333"/>
                        <a14:foregroundMark x1="80154" y1="53333" x2="80154" y2="53333"/>
                        <a14:foregroundMark x1="69803" y1="28182" x2="69803" y2="28182"/>
                        <a14:foregroundMark x1="65526" y1="27818" x2="65526" y2="27818"/>
                        <a14:foregroundMark x1="43798" y1="36970" x2="43798" y2="36970"/>
                        <a14:foregroundMark x1="56031" y1="54667" x2="56031" y2="54667"/>
                        <a14:foregroundMark x1="45937" y1="60121" x2="45937" y2="60121"/>
                        <a14:foregroundMark x1="47220" y1="74545" x2="47220" y2="74545"/>
                        <a14:foregroundMark x1="49358" y1="79636" x2="49358" y2="79636"/>
                        <a14:foregroundMark x1="32934" y1="64242" x2="32934" y2="64242"/>
                        <a14:foregroundMark x1="34816" y1="59697" x2="34816" y2="59697"/>
                        <a14:foregroundMark x1="40376" y1="31939" x2="40376" y2="31939"/>
                        <a14:foregroundMark x1="53379" y1="30970" x2="53379" y2="30970"/>
                        <a14:foregroundMark x1="71942" y1="49576" x2="71942" y2="49576"/>
                        <a14:foregroundMark x1="60222" y1="43212" x2="60222" y2="43212"/>
                        <a14:foregroundMark x1="59196" y1="46545" x2="59196" y2="46545"/>
                        <a14:foregroundMark x1="57314" y1="41697" x2="57314" y2="41697"/>
                        <a14:foregroundMark x1="47220" y1="38848" x2="47220" y2="38848"/>
                        <a14:foregroundMark x1="36955" y1="27394" x2="36955" y2="27394"/>
                        <a14:foregroundMark x1="30539" y1="41515" x2="30539" y2="41515"/>
                        <a14:foregroundMark x1="30026" y1="43758" x2="30026" y2="43758"/>
                        <a14:foregroundMark x1="29769" y1="48424" x2="29769" y2="48424"/>
                        <a14:foregroundMark x1="30282" y1="60303" x2="30282" y2="60303"/>
                        <a14:foregroundMark x1="49615" y1="35333" x2="49615" y2="35333"/>
                        <a14:foregroundMark x1="48589" y1="43576" x2="48589" y2="43576"/>
                        <a14:foregroundMark x1="50727" y1="64970" x2="50727" y2="64970"/>
                        <a14:foregroundMark x1="43541" y1="65758" x2="43541" y2="657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371" t="21972" r="10320" b="16995"/>
          <a:stretch/>
        </p:blipFill>
        <p:spPr>
          <a:xfrm rot="5400000">
            <a:off x="802848" y="1002410"/>
            <a:ext cx="1953229" cy="199622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>
                        <a14:foregroundMark x1="64017" y1="48424" x2="64017" y2="48424"/>
                        <a14:foregroundMark x1="58481" y1="32485" x2="58481" y2="32485"/>
                        <a14:foregroundMark x1="62669" y1="34909" x2="62669" y2="34909"/>
                        <a14:foregroundMark x1="68630" y1="34000" x2="68630" y2="34000"/>
                        <a14:foregroundMark x1="55855" y1="36606" x2="55855" y2="36606"/>
                        <a14:foregroundMark x1="52094" y1="37576" x2="52094" y2="375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594" t="9201" r="13358" b="10423"/>
          <a:stretch/>
        </p:blipFill>
        <p:spPr>
          <a:xfrm>
            <a:off x="4179193" y="783759"/>
            <a:ext cx="1700012" cy="204959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8182" b="93333" l="5151" r="92127">
                        <a14:foregroundMark x1="63355" y1="26303" x2="63355" y2="26303"/>
                        <a14:foregroundMark x1="41722" y1="28364" x2="41722" y2="28364"/>
                        <a14:foregroundMark x1="50625" y1="36788" x2="50625" y2="36788"/>
                        <a14:foregroundMark x1="54452" y1="42424" x2="54452" y2="42424"/>
                        <a14:foregroundMark x1="62693" y1="54061" x2="62693" y2="54061"/>
                        <a14:foregroundMark x1="66078" y1="44485" x2="66078" y2="44485"/>
                        <a14:foregroundMark x1="43782" y1="49030" x2="43782" y2="49030"/>
                        <a14:foregroundMark x1="34437" y1="53515" x2="34437" y2="53515"/>
                        <a14:foregroundMark x1="26416" y1="60303" x2="26416" y2="60303"/>
                        <a14:foregroundMark x1="19352" y1="68182" x2="19352" y2="68182"/>
                        <a14:foregroundMark x1="13466" y1="63273" x2="14128" y2="63273"/>
                        <a14:foregroundMark x1="5224" y1="75091" x2="5224" y2="75091"/>
                        <a14:foregroundMark x1="49227" y1="40909" x2="49227" y2="40909"/>
                        <a14:foregroundMark x1="28698" y1="91636" x2="28698" y2="91636"/>
                        <a14:foregroundMark x1="87344" y1="14485" x2="87344" y2="14485"/>
                        <a14:foregroundMark x1="92127" y1="18424" x2="92127" y2="18424"/>
                        <a14:foregroundMark x1="42384" y1="8242" x2="42384" y2="8242"/>
                        <a14:foregroundMark x1="55850" y1="35515" x2="55850" y2="35515"/>
                        <a14:foregroundMark x1="50405" y1="93333" x2="50405" y2="93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53" t="6197" r="4930" b="4977"/>
          <a:stretch/>
        </p:blipFill>
        <p:spPr>
          <a:xfrm>
            <a:off x="6748529" y="639972"/>
            <a:ext cx="1996225" cy="233716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5030" l="2454" r="89963">
                        <a14:foregroundMark x1="11673" y1="69455" x2="11673" y2="69455"/>
                        <a14:foregroundMark x1="7063" y1="66848" x2="7063" y2="66848"/>
                        <a14:foregroundMark x1="2454" y1="69091" x2="2454" y2="69091"/>
                        <a14:foregroundMark x1="19257" y1="78303" x2="19257" y2="78303"/>
                        <a14:foregroundMark x1="59628" y1="91091" x2="59628" y2="91091"/>
                        <a14:foregroundMark x1="59108" y1="95030" x2="59108" y2="95030"/>
                        <a14:backgroundMark x1="80595" y1="63879" x2="80595" y2="63879"/>
                        <a14:backgroundMark x1="79182" y1="67394" x2="79182" y2="67394"/>
                        <a14:backgroundMark x1="81041" y1="62182" x2="81041" y2="6218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3850" r="11609" b="3849"/>
          <a:stretch/>
        </p:blipFill>
        <p:spPr>
          <a:xfrm>
            <a:off x="9253424" y="1455312"/>
            <a:ext cx="1938317" cy="194471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0000" b="90000" l="9985" r="94700">
                        <a14:foregroundMark x1="87327" y1="40000" x2="87327" y2="40000"/>
                        <a14:foregroundMark x1="94700" y1="34909" x2="94700" y2="34909"/>
                        <a14:foregroundMark x1="91321" y1="38121" x2="91321" y2="38121"/>
                        <a14:foregroundMark x1="88479" y1="42788" x2="88479" y2="42788"/>
                        <a14:foregroundMark x1="85407" y1="45818" x2="85407" y2="45818"/>
                        <a14:foregroundMark x1="81106" y1="37394" x2="81106" y2="37394"/>
                        <a14:foregroundMark x1="84178" y1="47333" x2="84178" y2="47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142" r="1041" b="47606"/>
          <a:stretch/>
        </p:blipFill>
        <p:spPr>
          <a:xfrm>
            <a:off x="4475408" y="2977137"/>
            <a:ext cx="3271233" cy="2623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9253424" y="0"/>
            <a:ext cx="2938576" cy="1197735"/>
          </a:xfrm>
          <a:prstGeom prst="roundRect">
            <a:avLst/>
          </a:prstGeom>
          <a:solidFill>
            <a:srgbClr val="FEF9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155324" y="5145109"/>
            <a:ext cx="5589430" cy="112637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>
                        <a14:foregroundMark x1="17280" y1="40000" x2="17280" y2="40000"/>
                        <a14:foregroundMark x1="14628" y1="59333" x2="14628" y2="59333"/>
                        <a14:foregroundMark x1="80154" y1="53333" x2="80154" y2="53333"/>
                        <a14:foregroundMark x1="69803" y1="28182" x2="69803" y2="28182"/>
                        <a14:foregroundMark x1="65526" y1="27818" x2="65526" y2="27818"/>
                        <a14:foregroundMark x1="43798" y1="36970" x2="43798" y2="36970"/>
                        <a14:foregroundMark x1="56031" y1="54667" x2="56031" y2="54667"/>
                        <a14:foregroundMark x1="45937" y1="60121" x2="45937" y2="60121"/>
                        <a14:foregroundMark x1="47220" y1="74545" x2="47220" y2="74545"/>
                        <a14:foregroundMark x1="49358" y1="79636" x2="49358" y2="79636"/>
                        <a14:foregroundMark x1="32934" y1="64242" x2="32934" y2="64242"/>
                        <a14:foregroundMark x1="34816" y1="59697" x2="34816" y2="59697"/>
                        <a14:foregroundMark x1="40376" y1="31939" x2="40376" y2="31939"/>
                        <a14:foregroundMark x1="53379" y1="30970" x2="53379" y2="30970"/>
                        <a14:foregroundMark x1="71942" y1="49576" x2="71942" y2="49576"/>
                        <a14:foregroundMark x1="60222" y1="43212" x2="60222" y2="43212"/>
                        <a14:foregroundMark x1="59196" y1="46545" x2="59196" y2="46545"/>
                        <a14:foregroundMark x1="57314" y1="41697" x2="57314" y2="41697"/>
                        <a14:foregroundMark x1="47220" y1="38848" x2="47220" y2="38848"/>
                        <a14:foregroundMark x1="36955" y1="27394" x2="36955" y2="27394"/>
                        <a14:foregroundMark x1="30539" y1="41515" x2="30539" y2="41515"/>
                        <a14:foregroundMark x1="30026" y1="43758" x2="30026" y2="43758"/>
                        <a14:foregroundMark x1="29769" y1="48424" x2="29769" y2="48424"/>
                        <a14:foregroundMark x1="30282" y1="60303" x2="30282" y2="60303"/>
                        <a14:foregroundMark x1="49615" y1="35333" x2="49615" y2="35333"/>
                        <a14:foregroundMark x1="48589" y1="43576" x2="48589" y2="43576"/>
                        <a14:foregroundMark x1="50727" y1="64970" x2="50727" y2="64970"/>
                        <a14:foregroundMark x1="43541" y1="65758" x2="43541" y2="657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371" t="21972" r="10320" b="16995"/>
          <a:stretch/>
        </p:blipFill>
        <p:spPr>
          <a:xfrm rot="5400000">
            <a:off x="802849" y="978794"/>
            <a:ext cx="1953229" cy="19962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>
                        <a14:foregroundMark x1="64017" y1="48424" x2="64017" y2="48424"/>
                        <a14:foregroundMark x1="58481" y1="32485" x2="58481" y2="32485"/>
                        <a14:foregroundMark x1="62669" y1="34909" x2="62669" y2="34909"/>
                        <a14:foregroundMark x1="68630" y1="34000" x2="68630" y2="34000"/>
                        <a14:foregroundMark x1="55855" y1="36606" x2="55855" y2="36606"/>
                        <a14:foregroundMark x1="52094" y1="37576" x2="52094" y2="375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594" t="9201" r="13358" b="10423"/>
          <a:stretch/>
        </p:blipFill>
        <p:spPr>
          <a:xfrm>
            <a:off x="4121239" y="783759"/>
            <a:ext cx="1700012" cy="204959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8182" b="93333" l="5151" r="92127">
                        <a14:foregroundMark x1="63355" y1="26303" x2="63355" y2="26303"/>
                        <a14:foregroundMark x1="41722" y1="28364" x2="41722" y2="28364"/>
                        <a14:foregroundMark x1="50625" y1="36788" x2="50625" y2="36788"/>
                        <a14:foregroundMark x1="54452" y1="42424" x2="54452" y2="42424"/>
                        <a14:foregroundMark x1="62693" y1="54061" x2="62693" y2="54061"/>
                        <a14:foregroundMark x1="66078" y1="44485" x2="66078" y2="44485"/>
                        <a14:foregroundMark x1="43782" y1="49030" x2="43782" y2="49030"/>
                        <a14:foregroundMark x1="34437" y1="53515" x2="34437" y2="53515"/>
                        <a14:foregroundMark x1="26416" y1="60303" x2="26416" y2="60303"/>
                        <a14:foregroundMark x1="19352" y1="68182" x2="19352" y2="68182"/>
                        <a14:foregroundMark x1="13466" y1="63273" x2="14128" y2="63273"/>
                        <a14:foregroundMark x1="5224" y1="75091" x2="5224" y2="75091"/>
                        <a14:foregroundMark x1="49227" y1="40909" x2="49227" y2="40909"/>
                        <a14:foregroundMark x1="28698" y1="91636" x2="28698" y2="91636"/>
                        <a14:foregroundMark x1="87344" y1="14485" x2="87344" y2="14485"/>
                        <a14:foregroundMark x1="92127" y1="18424" x2="92127" y2="18424"/>
                        <a14:foregroundMark x1="42384" y1="8242" x2="42384" y2="8242"/>
                        <a14:foregroundMark x1="55850" y1="35515" x2="55850" y2="35515"/>
                        <a14:foregroundMark x1="50405" y1="93333" x2="50405" y2="93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53" t="6197" r="4930" b="4977"/>
          <a:stretch/>
        </p:blipFill>
        <p:spPr>
          <a:xfrm>
            <a:off x="6748529" y="639972"/>
            <a:ext cx="1996225" cy="233716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000" b="95030" l="2454" r="89963">
                        <a14:foregroundMark x1="11673" y1="69455" x2="11673" y2="69455"/>
                        <a14:foregroundMark x1="7063" y1="66848" x2="7063" y2="66848"/>
                        <a14:foregroundMark x1="2454" y1="69091" x2="2454" y2="69091"/>
                        <a14:foregroundMark x1="19257" y1="78303" x2="19257" y2="78303"/>
                        <a14:foregroundMark x1="59628" y1="91091" x2="59628" y2="91091"/>
                        <a14:foregroundMark x1="59108" y1="95030" x2="59108" y2="95030"/>
                        <a14:backgroundMark x1="80595" y1="63879" x2="80595" y2="63879"/>
                        <a14:backgroundMark x1="79182" y1="67394" x2="79182" y2="67394"/>
                        <a14:backgroundMark x1="81041" y1="62182" x2="81041" y2="6218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3850" r="11609" b="3849"/>
          <a:stretch/>
        </p:blipFill>
        <p:spPr>
          <a:xfrm>
            <a:off x="9253424" y="1455312"/>
            <a:ext cx="1938317" cy="194471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0000" b="90000" l="9985" r="94700">
                        <a14:foregroundMark x1="87327" y1="40000" x2="87327" y2="40000"/>
                        <a14:foregroundMark x1="94700" y1="34909" x2="94700" y2="34909"/>
                        <a14:foregroundMark x1="91321" y1="38121" x2="91321" y2="38121"/>
                        <a14:foregroundMark x1="88479" y1="42788" x2="88479" y2="42788"/>
                        <a14:foregroundMark x1="85407" y1="45818" x2="85407" y2="45818"/>
                        <a14:foregroundMark x1="81106" y1="37394" x2="81106" y2="37394"/>
                        <a14:foregroundMark x1="84178" y1="47333" x2="84178" y2="47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142" r="1041" b="47606"/>
          <a:stretch/>
        </p:blipFill>
        <p:spPr>
          <a:xfrm>
            <a:off x="4597757" y="3090335"/>
            <a:ext cx="3271233" cy="2623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aoblený obdélník 9"/>
          <p:cNvSpPr/>
          <p:nvPr/>
        </p:nvSpPr>
        <p:spPr>
          <a:xfrm>
            <a:off x="9253424" y="0"/>
            <a:ext cx="2938576" cy="1197735"/>
          </a:xfrm>
          <a:prstGeom prst="roundRect">
            <a:avLst/>
          </a:prstGeom>
          <a:solidFill>
            <a:srgbClr val="FEF9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155324" y="5145109"/>
            <a:ext cx="5589430" cy="112637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>
                        <a14:foregroundMark x1="17280" y1="40000" x2="17280" y2="40000"/>
                        <a14:foregroundMark x1="14628" y1="59333" x2="14628" y2="59333"/>
                        <a14:foregroundMark x1="80154" y1="53333" x2="80154" y2="53333"/>
                        <a14:foregroundMark x1="69803" y1="28182" x2="69803" y2="28182"/>
                        <a14:foregroundMark x1="65526" y1="27818" x2="65526" y2="27818"/>
                        <a14:foregroundMark x1="43798" y1="36970" x2="43798" y2="36970"/>
                        <a14:foregroundMark x1="56031" y1="54667" x2="56031" y2="54667"/>
                        <a14:foregroundMark x1="45937" y1="60121" x2="45937" y2="60121"/>
                        <a14:foregroundMark x1="47220" y1="74545" x2="47220" y2="74545"/>
                        <a14:foregroundMark x1="49358" y1="79636" x2="49358" y2="79636"/>
                        <a14:foregroundMark x1="32934" y1="64242" x2="32934" y2="64242"/>
                        <a14:foregroundMark x1="34816" y1="59697" x2="34816" y2="59697"/>
                        <a14:foregroundMark x1="40376" y1="31939" x2="40376" y2="31939"/>
                        <a14:foregroundMark x1="53379" y1="30970" x2="53379" y2="30970"/>
                        <a14:foregroundMark x1="71942" y1="49576" x2="71942" y2="49576"/>
                        <a14:foregroundMark x1="60222" y1="43212" x2="60222" y2="43212"/>
                        <a14:foregroundMark x1="59196" y1="46545" x2="59196" y2="46545"/>
                        <a14:foregroundMark x1="57314" y1="41697" x2="57314" y2="41697"/>
                        <a14:foregroundMark x1="47220" y1="38848" x2="47220" y2="38848"/>
                        <a14:foregroundMark x1="36955" y1="27394" x2="36955" y2="27394"/>
                        <a14:foregroundMark x1="30539" y1="41515" x2="30539" y2="41515"/>
                        <a14:foregroundMark x1="30026" y1="43758" x2="30026" y2="43758"/>
                        <a14:foregroundMark x1="29769" y1="48424" x2="29769" y2="48424"/>
                        <a14:foregroundMark x1="30282" y1="60303" x2="30282" y2="60303"/>
                        <a14:foregroundMark x1="49615" y1="35333" x2="49615" y2="35333"/>
                        <a14:foregroundMark x1="48589" y1="43576" x2="48589" y2="43576"/>
                        <a14:foregroundMark x1="50727" y1="64970" x2="50727" y2="64970"/>
                        <a14:foregroundMark x1="43541" y1="65758" x2="43541" y2="657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371" t="21972" r="10320" b="16995"/>
          <a:stretch/>
        </p:blipFill>
        <p:spPr>
          <a:xfrm rot="5400000">
            <a:off x="802849" y="978794"/>
            <a:ext cx="1953229" cy="19962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>
                        <a14:foregroundMark x1="64017" y1="48424" x2="64017" y2="48424"/>
                        <a14:foregroundMark x1="58481" y1="32485" x2="58481" y2="32485"/>
                        <a14:foregroundMark x1="62669" y1="34909" x2="62669" y2="34909"/>
                        <a14:foregroundMark x1="68630" y1="34000" x2="68630" y2="34000"/>
                        <a14:foregroundMark x1="55855" y1="36606" x2="55855" y2="36606"/>
                        <a14:foregroundMark x1="52094" y1="37576" x2="52094" y2="375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594" t="9201" r="13358" b="10423"/>
          <a:stretch/>
        </p:blipFill>
        <p:spPr>
          <a:xfrm>
            <a:off x="4121239" y="783759"/>
            <a:ext cx="1700012" cy="204959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8182" b="93333" l="5151" r="92127">
                        <a14:foregroundMark x1="63355" y1="26303" x2="63355" y2="26303"/>
                        <a14:foregroundMark x1="41722" y1="28364" x2="41722" y2="28364"/>
                        <a14:foregroundMark x1="50625" y1="36788" x2="50625" y2="36788"/>
                        <a14:foregroundMark x1="54452" y1="42424" x2="54452" y2="42424"/>
                        <a14:foregroundMark x1="62693" y1="54061" x2="62693" y2="54061"/>
                        <a14:foregroundMark x1="66078" y1="44485" x2="66078" y2="44485"/>
                        <a14:foregroundMark x1="43782" y1="49030" x2="43782" y2="49030"/>
                        <a14:foregroundMark x1="34437" y1="53515" x2="34437" y2="53515"/>
                        <a14:foregroundMark x1="26416" y1="60303" x2="26416" y2="60303"/>
                        <a14:foregroundMark x1="19352" y1="68182" x2="19352" y2="68182"/>
                        <a14:foregroundMark x1="13466" y1="63273" x2="14128" y2="63273"/>
                        <a14:foregroundMark x1="5224" y1="75091" x2="5224" y2="75091"/>
                        <a14:foregroundMark x1="49227" y1="40909" x2="49227" y2="40909"/>
                        <a14:foregroundMark x1="28698" y1="91636" x2="28698" y2="91636"/>
                        <a14:foregroundMark x1="87344" y1="14485" x2="87344" y2="14485"/>
                        <a14:foregroundMark x1="92127" y1="18424" x2="92127" y2="18424"/>
                        <a14:foregroundMark x1="42384" y1="8242" x2="42384" y2="8242"/>
                        <a14:foregroundMark x1="55850" y1="35515" x2="55850" y2="35515"/>
                        <a14:foregroundMark x1="50405" y1="93333" x2="50405" y2="93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53" t="6197" r="4930" b="4977"/>
          <a:stretch/>
        </p:blipFill>
        <p:spPr>
          <a:xfrm>
            <a:off x="6748529" y="639972"/>
            <a:ext cx="1996225" cy="233716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000" b="95030" l="2454" r="89963">
                        <a14:foregroundMark x1="11673" y1="69455" x2="11673" y2="69455"/>
                        <a14:foregroundMark x1="7063" y1="66848" x2="7063" y2="66848"/>
                        <a14:foregroundMark x1="2454" y1="69091" x2="2454" y2="69091"/>
                        <a14:foregroundMark x1="19257" y1="78303" x2="19257" y2="78303"/>
                        <a14:foregroundMark x1="59628" y1="91091" x2="59628" y2="91091"/>
                        <a14:foregroundMark x1="59108" y1="95030" x2="59108" y2="95030"/>
                        <a14:backgroundMark x1="80595" y1="63879" x2="80595" y2="63879"/>
                        <a14:backgroundMark x1="79182" y1="67394" x2="79182" y2="67394"/>
                        <a14:backgroundMark x1="81041" y1="62182" x2="81041" y2="6218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3850" r="11609" b="3849"/>
          <a:stretch/>
        </p:blipFill>
        <p:spPr>
          <a:xfrm>
            <a:off x="9253424" y="1455312"/>
            <a:ext cx="1938317" cy="194471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0000" b="90000" l="9985" r="94700">
                        <a14:foregroundMark x1="87327" y1="40000" x2="87327" y2="40000"/>
                        <a14:foregroundMark x1="94700" y1="34909" x2="94700" y2="34909"/>
                        <a14:foregroundMark x1="91321" y1="38121" x2="91321" y2="38121"/>
                        <a14:foregroundMark x1="88479" y1="42788" x2="88479" y2="42788"/>
                        <a14:foregroundMark x1="85407" y1="45818" x2="85407" y2="45818"/>
                        <a14:foregroundMark x1="81106" y1="37394" x2="81106" y2="37394"/>
                        <a14:foregroundMark x1="84178" y1="47333" x2="84178" y2="47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142" r="1041" b="47606"/>
          <a:stretch/>
        </p:blipFill>
        <p:spPr>
          <a:xfrm>
            <a:off x="4185634" y="3172100"/>
            <a:ext cx="3271233" cy="2623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29765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9253424" y="0"/>
            <a:ext cx="2938576" cy="1197735"/>
          </a:xfrm>
          <a:prstGeom prst="roundRect">
            <a:avLst/>
          </a:prstGeom>
          <a:solidFill>
            <a:srgbClr val="FEF9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155324" y="5145109"/>
            <a:ext cx="5589430" cy="112637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>
                        <a14:foregroundMark x1="17280" y1="40000" x2="17280" y2="40000"/>
                        <a14:foregroundMark x1="14628" y1="59333" x2="14628" y2="59333"/>
                        <a14:foregroundMark x1="80154" y1="53333" x2="80154" y2="53333"/>
                        <a14:foregroundMark x1="69803" y1="28182" x2="69803" y2="28182"/>
                        <a14:foregroundMark x1="65526" y1="27818" x2="65526" y2="27818"/>
                        <a14:foregroundMark x1="43798" y1="36970" x2="43798" y2="36970"/>
                        <a14:foregroundMark x1="56031" y1="54667" x2="56031" y2="54667"/>
                        <a14:foregroundMark x1="45937" y1="60121" x2="45937" y2="60121"/>
                        <a14:foregroundMark x1="47220" y1="74545" x2="47220" y2="74545"/>
                        <a14:foregroundMark x1="49358" y1="79636" x2="49358" y2="79636"/>
                        <a14:foregroundMark x1="32934" y1="64242" x2="32934" y2="64242"/>
                        <a14:foregroundMark x1="34816" y1="59697" x2="34816" y2="59697"/>
                        <a14:foregroundMark x1="40376" y1="31939" x2="40376" y2="31939"/>
                        <a14:foregroundMark x1="53379" y1="30970" x2="53379" y2="30970"/>
                        <a14:foregroundMark x1="71942" y1="49576" x2="71942" y2="49576"/>
                        <a14:foregroundMark x1="60222" y1="43212" x2="60222" y2="43212"/>
                        <a14:foregroundMark x1="59196" y1="46545" x2="59196" y2="46545"/>
                        <a14:foregroundMark x1="57314" y1="41697" x2="57314" y2="41697"/>
                        <a14:foregroundMark x1="47220" y1="38848" x2="47220" y2="38848"/>
                        <a14:foregroundMark x1="36955" y1="27394" x2="36955" y2="27394"/>
                        <a14:foregroundMark x1="30539" y1="41515" x2="30539" y2="41515"/>
                        <a14:foregroundMark x1="30026" y1="43758" x2="30026" y2="43758"/>
                        <a14:foregroundMark x1="29769" y1="48424" x2="29769" y2="48424"/>
                        <a14:foregroundMark x1="30282" y1="60303" x2="30282" y2="60303"/>
                        <a14:foregroundMark x1="49615" y1="35333" x2="49615" y2="35333"/>
                        <a14:foregroundMark x1="48589" y1="43576" x2="48589" y2="43576"/>
                        <a14:foregroundMark x1="50727" y1="64970" x2="50727" y2="64970"/>
                        <a14:foregroundMark x1="43541" y1="65758" x2="43541" y2="657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371" t="21972" r="10320" b="16995"/>
          <a:stretch/>
        </p:blipFill>
        <p:spPr>
          <a:xfrm rot="5400000">
            <a:off x="802849" y="978794"/>
            <a:ext cx="1953229" cy="19962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>
                        <a14:foregroundMark x1="64017" y1="48424" x2="64017" y2="48424"/>
                        <a14:foregroundMark x1="58481" y1="32485" x2="58481" y2="32485"/>
                        <a14:foregroundMark x1="62669" y1="34909" x2="62669" y2="34909"/>
                        <a14:foregroundMark x1="68630" y1="34000" x2="68630" y2="34000"/>
                        <a14:foregroundMark x1="55855" y1="36606" x2="55855" y2="36606"/>
                        <a14:foregroundMark x1="52094" y1="37576" x2="52094" y2="375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594" t="9201" r="13358" b="10423"/>
          <a:stretch/>
        </p:blipFill>
        <p:spPr>
          <a:xfrm>
            <a:off x="4121239" y="783759"/>
            <a:ext cx="1700012" cy="204959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8182" b="93333" l="5151" r="92127">
                        <a14:foregroundMark x1="63355" y1="26303" x2="63355" y2="26303"/>
                        <a14:foregroundMark x1="41722" y1="28364" x2="41722" y2="28364"/>
                        <a14:foregroundMark x1="50625" y1="36788" x2="50625" y2="36788"/>
                        <a14:foregroundMark x1="54452" y1="42424" x2="54452" y2="42424"/>
                        <a14:foregroundMark x1="62693" y1="54061" x2="62693" y2="54061"/>
                        <a14:foregroundMark x1="66078" y1="44485" x2="66078" y2="44485"/>
                        <a14:foregroundMark x1="43782" y1="49030" x2="43782" y2="49030"/>
                        <a14:foregroundMark x1="34437" y1="53515" x2="34437" y2="53515"/>
                        <a14:foregroundMark x1="26416" y1="60303" x2="26416" y2="60303"/>
                        <a14:foregroundMark x1="19352" y1="68182" x2="19352" y2="68182"/>
                        <a14:foregroundMark x1="13466" y1="63273" x2="14128" y2="63273"/>
                        <a14:foregroundMark x1="5224" y1="75091" x2="5224" y2="75091"/>
                        <a14:foregroundMark x1="49227" y1="40909" x2="49227" y2="40909"/>
                        <a14:foregroundMark x1="28698" y1="91636" x2="28698" y2="91636"/>
                        <a14:foregroundMark x1="87344" y1="14485" x2="87344" y2="14485"/>
                        <a14:foregroundMark x1="92127" y1="18424" x2="92127" y2="18424"/>
                        <a14:foregroundMark x1="42384" y1="8242" x2="42384" y2="8242"/>
                        <a14:foregroundMark x1="55850" y1="35515" x2="55850" y2="35515"/>
                        <a14:foregroundMark x1="50405" y1="93333" x2="50405" y2="93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53" t="6197" r="4930" b="4977"/>
          <a:stretch/>
        </p:blipFill>
        <p:spPr>
          <a:xfrm>
            <a:off x="6748529" y="639972"/>
            <a:ext cx="1996225" cy="233716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000" b="95030" l="2454" r="89963">
                        <a14:foregroundMark x1="11673" y1="69455" x2="11673" y2="69455"/>
                        <a14:foregroundMark x1="7063" y1="66848" x2="7063" y2="66848"/>
                        <a14:foregroundMark x1="2454" y1="69091" x2="2454" y2="69091"/>
                        <a14:foregroundMark x1="19257" y1="78303" x2="19257" y2="78303"/>
                        <a14:foregroundMark x1="59628" y1="91091" x2="59628" y2="91091"/>
                        <a14:foregroundMark x1="59108" y1="95030" x2="59108" y2="95030"/>
                        <a14:backgroundMark x1="80595" y1="63879" x2="80595" y2="63879"/>
                        <a14:backgroundMark x1="79182" y1="67394" x2="79182" y2="67394"/>
                        <a14:backgroundMark x1="81041" y1="62182" x2="81041" y2="6218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3850" r="11609" b="3849"/>
          <a:stretch/>
        </p:blipFill>
        <p:spPr>
          <a:xfrm>
            <a:off x="9253424" y="1455312"/>
            <a:ext cx="1938317" cy="194471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0000" b="90000" l="9985" r="94700">
                        <a14:foregroundMark x1="87327" y1="40000" x2="87327" y2="40000"/>
                        <a14:foregroundMark x1="94700" y1="34909" x2="94700" y2="34909"/>
                        <a14:foregroundMark x1="91321" y1="38121" x2="91321" y2="38121"/>
                        <a14:foregroundMark x1="88479" y1="42788" x2="88479" y2="42788"/>
                        <a14:foregroundMark x1="85407" y1="45818" x2="85407" y2="45818"/>
                        <a14:foregroundMark x1="81106" y1="37394" x2="81106" y2="37394"/>
                        <a14:foregroundMark x1="84178" y1="47333" x2="84178" y2="47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142" r="1041" b="47606"/>
          <a:stretch/>
        </p:blipFill>
        <p:spPr>
          <a:xfrm>
            <a:off x="4185634" y="3172100"/>
            <a:ext cx="3271233" cy="2623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29765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učí rozpoznávat základní typy hudebních nástrojů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Děti se budou orientovat v prostředí hudebních nástrojů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č. 2 děti pojmenovávají jednotlivé hudební nástroje. Na kliknutí se vždy ukáže nový </a:t>
            </a:r>
            <a:r>
              <a:rPr lang="cs-CZ" dirty="0" smtClean="0"/>
              <a:t>(celkem 5)</a:t>
            </a:r>
            <a:endParaRPr lang="cs-CZ" dirty="0" smtClean="0"/>
          </a:p>
          <a:p>
            <a:r>
              <a:rPr lang="cs-CZ" dirty="0" smtClean="0"/>
              <a:t>Snímek 3 - 6 je procvičovací a děti mají </a:t>
            </a:r>
            <a:r>
              <a:rPr lang="cs-CZ" dirty="0" smtClean="0"/>
              <a:t>za úkol </a:t>
            </a:r>
            <a:r>
              <a:rPr lang="cs-CZ" dirty="0" smtClean="0"/>
              <a:t>vybrat nástroj dle zadání </a:t>
            </a:r>
            <a:r>
              <a:rPr lang="cs-CZ" dirty="0" smtClean="0"/>
              <a:t>(popis </a:t>
            </a:r>
            <a:r>
              <a:rPr lang="cs-CZ" dirty="0" smtClean="0"/>
              <a:t>v </a:t>
            </a:r>
            <a:r>
              <a:rPr lang="cs-CZ" dirty="0" smtClean="0"/>
              <a:t>poznámkách)</a:t>
            </a:r>
            <a:endParaRPr lang="cs-CZ" dirty="0" smtClean="0"/>
          </a:p>
          <a:p>
            <a:r>
              <a:rPr lang="cs-CZ" dirty="0" smtClean="0"/>
              <a:t>Díky animačním efektům se dětem nabízí zpětná vazba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Vnímat a rozlišovat pomocí všech smyslů </a:t>
            </a:r>
          </a:p>
          <a:p>
            <a:r>
              <a:rPr lang="cs-CZ" dirty="0"/>
              <a:t>Vnímat, že je zajímavé dozvídat se nové věci, </a:t>
            </a:r>
            <a:r>
              <a:rPr lang="cs-CZ" dirty="0" smtClean="0"/>
              <a:t>využívat zkušeností </a:t>
            </a:r>
            <a:r>
              <a:rPr lang="cs-CZ" dirty="0"/>
              <a:t>k učení </a:t>
            </a:r>
          </a:p>
          <a:p>
            <a:r>
              <a:rPr lang="cs-CZ" dirty="0"/>
              <a:t>Postupovat a učit se podle pokynů a instrukcí</a:t>
            </a:r>
          </a:p>
          <a:p>
            <a:r>
              <a:rPr lang="cs-CZ" dirty="0"/>
              <a:t>Prožívat radost ze zvládnutého a </a:t>
            </a:r>
            <a:r>
              <a:rPr lang="cs-CZ" dirty="0" smtClean="0"/>
              <a:t>poznaného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303</Words>
  <Application>Microsoft Office PowerPoint</Application>
  <PresentationFormat>Vlastní</PresentationFormat>
  <Paragraphs>60</Paragraphs>
  <Slides>12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Hudební nástroje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vnímání</vt:lpstr>
      <vt:lpstr>Studijní materiály </vt:lpstr>
      <vt:lpstr>   Práce s interaktivním výukovým materiálem 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Množství, symbol 0 - 10</dc:title>
  <dc:creator/>
  <cp:lastModifiedBy/>
  <cp:revision>4</cp:revision>
  <dcterms:created xsi:type="dcterms:W3CDTF">2014-08-05T12:38:58Z</dcterms:created>
  <dcterms:modified xsi:type="dcterms:W3CDTF">2015-04-29T12:04:26Z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